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6" r:id="rId4"/>
    <p:sldId id="259" r:id="rId5"/>
    <p:sldId id="260" r:id="rId6"/>
    <p:sldId id="267" r:id="rId7"/>
    <p:sldId id="268" r:id="rId8"/>
    <p:sldId id="264" r:id="rId9"/>
    <p:sldId id="269"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Poppins" panose="00000500000000000000" pitchFamily="2" charset="0"/>
      <p:regular r:id="rId16"/>
      <p:bold r:id="rId17"/>
      <p:italic r:id="rId18"/>
      <p:boldItalic r:id="rId19"/>
    </p:embeddedFont>
    <p:embeddedFont>
      <p:font typeface="Poppins ExtraBold" panose="00000900000000000000" pitchFamily="2" charset="0"/>
      <p:regular r:id="rId20"/>
      <p:bold r:id="rId21"/>
      <p:boldItalic r:id="rId22"/>
    </p:embeddedFont>
    <p:embeddedFont>
      <p:font typeface="Sitka Banner" panose="02000505000000020004"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1" autoAdjust="0"/>
    <p:restoredTop sz="94622" autoAdjust="0"/>
  </p:normalViewPr>
  <p:slideViewPr>
    <p:cSldViewPr>
      <p:cViewPr varScale="1">
        <p:scale>
          <a:sx n="61" d="100"/>
          <a:sy n="61" d="100"/>
        </p:scale>
        <p:origin x="499" y="58"/>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102CE1-6FA9-482F-A3F9-7327F40DFFDA}" type="doc">
      <dgm:prSet loTypeId="urn:microsoft.com/office/officeart/2005/8/layout/default" loCatId="list" qsTypeId="urn:microsoft.com/office/officeart/2005/8/quickstyle/simple2" qsCatId="simple" csTypeId="urn:microsoft.com/office/officeart/2005/8/colors/accent2_1" csCatId="accent2" phldr="1"/>
      <dgm:spPr/>
      <dgm:t>
        <a:bodyPr/>
        <a:lstStyle/>
        <a:p>
          <a:endParaRPr lang="en-IN"/>
        </a:p>
      </dgm:t>
    </dgm:pt>
    <dgm:pt modelId="{AA0AB09E-FE91-422E-A09D-FB6F24899FB8}">
      <dgm:prSet/>
      <dgm:spPr/>
      <dgm:t>
        <a:bodyPr/>
        <a:lstStyle/>
        <a:p>
          <a:r>
            <a:rPr lang="en-US" b="1" i="0" dirty="0">
              <a:latin typeface="Sitka Banner" pitchFamily="2" charset="0"/>
            </a:rPr>
            <a:t>A </a:t>
          </a:r>
          <a:r>
            <a:rPr lang="en-US" b="1" i="0" dirty="0" err="1">
              <a:latin typeface="Sitka Banner" pitchFamily="2" charset="0"/>
            </a:rPr>
            <a:t>trie</a:t>
          </a:r>
          <a:r>
            <a:rPr lang="en-US" b="1" i="0" dirty="0">
              <a:latin typeface="Sitka Banner" pitchFamily="2" charset="0"/>
            </a:rPr>
            <a:t>, or prefix tree, is “a data structure built from the characters of the search key to guide the search”. This “data structure is composed of nodes that contains links that are either null or reference to other nodes. Each node is pointed to by just one other node, which is called its parent (except for one node, the root, which has no nodes pointing to it), and each node has S links, where S is the alphabet size (or charset)”.</a:t>
          </a:r>
          <a:endParaRPr lang="en-IN" b="1" dirty="0">
            <a:latin typeface="Sitka Banner" pitchFamily="2" charset="0"/>
          </a:endParaRPr>
        </a:p>
      </dgm:t>
    </dgm:pt>
    <dgm:pt modelId="{CF5B040E-07FE-4E03-9770-FC0617CF7BB4}" type="parTrans" cxnId="{028CEA19-12EA-4E20-B3E2-28268475DBEB}">
      <dgm:prSet/>
      <dgm:spPr/>
      <dgm:t>
        <a:bodyPr/>
        <a:lstStyle/>
        <a:p>
          <a:endParaRPr lang="en-IN"/>
        </a:p>
      </dgm:t>
    </dgm:pt>
    <dgm:pt modelId="{5D2D0613-5534-441D-B886-BD9A2DDAF386}" type="sibTrans" cxnId="{028CEA19-12EA-4E20-B3E2-28268475DBEB}">
      <dgm:prSet/>
      <dgm:spPr/>
      <dgm:t>
        <a:bodyPr/>
        <a:lstStyle/>
        <a:p>
          <a:endParaRPr lang="en-IN"/>
        </a:p>
      </dgm:t>
    </dgm:pt>
    <dgm:pt modelId="{419A5AA0-61C2-4443-BD19-2BE09DAF8E02}" type="pres">
      <dgm:prSet presAssocID="{CC102CE1-6FA9-482F-A3F9-7327F40DFFDA}" presName="diagram" presStyleCnt="0">
        <dgm:presLayoutVars>
          <dgm:dir/>
          <dgm:resizeHandles val="exact"/>
        </dgm:presLayoutVars>
      </dgm:prSet>
      <dgm:spPr/>
    </dgm:pt>
    <dgm:pt modelId="{A3C06FBB-4297-40D0-AABF-9548DCE47CFB}" type="pres">
      <dgm:prSet presAssocID="{AA0AB09E-FE91-422E-A09D-FB6F24899FB8}" presName="node" presStyleLbl="node1" presStyleIdx="0" presStyleCnt="1" custScaleX="92182" custScaleY="79665" custLinFactNeighborX="-936" custLinFactNeighborY="-132">
        <dgm:presLayoutVars>
          <dgm:bulletEnabled val="1"/>
        </dgm:presLayoutVars>
      </dgm:prSet>
      <dgm:spPr/>
    </dgm:pt>
  </dgm:ptLst>
  <dgm:cxnLst>
    <dgm:cxn modelId="{028CEA19-12EA-4E20-B3E2-28268475DBEB}" srcId="{CC102CE1-6FA9-482F-A3F9-7327F40DFFDA}" destId="{AA0AB09E-FE91-422E-A09D-FB6F24899FB8}" srcOrd="0" destOrd="0" parTransId="{CF5B040E-07FE-4E03-9770-FC0617CF7BB4}" sibTransId="{5D2D0613-5534-441D-B886-BD9A2DDAF386}"/>
    <dgm:cxn modelId="{7503B21D-4AC5-4E77-86C6-0F4C1F969F81}" type="presOf" srcId="{AA0AB09E-FE91-422E-A09D-FB6F24899FB8}" destId="{A3C06FBB-4297-40D0-AABF-9548DCE47CFB}" srcOrd="0" destOrd="0" presId="urn:microsoft.com/office/officeart/2005/8/layout/default"/>
    <dgm:cxn modelId="{952B50D8-AA5F-4039-A341-BF5517794F42}" type="presOf" srcId="{CC102CE1-6FA9-482F-A3F9-7327F40DFFDA}" destId="{419A5AA0-61C2-4443-BD19-2BE09DAF8E02}" srcOrd="0" destOrd="0" presId="urn:microsoft.com/office/officeart/2005/8/layout/default"/>
    <dgm:cxn modelId="{1E529E5D-7A33-4A91-A9F6-035BC3580341}" type="presParOf" srcId="{419A5AA0-61C2-4443-BD19-2BE09DAF8E02}" destId="{A3C06FBB-4297-40D0-AABF-9548DCE47CFB}"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FE2BD5-0110-46F7-B6B4-3C1BCFDC50C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4CF0EE0C-8903-4ED5-82D5-59A4B9592420}">
      <dgm:prSet/>
      <dgm:spPr/>
      <dgm:t>
        <a:bodyPr/>
        <a:lstStyle/>
        <a:p>
          <a:r>
            <a:rPr lang="en-US" dirty="0">
              <a:latin typeface="Sitka Banner" pitchFamily="2" charset="0"/>
            </a:rPr>
            <a:t>A Patricia </a:t>
          </a:r>
          <a:r>
            <a:rPr lang="en-US" dirty="0" err="1">
              <a:latin typeface="Sitka Banner" pitchFamily="2" charset="0"/>
            </a:rPr>
            <a:t>Trie</a:t>
          </a:r>
          <a:r>
            <a:rPr lang="en-US" dirty="0">
              <a:latin typeface="Sitka Banner" pitchFamily="2" charset="0"/>
            </a:rPr>
            <a:t> or prefix Tree or radix Tree is an ordered structured tree, which takes the applications of usually the data it stores. </a:t>
          </a:r>
          <a:endParaRPr lang="en-IN" dirty="0">
            <a:latin typeface="Sitka Banner" pitchFamily="2" charset="0"/>
          </a:endParaRPr>
        </a:p>
      </dgm:t>
    </dgm:pt>
    <dgm:pt modelId="{0DF05B44-F1F5-4222-A05D-23F7611F4ABB}" type="parTrans" cxnId="{502D2F5D-3913-401C-BD3C-B972E1E54AE3}">
      <dgm:prSet/>
      <dgm:spPr/>
      <dgm:t>
        <a:bodyPr/>
        <a:lstStyle/>
        <a:p>
          <a:endParaRPr lang="en-IN"/>
        </a:p>
      </dgm:t>
    </dgm:pt>
    <dgm:pt modelId="{D6BAE31C-0082-4592-A5AF-8E7C7DA60B18}" type="sibTrans" cxnId="{502D2F5D-3913-401C-BD3C-B972E1E54AE3}">
      <dgm:prSet/>
      <dgm:spPr/>
      <dgm:t>
        <a:bodyPr/>
        <a:lstStyle/>
        <a:p>
          <a:endParaRPr lang="en-IN"/>
        </a:p>
      </dgm:t>
    </dgm:pt>
    <dgm:pt modelId="{FCD0C4F6-75F7-428F-819E-26AD6A8F2212}">
      <dgm:prSet/>
      <dgm:spPr/>
      <dgm:t>
        <a:bodyPr/>
        <a:lstStyle/>
        <a:p>
          <a:r>
            <a:rPr lang="en-US" dirty="0">
              <a:latin typeface="Sitka Banner" pitchFamily="2" charset="0"/>
            </a:rPr>
            <a:t>A node’s position in the tree defines the key with which that node is associated, which makes tries different in comparison to binary search Trees, in which a node stores a key that corresponds only to that node.</a:t>
          </a:r>
          <a:endParaRPr lang="en-IN" dirty="0">
            <a:latin typeface="Sitka Banner" pitchFamily="2" charset="0"/>
          </a:endParaRPr>
        </a:p>
      </dgm:t>
    </dgm:pt>
    <dgm:pt modelId="{8E9086F5-B084-4348-ACB0-F599FF9B3500}" type="parTrans" cxnId="{3FEE6C9B-0036-4D73-B467-C28323B710D5}">
      <dgm:prSet/>
      <dgm:spPr/>
      <dgm:t>
        <a:bodyPr/>
        <a:lstStyle/>
        <a:p>
          <a:endParaRPr lang="en-IN"/>
        </a:p>
      </dgm:t>
    </dgm:pt>
    <dgm:pt modelId="{4C4E73D7-23EE-4413-9E4C-95128D4DE6DB}" type="sibTrans" cxnId="{3FEE6C9B-0036-4D73-B467-C28323B710D5}">
      <dgm:prSet/>
      <dgm:spPr/>
      <dgm:t>
        <a:bodyPr/>
        <a:lstStyle/>
        <a:p>
          <a:endParaRPr lang="en-IN"/>
        </a:p>
      </dgm:t>
    </dgm:pt>
    <dgm:pt modelId="{0BCA2CFA-F6D3-4B4F-A56B-7239069B7AA7}">
      <dgm:prSet/>
      <dgm:spPr/>
      <dgm:t>
        <a:bodyPr/>
        <a:lstStyle/>
        <a:p>
          <a:r>
            <a:rPr lang="en-US" dirty="0">
              <a:latin typeface="Sitka Banner" pitchFamily="2" charset="0"/>
            </a:rPr>
            <a:t>Each node has one prefix which is a string while the other one is an empty String.</a:t>
          </a:r>
          <a:endParaRPr lang="en-IN" dirty="0">
            <a:latin typeface="Sitka Banner" pitchFamily="2" charset="0"/>
          </a:endParaRPr>
        </a:p>
      </dgm:t>
    </dgm:pt>
    <dgm:pt modelId="{F51F5984-3853-4FB8-B819-3AE568AFA4EE}" type="parTrans" cxnId="{E281DAA5-E3E1-47C3-9BDE-EF26DD772F8C}">
      <dgm:prSet/>
      <dgm:spPr/>
      <dgm:t>
        <a:bodyPr/>
        <a:lstStyle/>
        <a:p>
          <a:endParaRPr lang="en-IN"/>
        </a:p>
      </dgm:t>
    </dgm:pt>
    <dgm:pt modelId="{E06879E4-E4F2-4416-8C7A-172DE4E964D1}" type="sibTrans" cxnId="{E281DAA5-E3E1-47C3-9BDE-EF26DD772F8C}">
      <dgm:prSet/>
      <dgm:spPr/>
      <dgm:t>
        <a:bodyPr/>
        <a:lstStyle/>
        <a:p>
          <a:endParaRPr lang="en-IN"/>
        </a:p>
      </dgm:t>
    </dgm:pt>
    <dgm:pt modelId="{2E92A4A7-A195-4010-8919-E2CD747A0D50}" type="pres">
      <dgm:prSet presAssocID="{67FE2BD5-0110-46F7-B6B4-3C1BCFDC50C9}" presName="vert0" presStyleCnt="0">
        <dgm:presLayoutVars>
          <dgm:dir/>
          <dgm:animOne val="branch"/>
          <dgm:animLvl val="lvl"/>
        </dgm:presLayoutVars>
      </dgm:prSet>
      <dgm:spPr/>
    </dgm:pt>
    <dgm:pt modelId="{BE4444E7-C635-4ADA-BECE-69D26DA4836C}" type="pres">
      <dgm:prSet presAssocID="{4CF0EE0C-8903-4ED5-82D5-59A4B9592420}" presName="thickLine" presStyleLbl="alignNode1" presStyleIdx="0" presStyleCnt="3"/>
      <dgm:spPr/>
    </dgm:pt>
    <dgm:pt modelId="{0E32DFA0-AB28-4691-A7CF-C578A1E0D35B}" type="pres">
      <dgm:prSet presAssocID="{4CF0EE0C-8903-4ED5-82D5-59A4B9592420}" presName="horz1" presStyleCnt="0"/>
      <dgm:spPr/>
    </dgm:pt>
    <dgm:pt modelId="{29EDE53C-E6C6-482A-BB2D-B1A687FC3598}" type="pres">
      <dgm:prSet presAssocID="{4CF0EE0C-8903-4ED5-82D5-59A4B9592420}" presName="tx1" presStyleLbl="revTx" presStyleIdx="0" presStyleCnt="3"/>
      <dgm:spPr/>
    </dgm:pt>
    <dgm:pt modelId="{C26739E1-FAE3-4381-B2ED-F937854CDE05}" type="pres">
      <dgm:prSet presAssocID="{4CF0EE0C-8903-4ED5-82D5-59A4B9592420}" presName="vert1" presStyleCnt="0"/>
      <dgm:spPr/>
    </dgm:pt>
    <dgm:pt modelId="{6D2ECF28-2E0A-446E-BD73-9C5365647469}" type="pres">
      <dgm:prSet presAssocID="{FCD0C4F6-75F7-428F-819E-26AD6A8F2212}" presName="thickLine" presStyleLbl="alignNode1" presStyleIdx="1" presStyleCnt="3"/>
      <dgm:spPr/>
    </dgm:pt>
    <dgm:pt modelId="{BB07B749-E59C-4A6F-8840-A91870C03213}" type="pres">
      <dgm:prSet presAssocID="{FCD0C4F6-75F7-428F-819E-26AD6A8F2212}" presName="horz1" presStyleCnt="0"/>
      <dgm:spPr/>
    </dgm:pt>
    <dgm:pt modelId="{E1DE98DC-C1D1-4348-9BC8-CC6CDB9B3935}" type="pres">
      <dgm:prSet presAssocID="{FCD0C4F6-75F7-428F-819E-26AD6A8F2212}" presName="tx1" presStyleLbl="revTx" presStyleIdx="1" presStyleCnt="3"/>
      <dgm:spPr/>
    </dgm:pt>
    <dgm:pt modelId="{33E219A8-36B1-4D46-936D-E4710BA8E3A9}" type="pres">
      <dgm:prSet presAssocID="{FCD0C4F6-75F7-428F-819E-26AD6A8F2212}" presName="vert1" presStyleCnt="0"/>
      <dgm:spPr/>
    </dgm:pt>
    <dgm:pt modelId="{ADBC2BAF-0178-415B-83A7-D520CF4C0D59}" type="pres">
      <dgm:prSet presAssocID="{0BCA2CFA-F6D3-4B4F-A56B-7239069B7AA7}" presName="thickLine" presStyleLbl="alignNode1" presStyleIdx="2" presStyleCnt="3"/>
      <dgm:spPr/>
    </dgm:pt>
    <dgm:pt modelId="{24333A80-5B3B-4885-8D99-05861A0F0125}" type="pres">
      <dgm:prSet presAssocID="{0BCA2CFA-F6D3-4B4F-A56B-7239069B7AA7}" presName="horz1" presStyleCnt="0"/>
      <dgm:spPr/>
    </dgm:pt>
    <dgm:pt modelId="{781159A0-9325-4F0C-970B-78E0F79A55C0}" type="pres">
      <dgm:prSet presAssocID="{0BCA2CFA-F6D3-4B4F-A56B-7239069B7AA7}" presName="tx1" presStyleLbl="revTx" presStyleIdx="2" presStyleCnt="3"/>
      <dgm:spPr/>
    </dgm:pt>
    <dgm:pt modelId="{53F67BBA-3183-43B2-9A6C-3A4A75CCA622}" type="pres">
      <dgm:prSet presAssocID="{0BCA2CFA-F6D3-4B4F-A56B-7239069B7AA7}" presName="vert1" presStyleCnt="0"/>
      <dgm:spPr/>
    </dgm:pt>
  </dgm:ptLst>
  <dgm:cxnLst>
    <dgm:cxn modelId="{E2900B0C-874B-49BD-B9E8-871CFAB5BD2F}" type="presOf" srcId="{4CF0EE0C-8903-4ED5-82D5-59A4B9592420}" destId="{29EDE53C-E6C6-482A-BB2D-B1A687FC3598}" srcOrd="0" destOrd="0" presId="urn:microsoft.com/office/officeart/2008/layout/LinedList"/>
    <dgm:cxn modelId="{929F8E2B-C67B-4E3A-9D84-BA8EF20BC48F}" type="presOf" srcId="{0BCA2CFA-F6D3-4B4F-A56B-7239069B7AA7}" destId="{781159A0-9325-4F0C-970B-78E0F79A55C0}" srcOrd="0" destOrd="0" presId="urn:microsoft.com/office/officeart/2008/layout/LinedList"/>
    <dgm:cxn modelId="{451CD830-8AC1-4A3A-9814-61D73591FE69}" type="presOf" srcId="{FCD0C4F6-75F7-428F-819E-26AD6A8F2212}" destId="{E1DE98DC-C1D1-4348-9BC8-CC6CDB9B3935}" srcOrd="0" destOrd="0" presId="urn:microsoft.com/office/officeart/2008/layout/LinedList"/>
    <dgm:cxn modelId="{502D2F5D-3913-401C-BD3C-B972E1E54AE3}" srcId="{67FE2BD5-0110-46F7-B6B4-3C1BCFDC50C9}" destId="{4CF0EE0C-8903-4ED5-82D5-59A4B9592420}" srcOrd="0" destOrd="0" parTransId="{0DF05B44-F1F5-4222-A05D-23F7611F4ABB}" sibTransId="{D6BAE31C-0082-4592-A5AF-8E7C7DA60B18}"/>
    <dgm:cxn modelId="{3FEE6C9B-0036-4D73-B467-C28323B710D5}" srcId="{67FE2BD5-0110-46F7-B6B4-3C1BCFDC50C9}" destId="{FCD0C4F6-75F7-428F-819E-26AD6A8F2212}" srcOrd="1" destOrd="0" parTransId="{8E9086F5-B084-4348-ACB0-F599FF9B3500}" sibTransId="{4C4E73D7-23EE-4413-9E4C-95128D4DE6DB}"/>
    <dgm:cxn modelId="{E281DAA5-E3E1-47C3-9BDE-EF26DD772F8C}" srcId="{67FE2BD5-0110-46F7-B6B4-3C1BCFDC50C9}" destId="{0BCA2CFA-F6D3-4B4F-A56B-7239069B7AA7}" srcOrd="2" destOrd="0" parTransId="{F51F5984-3853-4FB8-B819-3AE568AFA4EE}" sibTransId="{E06879E4-E4F2-4416-8C7A-172DE4E964D1}"/>
    <dgm:cxn modelId="{F6C99DF5-3CEC-42D5-BCAF-9231836E1CBA}" type="presOf" srcId="{67FE2BD5-0110-46F7-B6B4-3C1BCFDC50C9}" destId="{2E92A4A7-A195-4010-8919-E2CD747A0D50}" srcOrd="0" destOrd="0" presId="urn:microsoft.com/office/officeart/2008/layout/LinedList"/>
    <dgm:cxn modelId="{6B461EC6-9042-4AA1-A2A1-80D264BB60AD}" type="presParOf" srcId="{2E92A4A7-A195-4010-8919-E2CD747A0D50}" destId="{BE4444E7-C635-4ADA-BECE-69D26DA4836C}" srcOrd="0" destOrd="0" presId="urn:microsoft.com/office/officeart/2008/layout/LinedList"/>
    <dgm:cxn modelId="{E130A61D-8A35-46CC-9458-7D510C2863C4}" type="presParOf" srcId="{2E92A4A7-A195-4010-8919-E2CD747A0D50}" destId="{0E32DFA0-AB28-4691-A7CF-C578A1E0D35B}" srcOrd="1" destOrd="0" presId="urn:microsoft.com/office/officeart/2008/layout/LinedList"/>
    <dgm:cxn modelId="{E4F2B884-BB92-4B21-9A9C-F70422BF9E0E}" type="presParOf" srcId="{0E32DFA0-AB28-4691-A7CF-C578A1E0D35B}" destId="{29EDE53C-E6C6-482A-BB2D-B1A687FC3598}" srcOrd="0" destOrd="0" presId="urn:microsoft.com/office/officeart/2008/layout/LinedList"/>
    <dgm:cxn modelId="{943450C0-9F91-45E8-80F7-C768897340A4}" type="presParOf" srcId="{0E32DFA0-AB28-4691-A7CF-C578A1E0D35B}" destId="{C26739E1-FAE3-4381-B2ED-F937854CDE05}" srcOrd="1" destOrd="0" presId="urn:microsoft.com/office/officeart/2008/layout/LinedList"/>
    <dgm:cxn modelId="{1E02B706-BA42-4F1D-8486-5A165BA964BC}" type="presParOf" srcId="{2E92A4A7-A195-4010-8919-E2CD747A0D50}" destId="{6D2ECF28-2E0A-446E-BD73-9C5365647469}" srcOrd="2" destOrd="0" presId="urn:microsoft.com/office/officeart/2008/layout/LinedList"/>
    <dgm:cxn modelId="{1A901E3E-3F8B-4C98-A06D-40EEAB2874D0}" type="presParOf" srcId="{2E92A4A7-A195-4010-8919-E2CD747A0D50}" destId="{BB07B749-E59C-4A6F-8840-A91870C03213}" srcOrd="3" destOrd="0" presId="urn:microsoft.com/office/officeart/2008/layout/LinedList"/>
    <dgm:cxn modelId="{3155F801-5918-4A6A-9C1B-8DED7AC6BF2C}" type="presParOf" srcId="{BB07B749-E59C-4A6F-8840-A91870C03213}" destId="{E1DE98DC-C1D1-4348-9BC8-CC6CDB9B3935}" srcOrd="0" destOrd="0" presId="urn:microsoft.com/office/officeart/2008/layout/LinedList"/>
    <dgm:cxn modelId="{0F08F9B3-38CD-4CC5-B916-624159C019C4}" type="presParOf" srcId="{BB07B749-E59C-4A6F-8840-A91870C03213}" destId="{33E219A8-36B1-4D46-936D-E4710BA8E3A9}" srcOrd="1" destOrd="0" presId="urn:microsoft.com/office/officeart/2008/layout/LinedList"/>
    <dgm:cxn modelId="{B615DED1-C558-4B3A-B2E6-2B1B8F49E23E}" type="presParOf" srcId="{2E92A4A7-A195-4010-8919-E2CD747A0D50}" destId="{ADBC2BAF-0178-415B-83A7-D520CF4C0D59}" srcOrd="4" destOrd="0" presId="urn:microsoft.com/office/officeart/2008/layout/LinedList"/>
    <dgm:cxn modelId="{249DA141-28FC-485C-B9AB-091D8FA78B24}" type="presParOf" srcId="{2E92A4A7-A195-4010-8919-E2CD747A0D50}" destId="{24333A80-5B3B-4885-8D99-05861A0F0125}" srcOrd="5" destOrd="0" presId="urn:microsoft.com/office/officeart/2008/layout/LinedList"/>
    <dgm:cxn modelId="{697EA211-CB40-4A8C-B93B-F29AEE15E650}" type="presParOf" srcId="{24333A80-5B3B-4885-8D99-05861A0F0125}" destId="{781159A0-9325-4F0C-970B-78E0F79A55C0}" srcOrd="0" destOrd="0" presId="urn:microsoft.com/office/officeart/2008/layout/LinedList"/>
    <dgm:cxn modelId="{546A3A92-BD07-48D9-9101-151259110F71}" type="presParOf" srcId="{24333A80-5B3B-4885-8D99-05861A0F0125}" destId="{53F67BBA-3183-43B2-9A6C-3A4A75CCA62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CC683F-B613-49E6-82FC-A4F7D0B49670}"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IN"/>
        </a:p>
      </dgm:t>
    </dgm:pt>
    <dgm:pt modelId="{7EF06997-3BAE-4A83-A3EC-9CC343D45FEF}">
      <dgm:prSet/>
      <dgm:spPr/>
      <dgm:t>
        <a:bodyPr/>
        <a:lstStyle/>
        <a:p>
          <a:r>
            <a:rPr lang="en-IN" b="1" dirty="0">
              <a:latin typeface="Sitka Banner" pitchFamily="2" charset="0"/>
            </a:rPr>
            <a:t>Insert</a:t>
          </a:r>
        </a:p>
      </dgm:t>
    </dgm:pt>
    <dgm:pt modelId="{826F5023-040C-42B6-8565-016B42A940AE}" type="parTrans" cxnId="{BED54BD7-091F-4962-8CFB-CC8B96577FFF}">
      <dgm:prSet/>
      <dgm:spPr/>
      <dgm:t>
        <a:bodyPr/>
        <a:lstStyle/>
        <a:p>
          <a:endParaRPr lang="en-IN"/>
        </a:p>
      </dgm:t>
    </dgm:pt>
    <dgm:pt modelId="{E54F6AB3-0BE4-40FE-8369-D15EE65E008E}" type="sibTrans" cxnId="{BED54BD7-091F-4962-8CFB-CC8B96577FFF}">
      <dgm:prSet/>
      <dgm:spPr/>
      <dgm:t>
        <a:bodyPr/>
        <a:lstStyle/>
        <a:p>
          <a:endParaRPr lang="en-IN"/>
        </a:p>
      </dgm:t>
    </dgm:pt>
    <dgm:pt modelId="{C326D9A0-4732-4920-904C-27EE21AC00BE}">
      <dgm:prSet/>
      <dgm:spPr/>
      <dgm:t>
        <a:bodyPr/>
        <a:lstStyle/>
        <a:p>
          <a:r>
            <a:rPr lang="en-IN" b="1" dirty="0">
              <a:latin typeface="Sitka Banner" pitchFamily="2" charset="0"/>
            </a:rPr>
            <a:t>Search</a:t>
          </a:r>
        </a:p>
      </dgm:t>
    </dgm:pt>
    <dgm:pt modelId="{942754E3-E7BF-4493-9214-F1AFABE73433}" type="parTrans" cxnId="{CD44184E-75F9-4CB1-9DD7-3377D3CB1154}">
      <dgm:prSet/>
      <dgm:spPr/>
      <dgm:t>
        <a:bodyPr/>
        <a:lstStyle/>
        <a:p>
          <a:endParaRPr lang="en-IN"/>
        </a:p>
      </dgm:t>
    </dgm:pt>
    <dgm:pt modelId="{9A059123-2A0B-4647-BCDE-E48CF819C499}" type="sibTrans" cxnId="{CD44184E-75F9-4CB1-9DD7-3377D3CB1154}">
      <dgm:prSet/>
      <dgm:spPr/>
      <dgm:t>
        <a:bodyPr/>
        <a:lstStyle/>
        <a:p>
          <a:endParaRPr lang="en-IN"/>
        </a:p>
      </dgm:t>
    </dgm:pt>
    <dgm:pt modelId="{74035193-94D5-4353-BA9A-3BCD2C9CE334}">
      <dgm:prSet/>
      <dgm:spPr/>
      <dgm:t>
        <a:bodyPr/>
        <a:lstStyle/>
        <a:p>
          <a:r>
            <a:rPr lang="en-IN" b="1" dirty="0">
              <a:latin typeface="Sitka Banner" pitchFamily="2" charset="0"/>
            </a:rPr>
            <a:t>Delete</a:t>
          </a:r>
        </a:p>
      </dgm:t>
    </dgm:pt>
    <dgm:pt modelId="{B6DB803D-8030-48B4-9A2A-8B4911D43CF1}" type="parTrans" cxnId="{50E6FFE0-5314-4FBE-9C3C-15B0E6FF8A68}">
      <dgm:prSet/>
      <dgm:spPr/>
      <dgm:t>
        <a:bodyPr/>
        <a:lstStyle/>
        <a:p>
          <a:endParaRPr lang="en-IN"/>
        </a:p>
      </dgm:t>
    </dgm:pt>
    <dgm:pt modelId="{55A2ED27-B10E-4978-AE3B-E1C004D94A7F}" type="sibTrans" cxnId="{50E6FFE0-5314-4FBE-9C3C-15B0E6FF8A68}">
      <dgm:prSet/>
      <dgm:spPr/>
      <dgm:t>
        <a:bodyPr/>
        <a:lstStyle/>
        <a:p>
          <a:endParaRPr lang="en-IN"/>
        </a:p>
      </dgm:t>
    </dgm:pt>
    <dgm:pt modelId="{8575E1DD-75D0-4791-8575-C4485EE51FF1}" type="pres">
      <dgm:prSet presAssocID="{13CC683F-B613-49E6-82FC-A4F7D0B49670}" presName="linear" presStyleCnt="0">
        <dgm:presLayoutVars>
          <dgm:animLvl val="lvl"/>
          <dgm:resizeHandles val="exact"/>
        </dgm:presLayoutVars>
      </dgm:prSet>
      <dgm:spPr/>
    </dgm:pt>
    <dgm:pt modelId="{8BB01C39-4A36-4593-9AB0-202D9B106C6E}" type="pres">
      <dgm:prSet presAssocID="{7EF06997-3BAE-4A83-A3EC-9CC343D45FEF}" presName="parentText" presStyleLbl="node1" presStyleIdx="0" presStyleCnt="3" custLinFactNeighborX="1630" custLinFactNeighborY="6965">
        <dgm:presLayoutVars>
          <dgm:chMax val="0"/>
          <dgm:bulletEnabled val="1"/>
        </dgm:presLayoutVars>
      </dgm:prSet>
      <dgm:spPr/>
    </dgm:pt>
    <dgm:pt modelId="{A5F6147D-2348-400A-AF3A-E578FA5CFCE4}" type="pres">
      <dgm:prSet presAssocID="{E54F6AB3-0BE4-40FE-8369-D15EE65E008E}" presName="spacer" presStyleCnt="0"/>
      <dgm:spPr/>
    </dgm:pt>
    <dgm:pt modelId="{AD6845DC-FE23-4C89-A24E-23F07DDB029B}" type="pres">
      <dgm:prSet presAssocID="{C326D9A0-4732-4920-904C-27EE21AC00BE}" presName="parentText" presStyleLbl="node1" presStyleIdx="1" presStyleCnt="3" custLinFactNeighborX="6522" custLinFactNeighborY="1">
        <dgm:presLayoutVars>
          <dgm:chMax val="0"/>
          <dgm:bulletEnabled val="1"/>
        </dgm:presLayoutVars>
      </dgm:prSet>
      <dgm:spPr/>
    </dgm:pt>
    <dgm:pt modelId="{4E882346-403C-456C-B536-96146C8BDF1E}" type="pres">
      <dgm:prSet presAssocID="{9A059123-2A0B-4647-BCDE-E48CF819C499}" presName="spacer" presStyleCnt="0"/>
      <dgm:spPr/>
    </dgm:pt>
    <dgm:pt modelId="{6B0C416F-DD8E-4E58-8E96-E2BD7D3AEAC6}" type="pres">
      <dgm:prSet presAssocID="{74035193-94D5-4353-BA9A-3BCD2C9CE334}" presName="parentText" presStyleLbl="node1" presStyleIdx="2" presStyleCnt="3">
        <dgm:presLayoutVars>
          <dgm:chMax val="0"/>
          <dgm:bulletEnabled val="1"/>
        </dgm:presLayoutVars>
      </dgm:prSet>
      <dgm:spPr/>
    </dgm:pt>
  </dgm:ptLst>
  <dgm:cxnLst>
    <dgm:cxn modelId="{F3FBFF04-C70D-4479-A6EE-0E08A2AE7A6C}" type="presOf" srcId="{7EF06997-3BAE-4A83-A3EC-9CC343D45FEF}" destId="{8BB01C39-4A36-4593-9AB0-202D9B106C6E}" srcOrd="0" destOrd="0" presId="urn:microsoft.com/office/officeart/2005/8/layout/vList2"/>
    <dgm:cxn modelId="{DE309106-D37F-4620-95B6-B5A4E1AB8F11}" type="presOf" srcId="{74035193-94D5-4353-BA9A-3BCD2C9CE334}" destId="{6B0C416F-DD8E-4E58-8E96-E2BD7D3AEAC6}" srcOrd="0" destOrd="0" presId="urn:microsoft.com/office/officeart/2005/8/layout/vList2"/>
    <dgm:cxn modelId="{406D5822-28CE-4D9C-B87D-9DF0FB8BFE4F}" type="presOf" srcId="{13CC683F-B613-49E6-82FC-A4F7D0B49670}" destId="{8575E1DD-75D0-4791-8575-C4485EE51FF1}" srcOrd="0" destOrd="0" presId="urn:microsoft.com/office/officeart/2005/8/layout/vList2"/>
    <dgm:cxn modelId="{CD44184E-75F9-4CB1-9DD7-3377D3CB1154}" srcId="{13CC683F-B613-49E6-82FC-A4F7D0B49670}" destId="{C326D9A0-4732-4920-904C-27EE21AC00BE}" srcOrd="1" destOrd="0" parTransId="{942754E3-E7BF-4493-9214-F1AFABE73433}" sibTransId="{9A059123-2A0B-4647-BCDE-E48CF819C499}"/>
    <dgm:cxn modelId="{A80A8E77-DA79-4DC1-97BD-0EF210E41FD8}" type="presOf" srcId="{C326D9A0-4732-4920-904C-27EE21AC00BE}" destId="{AD6845DC-FE23-4C89-A24E-23F07DDB029B}" srcOrd="0" destOrd="0" presId="urn:microsoft.com/office/officeart/2005/8/layout/vList2"/>
    <dgm:cxn modelId="{BED54BD7-091F-4962-8CFB-CC8B96577FFF}" srcId="{13CC683F-B613-49E6-82FC-A4F7D0B49670}" destId="{7EF06997-3BAE-4A83-A3EC-9CC343D45FEF}" srcOrd="0" destOrd="0" parTransId="{826F5023-040C-42B6-8565-016B42A940AE}" sibTransId="{E54F6AB3-0BE4-40FE-8369-D15EE65E008E}"/>
    <dgm:cxn modelId="{50E6FFE0-5314-4FBE-9C3C-15B0E6FF8A68}" srcId="{13CC683F-B613-49E6-82FC-A4F7D0B49670}" destId="{74035193-94D5-4353-BA9A-3BCD2C9CE334}" srcOrd="2" destOrd="0" parTransId="{B6DB803D-8030-48B4-9A2A-8B4911D43CF1}" sibTransId="{55A2ED27-B10E-4978-AE3B-E1C004D94A7F}"/>
    <dgm:cxn modelId="{794FB639-69BA-4E4D-A513-D2B45B6F299D}" type="presParOf" srcId="{8575E1DD-75D0-4791-8575-C4485EE51FF1}" destId="{8BB01C39-4A36-4593-9AB0-202D9B106C6E}" srcOrd="0" destOrd="0" presId="urn:microsoft.com/office/officeart/2005/8/layout/vList2"/>
    <dgm:cxn modelId="{44B55582-CA0F-4DEB-8419-AEDDE670F945}" type="presParOf" srcId="{8575E1DD-75D0-4791-8575-C4485EE51FF1}" destId="{A5F6147D-2348-400A-AF3A-E578FA5CFCE4}" srcOrd="1" destOrd="0" presId="urn:microsoft.com/office/officeart/2005/8/layout/vList2"/>
    <dgm:cxn modelId="{9DD83C86-DB6D-4FA2-8A28-DE6CF9E6E199}" type="presParOf" srcId="{8575E1DD-75D0-4791-8575-C4485EE51FF1}" destId="{AD6845DC-FE23-4C89-A24E-23F07DDB029B}" srcOrd="2" destOrd="0" presId="urn:microsoft.com/office/officeart/2005/8/layout/vList2"/>
    <dgm:cxn modelId="{27F1D79E-165F-4FA3-ADC9-3FB8FFA4B1BB}" type="presParOf" srcId="{8575E1DD-75D0-4791-8575-C4485EE51FF1}" destId="{4E882346-403C-456C-B536-96146C8BDF1E}" srcOrd="3" destOrd="0" presId="urn:microsoft.com/office/officeart/2005/8/layout/vList2"/>
    <dgm:cxn modelId="{CBF2A22A-7547-44DF-870A-79E505E0FBA1}" type="presParOf" srcId="{8575E1DD-75D0-4791-8575-C4485EE51FF1}" destId="{6B0C416F-DD8E-4E58-8E96-E2BD7D3AEAC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C8D686-71A7-4D54-BAF2-616C7CA1FB75}"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IN"/>
        </a:p>
      </dgm:t>
    </dgm:pt>
    <dgm:pt modelId="{C0E250CE-F48E-4918-B537-81C849CED035}">
      <dgm:prSet/>
      <dgm:spPr/>
      <dgm:t>
        <a:bodyPr/>
        <a:lstStyle/>
        <a:p>
          <a:r>
            <a:rPr lang="en-US" i="0" dirty="0"/>
            <a:t>create a class </a:t>
          </a:r>
          <a:r>
            <a:rPr lang="en-US" i="0" dirty="0" err="1"/>
            <a:t>PatriciaTrieNode</a:t>
          </a:r>
          <a:r>
            <a:rPr lang="en-US" i="0" dirty="0"/>
            <a:t>, in which we declare all the variables of the class.</a:t>
          </a:r>
          <a:endParaRPr lang="en-IN" dirty="0"/>
        </a:p>
      </dgm:t>
    </dgm:pt>
    <dgm:pt modelId="{8DC43E1E-CBDC-429C-B776-C82B43C9DA4B}" type="parTrans" cxnId="{E8488070-2251-4B05-9D15-0097B76EACCC}">
      <dgm:prSet/>
      <dgm:spPr/>
      <dgm:t>
        <a:bodyPr/>
        <a:lstStyle/>
        <a:p>
          <a:endParaRPr lang="en-IN"/>
        </a:p>
      </dgm:t>
    </dgm:pt>
    <dgm:pt modelId="{AB66B734-48B3-4193-A4D3-C4FB537121AD}" type="sibTrans" cxnId="{E8488070-2251-4B05-9D15-0097B76EACCC}">
      <dgm:prSet/>
      <dgm:spPr/>
      <dgm:t>
        <a:bodyPr/>
        <a:lstStyle/>
        <a:p>
          <a:endParaRPr lang="en-IN"/>
        </a:p>
      </dgm:t>
    </dgm:pt>
    <dgm:pt modelId="{759EAF29-3EDA-40A0-90A4-DBEA6CE0662F}">
      <dgm:prSet/>
      <dgm:spPr/>
      <dgm:t>
        <a:bodyPr/>
        <a:lstStyle/>
        <a:p>
          <a:r>
            <a:rPr lang="en-US" i="0"/>
            <a:t>declare another PatriciaTest, where we build the PatriciaTest constructor.</a:t>
          </a:r>
          <a:endParaRPr lang="en-IN"/>
        </a:p>
      </dgm:t>
    </dgm:pt>
    <dgm:pt modelId="{F32A300F-91BF-4CDB-ADA7-D614FF5BEC74}" type="parTrans" cxnId="{E72D2AFF-9981-47BC-8CDA-62D21C843B85}">
      <dgm:prSet/>
      <dgm:spPr/>
      <dgm:t>
        <a:bodyPr/>
        <a:lstStyle/>
        <a:p>
          <a:endParaRPr lang="en-IN"/>
        </a:p>
      </dgm:t>
    </dgm:pt>
    <dgm:pt modelId="{D06CDB29-79F2-43C1-A63F-B6BD6323F443}" type="sibTrans" cxnId="{E72D2AFF-9981-47BC-8CDA-62D21C843B85}">
      <dgm:prSet/>
      <dgm:spPr/>
      <dgm:t>
        <a:bodyPr/>
        <a:lstStyle/>
        <a:p>
          <a:endParaRPr lang="en-IN"/>
        </a:p>
      </dgm:t>
    </dgm:pt>
    <dgm:pt modelId="{E02627B2-C192-403A-9B34-16838928624E}">
      <dgm:prSet/>
      <dgm:spPr/>
      <dgm:t>
        <a:bodyPr/>
        <a:lstStyle/>
        <a:p>
          <a:r>
            <a:rPr lang="en-US" i="0"/>
            <a:t>declare functions like makeEmpty() or isEmpty() to check the Node’s status.</a:t>
          </a:r>
          <a:endParaRPr lang="en-IN"/>
        </a:p>
      </dgm:t>
    </dgm:pt>
    <dgm:pt modelId="{8ABF7D99-6DC5-4B9B-9CF6-400ED825A692}" type="parTrans" cxnId="{EDB1EDB5-BB97-4EFA-B3C4-19F80700220F}">
      <dgm:prSet/>
      <dgm:spPr/>
      <dgm:t>
        <a:bodyPr/>
        <a:lstStyle/>
        <a:p>
          <a:endParaRPr lang="en-IN"/>
        </a:p>
      </dgm:t>
    </dgm:pt>
    <dgm:pt modelId="{84816413-8831-4F5D-91C8-9B79A80B9281}" type="sibTrans" cxnId="{EDB1EDB5-BB97-4EFA-B3C4-19F80700220F}">
      <dgm:prSet/>
      <dgm:spPr/>
      <dgm:t>
        <a:bodyPr/>
        <a:lstStyle/>
        <a:p>
          <a:endParaRPr lang="en-IN"/>
        </a:p>
      </dgm:t>
    </dgm:pt>
    <dgm:pt modelId="{78CC23A2-B75B-4EBE-846B-3B96F620A475}">
      <dgm:prSet/>
      <dgm:spPr/>
      <dgm:t>
        <a:bodyPr/>
        <a:lstStyle/>
        <a:p>
          <a:r>
            <a:rPr lang="en-US" i="0"/>
            <a:t>declare the function bit, which will help us to store the element in the node.</a:t>
          </a:r>
          <a:endParaRPr lang="en-IN"/>
        </a:p>
      </dgm:t>
    </dgm:pt>
    <dgm:pt modelId="{47B4AE31-F8BC-44AB-916C-9F610E087331}" type="parTrans" cxnId="{841F7F55-153A-4D8C-ACA3-E652F7464F79}">
      <dgm:prSet/>
      <dgm:spPr/>
      <dgm:t>
        <a:bodyPr/>
        <a:lstStyle/>
        <a:p>
          <a:endParaRPr lang="en-IN"/>
        </a:p>
      </dgm:t>
    </dgm:pt>
    <dgm:pt modelId="{86B527DD-6871-419A-AAC3-E6B6F8C41AC1}" type="sibTrans" cxnId="{841F7F55-153A-4D8C-ACA3-E652F7464F79}">
      <dgm:prSet/>
      <dgm:spPr/>
      <dgm:t>
        <a:bodyPr/>
        <a:lstStyle/>
        <a:p>
          <a:endParaRPr lang="en-IN"/>
        </a:p>
      </dgm:t>
    </dgm:pt>
    <dgm:pt modelId="{BAD8CC6C-BE5F-481E-B56F-9F0E2D3AFC5A}">
      <dgm:prSet/>
      <dgm:spPr/>
      <dgm:t>
        <a:bodyPr/>
        <a:lstStyle/>
        <a:p>
          <a:r>
            <a:rPr lang="en-US" i="0"/>
            <a:t>write a function Boolean search which will help to find if the element is there in the Node.</a:t>
          </a:r>
          <a:endParaRPr lang="en-IN"/>
        </a:p>
      </dgm:t>
    </dgm:pt>
    <dgm:pt modelId="{B519100E-6073-4DCD-B9F1-D0D1353D2337}" type="parTrans" cxnId="{7B80DE85-42C4-4458-881A-54E6ABA6F237}">
      <dgm:prSet/>
      <dgm:spPr/>
      <dgm:t>
        <a:bodyPr/>
        <a:lstStyle/>
        <a:p>
          <a:endParaRPr lang="en-IN"/>
        </a:p>
      </dgm:t>
    </dgm:pt>
    <dgm:pt modelId="{D6B78DF7-6018-4F39-B788-A1E3F170FF89}" type="sibTrans" cxnId="{7B80DE85-42C4-4458-881A-54E6ABA6F237}">
      <dgm:prSet/>
      <dgm:spPr/>
      <dgm:t>
        <a:bodyPr/>
        <a:lstStyle/>
        <a:p>
          <a:endParaRPr lang="en-IN"/>
        </a:p>
      </dgm:t>
    </dgm:pt>
    <dgm:pt modelId="{8D238522-D041-483B-84E0-EA66918175A3}">
      <dgm:prSet/>
      <dgm:spPr/>
      <dgm:t>
        <a:bodyPr/>
        <a:lstStyle/>
        <a:p>
          <a:r>
            <a:rPr lang="en-US" i="0"/>
            <a:t>PatriciaTrieNode search is a function to search for an element.</a:t>
          </a:r>
          <a:endParaRPr lang="en-IN"/>
        </a:p>
      </dgm:t>
    </dgm:pt>
    <dgm:pt modelId="{554FB469-6F6E-4125-99E7-90B05B9345B8}" type="parTrans" cxnId="{D9BDC26E-7D9E-4365-BE3A-F7F5DEB19115}">
      <dgm:prSet/>
      <dgm:spPr/>
      <dgm:t>
        <a:bodyPr/>
        <a:lstStyle/>
        <a:p>
          <a:endParaRPr lang="en-IN"/>
        </a:p>
      </dgm:t>
    </dgm:pt>
    <dgm:pt modelId="{F6757D18-7352-4F88-81A4-09747223DCA0}" type="sibTrans" cxnId="{D9BDC26E-7D9E-4365-BE3A-F7F5DEB19115}">
      <dgm:prSet/>
      <dgm:spPr/>
      <dgm:t>
        <a:bodyPr/>
        <a:lstStyle/>
        <a:p>
          <a:endParaRPr lang="en-IN"/>
        </a:p>
      </dgm:t>
    </dgm:pt>
    <dgm:pt modelId="{1A43D55E-5FBD-4A61-8840-0E1BEC2BB42A}">
      <dgm:prSet/>
      <dgm:spPr/>
      <dgm:t>
        <a:bodyPr/>
        <a:lstStyle/>
        <a:p>
          <a:r>
            <a:rPr lang="en-US" i="0"/>
            <a:t>create a function insert PatriciaTrieNode.</a:t>
          </a:r>
          <a:endParaRPr lang="en-IN"/>
        </a:p>
      </dgm:t>
    </dgm:pt>
    <dgm:pt modelId="{40133F88-91BB-46D7-81AA-D14DB7EDFA45}" type="parTrans" cxnId="{F5C3450D-BA13-4C63-B2DB-1A46A4C36AE6}">
      <dgm:prSet/>
      <dgm:spPr/>
      <dgm:t>
        <a:bodyPr/>
        <a:lstStyle/>
        <a:p>
          <a:endParaRPr lang="en-IN"/>
        </a:p>
      </dgm:t>
    </dgm:pt>
    <dgm:pt modelId="{391FC2B7-4B30-4098-A205-E46DC70A3E75}" type="sibTrans" cxnId="{F5C3450D-BA13-4C63-B2DB-1A46A4C36AE6}">
      <dgm:prSet/>
      <dgm:spPr/>
      <dgm:t>
        <a:bodyPr/>
        <a:lstStyle/>
        <a:p>
          <a:endParaRPr lang="en-IN"/>
        </a:p>
      </dgm:t>
    </dgm:pt>
    <dgm:pt modelId="{94C8FE7E-9146-4191-A0FF-D754B02F6F2D}">
      <dgm:prSet/>
      <dgm:spPr/>
      <dgm:t>
        <a:bodyPr/>
        <a:lstStyle/>
        <a:p>
          <a:r>
            <a:rPr lang="en-US" i="0"/>
            <a:t>declare the main class.</a:t>
          </a:r>
          <a:endParaRPr lang="en-IN"/>
        </a:p>
      </dgm:t>
    </dgm:pt>
    <dgm:pt modelId="{9BD6022A-7398-41D5-94A8-78AD15A12247}" type="parTrans" cxnId="{663CE83E-DD05-425D-AFC2-BEE6FC4E1EDF}">
      <dgm:prSet/>
      <dgm:spPr/>
      <dgm:t>
        <a:bodyPr/>
        <a:lstStyle/>
        <a:p>
          <a:endParaRPr lang="en-IN"/>
        </a:p>
      </dgm:t>
    </dgm:pt>
    <dgm:pt modelId="{CFF43D05-1AE8-4195-B86F-64038C9FCA87}" type="sibTrans" cxnId="{663CE83E-DD05-425D-AFC2-BEE6FC4E1EDF}">
      <dgm:prSet/>
      <dgm:spPr/>
      <dgm:t>
        <a:bodyPr/>
        <a:lstStyle/>
        <a:p>
          <a:endParaRPr lang="en-IN"/>
        </a:p>
      </dgm:t>
    </dgm:pt>
    <dgm:pt modelId="{97D05BC7-45B1-4D61-816A-305943A28A07}" type="pres">
      <dgm:prSet presAssocID="{D2C8D686-71A7-4D54-BAF2-616C7CA1FB75}" presName="linear" presStyleCnt="0">
        <dgm:presLayoutVars>
          <dgm:animLvl val="lvl"/>
          <dgm:resizeHandles val="exact"/>
        </dgm:presLayoutVars>
      </dgm:prSet>
      <dgm:spPr/>
    </dgm:pt>
    <dgm:pt modelId="{141E43C3-287E-4F84-A1E0-0679B0255921}" type="pres">
      <dgm:prSet presAssocID="{C0E250CE-F48E-4918-B537-81C849CED035}" presName="parentText" presStyleLbl="node1" presStyleIdx="0" presStyleCnt="8">
        <dgm:presLayoutVars>
          <dgm:chMax val="0"/>
          <dgm:bulletEnabled val="1"/>
        </dgm:presLayoutVars>
      </dgm:prSet>
      <dgm:spPr/>
    </dgm:pt>
    <dgm:pt modelId="{BC2F970E-40B8-4C63-8FEA-91B79CF6537D}" type="pres">
      <dgm:prSet presAssocID="{AB66B734-48B3-4193-A4D3-C4FB537121AD}" presName="spacer" presStyleCnt="0"/>
      <dgm:spPr/>
    </dgm:pt>
    <dgm:pt modelId="{7276B626-430C-4867-980A-8C016E92D590}" type="pres">
      <dgm:prSet presAssocID="{759EAF29-3EDA-40A0-90A4-DBEA6CE0662F}" presName="parentText" presStyleLbl="node1" presStyleIdx="1" presStyleCnt="8">
        <dgm:presLayoutVars>
          <dgm:chMax val="0"/>
          <dgm:bulletEnabled val="1"/>
        </dgm:presLayoutVars>
      </dgm:prSet>
      <dgm:spPr/>
    </dgm:pt>
    <dgm:pt modelId="{1952DD34-8EA9-4582-890F-1B4E3BCF98A3}" type="pres">
      <dgm:prSet presAssocID="{D06CDB29-79F2-43C1-A63F-B6BD6323F443}" presName="spacer" presStyleCnt="0"/>
      <dgm:spPr/>
    </dgm:pt>
    <dgm:pt modelId="{19B37878-9675-4506-AFB3-2C36296C1BDF}" type="pres">
      <dgm:prSet presAssocID="{E02627B2-C192-403A-9B34-16838928624E}" presName="parentText" presStyleLbl="node1" presStyleIdx="2" presStyleCnt="8">
        <dgm:presLayoutVars>
          <dgm:chMax val="0"/>
          <dgm:bulletEnabled val="1"/>
        </dgm:presLayoutVars>
      </dgm:prSet>
      <dgm:spPr/>
    </dgm:pt>
    <dgm:pt modelId="{469D6AFD-9788-42E9-BC3D-EB407142F0E5}" type="pres">
      <dgm:prSet presAssocID="{84816413-8831-4F5D-91C8-9B79A80B9281}" presName="spacer" presStyleCnt="0"/>
      <dgm:spPr/>
    </dgm:pt>
    <dgm:pt modelId="{DC5E7598-3229-42BC-9B6D-FBC928510790}" type="pres">
      <dgm:prSet presAssocID="{78CC23A2-B75B-4EBE-846B-3B96F620A475}" presName="parentText" presStyleLbl="node1" presStyleIdx="3" presStyleCnt="8">
        <dgm:presLayoutVars>
          <dgm:chMax val="0"/>
          <dgm:bulletEnabled val="1"/>
        </dgm:presLayoutVars>
      </dgm:prSet>
      <dgm:spPr/>
    </dgm:pt>
    <dgm:pt modelId="{EAEC8797-FD75-435E-BA5A-97DEA7095F9C}" type="pres">
      <dgm:prSet presAssocID="{86B527DD-6871-419A-AAC3-E6B6F8C41AC1}" presName="spacer" presStyleCnt="0"/>
      <dgm:spPr/>
    </dgm:pt>
    <dgm:pt modelId="{2FC774BE-716B-47DE-BC54-3B0393ECC03B}" type="pres">
      <dgm:prSet presAssocID="{BAD8CC6C-BE5F-481E-B56F-9F0E2D3AFC5A}" presName="parentText" presStyleLbl="node1" presStyleIdx="4" presStyleCnt="8">
        <dgm:presLayoutVars>
          <dgm:chMax val="0"/>
          <dgm:bulletEnabled val="1"/>
        </dgm:presLayoutVars>
      </dgm:prSet>
      <dgm:spPr/>
    </dgm:pt>
    <dgm:pt modelId="{C1DD9575-2870-471A-AE9D-0E295EC3297A}" type="pres">
      <dgm:prSet presAssocID="{D6B78DF7-6018-4F39-B788-A1E3F170FF89}" presName="spacer" presStyleCnt="0"/>
      <dgm:spPr/>
    </dgm:pt>
    <dgm:pt modelId="{5D9AD485-78D1-4ABE-B6AB-434D109E5F31}" type="pres">
      <dgm:prSet presAssocID="{8D238522-D041-483B-84E0-EA66918175A3}" presName="parentText" presStyleLbl="node1" presStyleIdx="5" presStyleCnt="8">
        <dgm:presLayoutVars>
          <dgm:chMax val="0"/>
          <dgm:bulletEnabled val="1"/>
        </dgm:presLayoutVars>
      </dgm:prSet>
      <dgm:spPr/>
    </dgm:pt>
    <dgm:pt modelId="{2C81B8D4-CA12-4CB5-93E9-FFB50A611DB8}" type="pres">
      <dgm:prSet presAssocID="{F6757D18-7352-4F88-81A4-09747223DCA0}" presName="spacer" presStyleCnt="0"/>
      <dgm:spPr/>
    </dgm:pt>
    <dgm:pt modelId="{5719D806-70E4-4DEC-9D91-551A487E1DBE}" type="pres">
      <dgm:prSet presAssocID="{1A43D55E-5FBD-4A61-8840-0E1BEC2BB42A}" presName="parentText" presStyleLbl="node1" presStyleIdx="6" presStyleCnt="8">
        <dgm:presLayoutVars>
          <dgm:chMax val="0"/>
          <dgm:bulletEnabled val="1"/>
        </dgm:presLayoutVars>
      </dgm:prSet>
      <dgm:spPr/>
    </dgm:pt>
    <dgm:pt modelId="{D280006A-E96C-4B97-BD63-76C3A9A8F30D}" type="pres">
      <dgm:prSet presAssocID="{391FC2B7-4B30-4098-A205-E46DC70A3E75}" presName="spacer" presStyleCnt="0"/>
      <dgm:spPr/>
    </dgm:pt>
    <dgm:pt modelId="{542476C3-50FF-4451-B6A0-D9BBDC5633DF}" type="pres">
      <dgm:prSet presAssocID="{94C8FE7E-9146-4191-A0FF-D754B02F6F2D}" presName="parentText" presStyleLbl="node1" presStyleIdx="7" presStyleCnt="8">
        <dgm:presLayoutVars>
          <dgm:chMax val="0"/>
          <dgm:bulletEnabled val="1"/>
        </dgm:presLayoutVars>
      </dgm:prSet>
      <dgm:spPr/>
    </dgm:pt>
  </dgm:ptLst>
  <dgm:cxnLst>
    <dgm:cxn modelId="{F5C3450D-BA13-4C63-B2DB-1A46A4C36AE6}" srcId="{D2C8D686-71A7-4D54-BAF2-616C7CA1FB75}" destId="{1A43D55E-5FBD-4A61-8840-0E1BEC2BB42A}" srcOrd="6" destOrd="0" parTransId="{40133F88-91BB-46D7-81AA-D14DB7EDFA45}" sibTransId="{391FC2B7-4B30-4098-A205-E46DC70A3E75}"/>
    <dgm:cxn modelId="{DA9A0E0E-97EC-4E93-A30D-E8D0F6927EAB}" type="presOf" srcId="{E02627B2-C192-403A-9B34-16838928624E}" destId="{19B37878-9675-4506-AFB3-2C36296C1BDF}" srcOrd="0" destOrd="0" presId="urn:microsoft.com/office/officeart/2005/8/layout/vList2"/>
    <dgm:cxn modelId="{AD27D516-AB60-4F6A-A436-53EDEF65CC0B}" type="presOf" srcId="{C0E250CE-F48E-4918-B537-81C849CED035}" destId="{141E43C3-287E-4F84-A1E0-0679B0255921}" srcOrd="0" destOrd="0" presId="urn:microsoft.com/office/officeart/2005/8/layout/vList2"/>
    <dgm:cxn modelId="{56183633-3AAE-4E69-B43D-AD369257AD76}" type="presOf" srcId="{8D238522-D041-483B-84E0-EA66918175A3}" destId="{5D9AD485-78D1-4ABE-B6AB-434D109E5F31}" srcOrd="0" destOrd="0" presId="urn:microsoft.com/office/officeart/2005/8/layout/vList2"/>
    <dgm:cxn modelId="{663CE83E-DD05-425D-AFC2-BEE6FC4E1EDF}" srcId="{D2C8D686-71A7-4D54-BAF2-616C7CA1FB75}" destId="{94C8FE7E-9146-4191-A0FF-D754B02F6F2D}" srcOrd="7" destOrd="0" parTransId="{9BD6022A-7398-41D5-94A8-78AD15A12247}" sibTransId="{CFF43D05-1AE8-4195-B86F-64038C9FCA87}"/>
    <dgm:cxn modelId="{0B1E5C4A-84AD-4C0C-96FB-0F8F4FD72798}" type="presOf" srcId="{759EAF29-3EDA-40A0-90A4-DBEA6CE0662F}" destId="{7276B626-430C-4867-980A-8C016E92D590}" srcOrd="0" destOrd="0" presId="urn:microsoft.com/office/officeart/2005/8/layout/vList2"/>
    <dgm:cxn modelId="{D9BDC26E-7D9E-4365-BE3A-F7F5DEB19115}" srcId="{D2C8D686-71A7-4D54-BAF2-616C7CA1FB75}" destId="{8D238522-D041-483B-84E0-EA66918175A3}" srcOrd="5" destOrd="0" parTransId="{554FB469-6F6E-4125-99E7-90B05B9345B8}" sibTransId="{F6757D18-7352-4F88-81A4-09747223DCA0}"/>
    <dgm:cxn modelId="{E8488070-2251-4B05-9D15-0097B76EACCC}" srcId="{D2C8D686-71A7-4D54-BAF2-616C7CA1FB75}" destId="{C0E250CE-F48E-4918-B537-81C849CED035}" srcOrd="0" destOrd="0" parTransId="{8DC43E1E-CBDC-429C-B776-C82B43C9DA4B}" sibTransId="{AB66B734-48B3-4193-A4D3-C4FB537121AD}"/>
    <dgm:cxn modelId="{841F7F55-153A-4D8C-ACA3-E652F7464F79}" srcId="{D2C8D686-71A7-4D54-BAF2-616C7CA1FB75}" destId="{78CC23A2-B75B-4EBE-846B-3B96F620A475}" srcOrd="3" destOrd="0" parTransId="{47B4AE31-F8BC-44AB-916C-9F610E087331}" sibTransId="{86B527DD-6871-419A-AAC3-E6B6F8C41AC1}"/>
    <dgm:cxn modelId="{DB3B8E80-3C42-4041-A0E9-EB0ED8103DCC}" type="presOf" srcId="{78CC23A2-B75B-4EBE-846B-3B96F620A475}" destId="{DC5E7598-3229-42BC-9B6D-FBC928510790}" srcOrd="0" destOrd="0" presId="urn:microsoft.com/office/officeart/2005/8/layout/vList2"/>
    <dgm:cxn modelId="{7B80DE85-42C4-4458-881A-54E6ABA6F237}" srcId="{D2C8D686-71A7-4D54-BAF2-616C7CA1FB75}" destId="{BAD8CC6C-BE5F-481E-B56F-9F0E2D3AFC5A}" srcOrd="4" destOrd="0" parTransId="{B519100E-6073-4DCD-B9F1-D0D1353D2337}" sibTransId="{D6B78DF7-6018-4F39-B788-A1E3F170FF89}"/>
    <dgm:cxn modelId="{B5A34E88-543A-4459-B963-EF757EC5AE0B}" type="presOf" srcId="{D2C8D686-71A7-4D54-BAF2-616C7CA1FB75}" destId="{97D05BC7-45B1-4D61-816A-305943A28A07}" srcOrd="0" destOrd="0" presId="urn:microsoft.com/office/officeart/2005/8/layout/vList2"/>
    <dgm:cxn modelId="{442BE595-6CDF-49DA-9DBC-5771F3D605BA}" type="presOf" srcId="{BAD8CC6C-BE5F-481E-B56F-9F0E2D3AFC5A}" destId="{2FC774BE-716B-47DE-BC54-3B0393ECC03B}" srcOrd="0" destOrd="0" presId="urn:microsoft.com/office/officeart/2005/8/layout/vList2"/>
    <dgm:cxn modelId="{EDB1EDB5-BB97-4EFA-B3C4-19F80700220F}" srcId="{D2C8D686-71A7-4D54-BAF2-616C7CA1FB75}" destId="{E02627B2-C192-403A-9B34-16838928624E}" srcOrd="2" destOrd="0" parTransId="{8ABF7D99-6DC5-4B9B-9CF6-400ED825A692}" sibTransId="{84816413-8831-4F5D-91C8-9B79A80B9281}"/>
    <dgm:cxn modelId="{A141ABE0-BB3A-46E8-A175-B378915E14A4}" type="presOf" srcId="{94C8FE7E-9146-4191-A0FF-D754B02F6F2D}" destId="{542476C3-50FF-4451-B6A0-D9BBDC5633DF}" srcOrd="0" destOrd="0" presId="urn:microsoft.com/office/officeart/2005/8/layout/vList2"/>
    <dgm:cxn modelId="{E64774F1-C926-41B1-9D68-B91F3C496F54}" type="presOf" srcId="{1A43D55E-5FBD-4A61-8840-0E1BEC2BB42A}" destId="{5719D806-70E4-4DEC-9D91-551A487E1DBE}" srcOrd="0" destOrd="0" presId="urn:microsoft.com/office/officeart/2005/8/layout/vList2"/>
    <dgm:cxn modelId="{E72D2AFF-9981-47BC-8CDA-62D21C843B85}" srcId="{D2C8D686-71A7-4D54-BAF2-616C7CA1FB75}" destId="{759EAF29-3EDA-40A0-90A4-DBEA6CE0662F}" srcOrd="1" destOrd="0" parTransId="{F32A300F-91BF-4CDB-ADA7-D614FF5BEC74}" sibTransId="{D06CDB29-79F2-43C1-A63F-B6BD6323F443}"/>
    <dgm:cxn modelId="{AF8F51E9-0A9C-4965-82CE-861308E48767}" type="presParOf" srcId="{97D05BC7-45B1-4D61-816A-305943A28A07}" destId="{141E43C3-287E-4F84-A1E0-0679B0255921}" srcOrd="0" destOrd="0" presId="urn:microsoft.com/office/officeart/2005/8/layout/vList2"/>
    <dgm:cxn modelId="{BCBE1370-D348-4C53-8DE7-186495E418D7}" type="presParOf" srcId="{97D05BC7-45B1-4D61-816A-305943A28A07}" destId="{BC2F970E-40B8-4C63-8FEA-91B79CF6537D}" srcOrd="1" destOrd="0" presId="urn:microsoft.com/office/officeart/2005/8/layout/vList2"/>
    <dgm:cxn modelId="{9C097AF6-AC27-4527-AA1E-6D86D1931168}" type="presParOf" srcId="{97D05BC7-45B1-4D61-816A-305943A28A07}" destId="{7276B626-430C-4867-980A-8C016E92D590}" srcOrd="2" destOrd="0" presId="urn:microsoft.com/office/officeart/2005/8/layout/vList2"/>
    <dgm:cxn modelId="{816B4B8D-1318-4FA4-AC82-6840B2C93F39}" type="presParOf" srcId="{97D05BC7-45B1-4D61-816A-305943A28A07}" destId="{1952DD34-8EA9-4582-890F-1B4E3BCF98A3}" srcOrd="3" destOrd="0" presId="urn:microsoft.com/office/officeart/2005/8/layout/vList2"/>
    <dgm:cxn modelId="{B1AC8F4D-CDDA-46A9-971A-3D0157FD7583}" type="presParOf" srcId="{97D05BC7-45B1-4D61-816A-305943A28A07}" destId="{19B37878-9675-4506-AFB3-2C36296C1BDF}" srcOrd="4" destOrd="0" presId="urn:microsoft.com/office/officeart/2005/8/layout/vList2"/>
    <dgm:cxn modelId="{AF601EF2-ED2C-4FD3-AD55-DB928B6EBE8E}" type="presParOf" srcId="{97D05BC7-45B1-4D61-816A-305943A28A07}" destId="{469D6AFD-9788-42E9-BC3D-EB407142F0E5}" srcOrd="5" destOrd="0" presId="urn:microsoft.com/office/officeart/2005/8/layout/vList2"/>
    <dgm:cxn modelId="{CAC10B5A-90EE-41B9-9BB4-7B074BDA948D}" type="presParOf" srcId="{97D05BC7-45B1-4D61-816A-305943A28A07}" destId="{DC5E7598-3229-42BC-9B6D-FBC928510790}" srcOrd="6" destOrd="0" presId="urn:microsoft.com/office/officeart/2005/8/layout/vList2"/>
    <dgm:cxn modelId="{8ACB2563-1A63-4EDF-907A-B50B6C7E5D6F}" type="presParOf" srcId="{97D05BC7-45B1-4D61-816A-305943A28A07}" destId="{EAEC8797-FD75-435E-BA5A-97DEA7095F9C}" srcOrd="7" destOrd="0" presId="urn:microsoft.com/office/officeart/2005/8/layout/vList2"/>
    <dgm:cxn modelId="{AAA98657-CBA9-4336-A57F-20C10B657B4A}" type="presParOf" srcId="{97D05BC7-45B1-4D61-816A-305943A28A07}" destId="{2FC774BE-716B-47DE-BC54-3B0393ECC03B}" srcOrd="8" destOrd="0" presId="urn:microsoft.com/office/officeart/2005/8/layout/vList2"/>
    <dgm:cxn modelId="{F96FCCA9-4DF5-4C44-A342-C64C908D5F06}" type="presParOf" srcId="{97D05BC7-45B1-4D61-816A-305943A28A07}" destId="{C1DD9575-2870-471A-AE9D-0E295EC3297A}" srcOrd="9" destOrd="0" presId="urn:microsoft.com/office/officeart/2005/8/layout/vList2"/>
    <dgm:cxn modelId="{F4EE9BAA-17FA-495A-96E7-2D4F085B58FC}" type="presParOf" srcId="{97D05BC7-45B1-4D61-816A-305943A28A07}" destId="{5D9AD485-78D1-4ABE-B6AB-434D109E5F31}" srcOrd="10" destOrd="0" presId="urn:microsoft.com/office/officeart/2005/8/layout/vList2"/>
    <dgm:cxn modelId="{95964142-916B-4838-9E48-52D3AADC583B}" type="presParOf" srcId="{97D05BC7-45B1-4D61-816A-305943A28A07}" destId="{2C81B8D4-CA12-4CB5-93E9-FFB50A611DB8}" srcOrd="11" destOrd="0" presId="urn:microsoft.com/office/officeart/2005/8/layout/vList2"/>
    <dgm:cxn modelId="{E130A0B3-0930-4FFE-AAFF-A4F26A379218}" type="presParOf" srcId="{97D05BC7-45B1-4D61-816A-305943A28A07}" destId="{5719D806-70E4-4DEC-9D91-551A487E1DBE}" srcOrd="12" destOrd="0" presId="urn:microsoft.com/office/officeart/2005/8/layout/vList2"/>
    <dgm:cxn modelId="{AA2330A7-77BF-405A-BED6-CAE95025EC57}" type="presParOf" srcId="{97D05BC7-45B1-4D61-816A-305943A28A07}" destId="{D280006A-E96C-4B97-BD63-76C3A9A8F30D}" srcOrd="13" destOrd="0" presId="urn:microsoft.com/office/officeart/2005/8/layout/vList2"/>
    <dgm:cxn modelId="{B68501F8-D1F6-4E7A-B123-39F7B31C6A25}" type="presParOf" srcId="{97D05BC7-45B1-4D61-816A-305943A28A07}" destId="{542476C3-50FF-4451-B6A0-D9BBDC5633DF}"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06FBB-4297-40D0-AABF-9548DCE47CFB}">
      <dsp:nvSpPr>
        <dsp:cNvPr id="0" name=""/>
        <dsp:cNvSpPr/>
      </dsp:nvSpPr>
      <dsp:spPr>
        <a:xfrm>
          <a:off x="389019" y="90416"/>
          <a:ext cx="12062082" cy="6254534"/>
        </a:xfrm>
        <a:prstGeom prst="rect">
          <a:avLst/>
        </a:prstGeom>
        <a:solidFill>
          <a:schemeClr val="lt1">
            <a:hueOff val="0"/>
            <a:satOff val="0"/>
            <a:lumOff val="0"/>
            <a:alphaOff val="0"/>
          </a:schemeClr>
        </a:solidFill>
        <a:ln w="38100" cap="flat" cmpd="sng" algn="ctr">
          <a:solidFill>
            <a:schemeClr val="accent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b="1" i="0" kern="1200" dirty="0">
              <a:latin typeface="Sitka Banner" pitchFamily="2" charset="0"/>
            </a:rPr>
            <a:t>A </a:t>
          </a:r>
          <a:r>
            <a:rPr lang="en-US" sz="4500" b="1" i="0" kern="1200" dirty="0" err="1">
              <a:latin typeface="Sitka Banner" pitchFamily="2" charset="0"/>
            </a:rPr>
            <a:t>trie</a:t>
          </a:r>
          <a:r>
            <a:rPr lang="en-US" sz="4500" b="1" i="0" kern="1200" dirty="0">
              <a:latin typeface="Sitka Banner" pitchFamily="2" charset="0"/>
            </a:rPr>
            <a:t>, or prefix tree, is “a data structure built from the characters of the search key to guide the search”. This “data structure is composed of nodes that contains links that are either null or reference to other nodes. Each node is pointed to by just one other node, which is called its parent (except for one node, the root, which has no nodes pointing to it), and each node has S links, where S is the alphabet size (or charset)”.</a:t>
          </a:r>
          <a:endParaRPr lang="en-IN" sz="4500" b="1" kern="1200" dirty="0">
            <a:latin typeface="Sitka Banner" pitchFamily="2" charset="0"/>
          </a:endParaRPr>
        </a:p>
      </dsp:txBody>
      <dsp:txXfrm>
        <a:off x="389019" y="90416"/>
        <a:ext cx="12062082" cy="6254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444E7-C635-4ADA-BECE-69D26DA4836C}">
      <dsp:nvSpPr>
        <dsp:cNvPr id="0" name=""/>
        <dsp:cNvSpPr/>
      </dsp:nvSpPr>
      <dsp:spPr>
        <a:xfrm>
          <a:off x="0" y="2970"/>
          <a:ext cx="1451249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EDE53C-E6C6-482A-BB2D-B1A687FC3598}">
      <dsp:nvSpPr>
        <dsp:cNvPr id="0" name=""/>
        <dsp:cNvSpPr/>
      </dsp:nvSpPr>
      <dsp:spPr>
        <a:xfrm>
          <a:off x="0" y="2970"/>
          <a:ext cx="14512490" cy="202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latin typeface="Sitka Banner" pitchFamily="2" charset="0"/>
            </a:rPr>
            <a:t>A Patricia </a:t>
          </a:r>
          <a:r>
            <a:rPr lang="en-US" sz="4000" kern="1200" dirty="0" err="1">
              <a:latin typeface="Sitka Banner" pitchFamily="2" charset="0"/>
            </a:rPr>
            <a:t>Trie</a:t>
          </a:r>
          <a:r>
            <a:rPr lang="en-US" sz="4000" kern="1200" dirty="0">
              <a:latin typeface="Sitka Banner" pitchFamily="2" charset="0"/>
            </a:rPr>
            <a:t> or prefix Tree or radix Tree is an ordered structured tree, which takes the applications of usually the data it stores. </a:t>
          </a:r>
          <a:endParaRPr lang="en-IN" sz="4000" kern="1200" dirty="0">
            <a:latin typeface="Sitka Banner" pitchFamily="2" charset="0"/>
          </a:endParaRPr>
        </a:p>
      </dsp:txBody>
      <dsp:txXfrm>
        <a:off x="0" y="2970"/>
        <a:ext cx="14512490" cy="2025982"/>
      </dsp:txXfrm>
    </dsp:sp>
    <dsp:sp modelId="{6D2ECF28-2E0A-446E-BD73-9C5365647469}">
      <dsp:nvSpPr>
        <dsp:cNvPr id="0" name=""/>
        <dsp:cNvSpPr/>
      </dsp:nvSpPr>
      <dsp:spPr>
        <a:xfrm>
          <a:off x="0" y="2028953"/>
          <a:ext cx="1451249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E98DC-C1D1-4348-9BC8-CC6CDB9B3935}">
      <dsp:nvSpPr>
        <dsp:cNvPr id="0" name=""/>
        <dsp:cNvSpPr/>
      </dsp:nvSpPr>
      <dsp:spPr>
        <a:xfrm>
          <a:off x="0" y="2028953"/>
          <a:ext cx="14512490" cy="202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latin typeface="Sitka Banner" pitchFamily="2" charset="0"/>
            </a:rPr>
            <a:t>A node’s position in the tree defines the key with which that node is associated, which makes tries different in comparison to binary search Trees, in which a node stores a key that corresponds only to that node.</a:t>
          </a:r>
          <a:endParaRPr lang="en-IN" sz="4000" kern="1200" dirty="0">
            <a:latin typeface="Sitka Banner" pitchFamily="2" charset="0"/>
          </a:endParaRPr>
        </a:p>
      </dsp:txBody>
      <dsp:txXfrm>
        <a:off x="0" y="2028953"/>
        <a:ext cx="14512490" cy="2025982"/>
      </dsp:txXfrm>
    </dsp:sp>
    <dsp:sp modelId="{ADBC2BAF-0178-415B-83A7-D520CF4C0D59}">
      <dsp:nvSpPr>
        <dsp:cNvPr id="0" name=""/>
        <dsp:cNvSpPr/>
      </dsp:nvSpPr>
      <dsp:spPr>
        <a:xfrm>
          <a:off x="0" y="4054936"/>
          <a:ext cx="1451249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1159A0-9325-4F0C-970B-78E0F79A55C0}">
      <dsp:nvSpPr>
        <dsp:cNvPr id="0" name=""/>
        <dsp:cNvSpPr/>
      </dsp:nvSpPr>
      <dsp:spPr>
        <a:xfrm>
          <a:off x="0" y="4054936"/>
          <a:ext cx="14512490" cy="2025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latin typeface="Sitka Banner" pitchFamily="2" charset="0"/>
            </a:rPr>
            <a:t>Each node has one prefix which is a string while the other one is an empty String.</a:t>
          </a:r>
          <a:endParaRPr lang="en-IN" sz="4000" kern="1200" dirty="0">
            <a:latin typeface="Sitka Banner" pitchFamily="2" charset="0"/>
          </a:endParaRPr>
        </a:p>
      </dsp:txBody>
      <dsp:txXfrm>
        <a:off x="0" y="4054936"/>
        <a:ext cx="14512490" cy="2025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B01C39-4A36-4593-9AB0-202D9B106C6E}">
      <dsp:nvSpPr>
        <dsp:cNvPr id="0" name=""/>
        <dsp:cNvSpPr/>
      </dsp:nvSpPr>
      <dsp:spPr>
        <a:xfrm>
          <a:off x="0" y="17043"/>
          <a:ext cx="4673636" cy="152334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IN" sz="6200" b="1" kern="1200" dirty="0">
              <a:latin typeface="Sitka Banner" pitchFamily="2" charset="0"/>
            </a:rPr>
            <a:t>Insert</a:t>
          </a:r>
        </a:p>
      </dsp:txBody>
      <dsp:txXfrm>
        <a:off x="74363" y="91406"/>
        <a:ext cx="4524910" cy="1374614"/>
      </dsp:txXfrm>
    </dsp:sp>
    <dsp:sp modelId="{AD6845DC-FE23-4C89-A24E-23F07DDB029B}">
      <dsp:nvSpPr>
        <dsp:cNvPr id="0" name=""/>
        <dsp:cNvSpPr/>
      </dsp:nvSpPr>
      <dsp:spPr>
        <a:xfrm>
          <a:off x="0" y="1706508"/>
          <a:ext cx="4673636" cy="152334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IN" sz="6200" b="1" kern="1200" dirty="0">
              <a:latin typeface="Sitka Banner" pitchFamily="2" charset="0"/>
            </a:rPr>
            <a:t>Search</a:t>
          </a:r>
        </a:p>
      </dsp:txBody>
      <dsp:txXfrm>
        <a:off x="74363" y="1780871"/>
        <a:ext cx="4524910" cy="1374614"/>
      </dsp:txXfrm>
    </dsp:sp>
    <dsp:sp modelId="{6B0C416F-DD8E-4E58-8E96-E2BD7D3AEAC6}">
      <dsp:nvSpPr>
        <dsp:cNvPr id="0" name=""/>
        <dsp:cNvSpPr/>
      </dsp:nvSpPr>
      <dsp:spPr>
        <a:xfrm>
          <a:off x="0" y="3408407"/>
          <a:ext cx="4673636" cy="152334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r>
            <a:rPr lang="en-IN" sz="6200" b="1" kern="1200" dirty="0">
              <a:latin typeface="Sitka Banner" pitchFamily="2" charset="0"/>
            </a:rPr>
            <a:t>Delete</a:t>
          </a:r>
        </a:p>
      </dsp:txBody>
      <dsp:txXfrm>
        <a:off x="74363" y="3482770"/>
        <a:ext cx="4524910" cy="1374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E43C3-287E-4F84-A1E0-0679B0255921}">
      <dsp:nvSpPr>
        <dsp:cNvPr id="0" name=""/>
        <dsp:cNvSpPr/>
      </dsp:nvSpPr>
      <dsp:spPr>
        <a:xfrm>
          <a:off x="0" y="97913"/>
          <a:ext cx="13334999" cy="6715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dirty="0"/>
            <a:t>create a class </a:t>
          </a:r>
          <a:r>
            <a:rPr lang="en-US" sz="2800" i="0" kern="1200" dirty="0" err="1"/>
            <a:t>PatriciaTrieNode</a:t>
          </a:r>
          <a:r>
            <a:rPr lang="en-US" sz="2800" i="0" kern="1200" dirty="0"/>
            <a:t>, in which we declare all the variables of the class.</a:t>
          </a:r>
          <a:endParaRPr lang="en-IN" sz="2800" kern="1200" dirty="0"/>
        </a:p>
      </dsp:txBody>
      <dsp:txXfrm>
        <a:off x="32784" y="130697"/>
        <a:ext cx="13269431" cy="606012"/>
      </dsp:txXfrm>
    </dsp:sp>
    <dsp:sp modelId="{7276B626-430C-4867-980A-8C016E92D590}">
      <dsp:nvSpPr>
        <dsp:cNvPr id="0" name=""/>
        <dsp:cNvSpPr/>
      </dsp:nvSpPr>
      <dsp:spPr>
        <a:xfrm>
          <a:off x="0" y="850133"/>
          <a:ext cx="13334999" cy="6715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declare another PatriciaTest, where we build the PatriciaTest constructor.</a:t>
          </a:r>
          <a:endParaRPr lang="en-IN" sz="2800" kern="1200"/>
        </a:p>
      </dsp:txBody>
      <dsp:txXfrm>
        <a:off x="32784" y="882917"/>
        <a:ext cx="13269431" cy="606012"/>
      </dsp:txXfrm>
    </dsp:sp>
    <dsp:sp modelId="{19B37878-9675-4506-AFB3-2C36296C1BDF}">
      <dsp:nvSpPr>
        <dsp:cNvPr id="0" name=""/>
        <dsp:cNvSpPr/>
      </dsp:nvSpPr>
      <dsp:spPr>
        <a:xfrm>
          <a:off x="0" y="1602353"/>
          <a:ext cx="13334999" cy="6715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declare functions like makeEmpty() or isEmpty() to check the Node’s status.</a:t>
          </a:r>
          <a:endParaRPr lang="en-IN" sz="2800" kern="1200"/>
        </a:p>
      </dsp:txBody>
      <dsp:txXfrm>
        <a:off x="32784" y="1635137"/>
        <a:ext cx="13269431" cy="606012"/>
      </dsp:txXfrm>
    </dsp:sp>
    <dsp:sp modelId="{DC5E7598-3229-42BC-9B6D-FBC928510790}">
      <dsp:nvSpPr>
        <dsp:cNvPr id="0" name=""/>
        <dsp:cNvSpPr/>
      </dsp:nvSpPr>
      <dsp:spPr>
        <a:xfrm>
          <a:off x="0" y="2354573"/>
          <a:ext cx="13334999" cy="6715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declare the function bit, which will help us to store the element in the node.</a:t>
          </a:r>
          <a:endParaRPr lang="en-IN" sz="2800" kern="1200"/>
        </a:p>
      </dsp:txBody>
      <dsp:txXfrm>
        <a:off x="32784" y="2387357"/>
        <a:ext cx="13269431" cy="606012"/>
      </dsp:txXfrm>
    </dsp:sp>
    <dsp:sp modelId="{2FC774BE-716B-47DE-BC54-3B0393ECC03B}">
      <dsp:nvSpPr>
        <dsp:cNvPr id="0" name=""/>
        <dsp:cNvSpPr/>
      </dsp:nvSpPr>
      <dsp:spPr>
        <a:xfrm>
          <a:off x="0" y="3106793"/>
          <a:ext cx="13334999" cy="6715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write a function Boolean search which will help to find if the element is there in the Node.</a:t>
          </a:r>
          <a:endParaRPr lang="en-IN" sz="2800" kern="1200"/>
        </a:p>
      </dsp:txBody>
      <dsp:txXfrm>
        <a:off x="32784" y="3139577"/>
        <a:ext cx="13269431" cy="606012"/>
      </dsp:txXfrm>
    </dsp:sp>
    <dsp:sp modelId="{5D9AD485-78D1-4ABE-B6AB-434D109E5F31}">
      <dsp:nvSpPr>
        <dsp:cNvPr id="0" name=""/>
        <dsp:cNvSpPr/>
      </dsp:nvSpPr>
      <dsp:spPr>
        <a:xfrm>
          <a:off x="0" y="3859013"/>
          <a:ext cx="13334999" cy="6715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PatriciaTrieNode search is a function to search for an element.</a:t>
          </a:r>
          <a:endParaRPr lang="en-IN" sz="2800" kern="1200"/>
        </a:p>
      </dsp:txBody>
      <dsp:txXfrm>
        <a:off x="32784" y="3891797"/>
        <a:ext cx="13269431" cy="606012"/>
      </dsp:txXfrm>
    </dsp:sp>
    <dsp:sp modelId="{5719D806-70E4-4DEC-9D91-551A487E1DBE}">
      <dsp:nvSpPr>
        <dsp:cNvPr id="0" name=""/>
        <dsp:cNvSpPr/>
      </dsp:nvSpPr>
      <dsp:spPr>
        <a:xfrm>
          <a:off x="0" y="4611233"/>
          <a:ext cx="13334999" cy="6715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create a function insert PatriciaTrieNode.</a:t>
          </a:r>
          <a:endParaRPr lang="en-IN" sz="2800" kern="1200"/>
        </a:p>
      </dsp:txBody>
      <dsp:txXfrm>
        <a:off x="32784" y="4644017"/>
        <a:ext cx="13269431" cy="606012"/>
      </dsp:txXfrm>
    </dsp:sp>
    <dsp:sp modelId="{542476C3-50FF-4451-B6A0-D9BBDC5633DF}">
      <dsp:nvSpPr>
        <dsp:cNvPr id="0" name=""/>
        <dsp:cNvSpPr/>
      </dsp:nvSpPr>
      <dsp:spPr>
        <a:xfrm>
          <a:off x="0" y="5363453"/>
          <a:ext cx="13334999" cy="67158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a:t>declare the main class.</a:t>
          </a:r>
          <a:endParaRPr lang="en-IN" sz="2800" kern="1200"/>
        </a:p>
      </dsp:txBody>
      <dsp:txXfrm>
        <a:off x="32784" y="5396237"/>
        <a:ext cx="13269431"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svg"/><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sv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sv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2603391" y="7665536"/>
            <a:ext cx="12621004" cy="3946932"/>
          </a:xfrm>
          <a:prstGeom prst="rect">
            <a:avLst/>
          </a:prstGeom>
        </p:spPr>
      </p:pic>
      <p:grpSp>
        <p:nvGrpSpPr>
          <p:cNvPr id="3" name="Group 3"/>
          <p:cNvGrpSpPr/>
          <p:nvPr/>
        </p:nvGrpSpPr>
        <p:grpSpPr>
          <a:xfrm rot="-2700000">
            <a:off x="13976259" y="4479634"/>
            <a:ext cx="6566081" cy="6566081"/>
            <a:chOff x="0" y="0"/>
            <a:chExt cx="1913890" cy="1913890"/>
          </a:xfrm>
        </p:grpSpPr>
        <p:sp>
          <p:nvSpPr>
            <p:cNvPr id="4" name="Freeform 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5" name="Group 5"/>
          <p:cNvGrpSpPr/>
          <p:nvPr/>
        </p:nvGrpSpPr>
        <p:grpSpPr>
          <a:xfrm rot="2700000">
            <a:off x="14332860" y="4836235"/>
            <a:ext cx="5852880" cy="5852880"/>
            <a:chOff x="0" y="0"/>
            <a:chExt cx="1913890" cy="1913890"/>
          </a:xfrm>
        </p:grpSpPr>
        <p:sp>
          <p:nvSpPr>
            <p:cNvPr id="6" name="Freeform 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7" name="Group 7"/>
          <p:cNvGrpSpPr/>
          <p:nvPr/>
        </p:nvGrpSpPr>
        <p:grpSpPr>
          <a:xfrm rot="-2700000">
            <a:off x="13681802" y="-1053173"/>
            <a:ext cx="5144316" cy="5144316"/>
            <a:chOff x="0" y="0"/>
            <a:chExt cx="1913890" cy="1913890"/>
          </a:xfrm>
        </p:grpSpPr>
        <p:sp>
          <p:nvSpPr>
            <p:cNvPr id="8" name="Freeform 8"/>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9" name="Group 9"/>
          <p:cNvGrpSpPr/>
          <p:nvPr/>
        </p:nvGrpSpPr>
        <p:grpSpPr>
          <a:xfrm rot="2700000">
            <a:off x="13961187" y="-773787"/>
            <a:ext cx="4585545" cy="4585545"/>
            <a:chOff x="0" y="0"/>
            <a:chExt cx="1913890" cy="1913890"/>
          </a:xfrm>
        </p:grpSpPr>
        <p:sp>
          <p:nvSpPr>
            <p:cNvPr id="10" name="Freeform 10"/>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1" name="Group 11"/>
          <p:cNvGrpSpPr/>
          <p:nvPr/>
        </p:nvGrpSpPr>
        <p:grpSpPr>
          <a:xfrm rot="-2700000">
            <a:off x="14559768" y="893938"/>
            <a:ext cx="5609775" cy="5609775"/>
            <a:chOff x="0" y="0"/>
            <a:chExt cx="1913890" cy="1913890"/>
          </a:xfrm>
        </p:grpSpPr>
        <p:sp>
          <p:nvSpPr>
            <p:cNvPr id="12" name="Freeform 12"/>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3" name="Group 13"/>
          <p:cNvGrpSpPr/>
          <p:nvPr/>
        </p:nvGrpSpPr>
        <p:grpSpPr>
          <a:xfrm rot="-2700000">
            <a:off x="14667799" y="893938"/>
            <a:ext cx="5609775" cy="5609775"/>
            <a:chOff x="0" y="0"/>
            <a:chExt cx="1913890" cy="1913890"/>
          </a:xfrm>
        </p:grpSpPr>
        <p:sp>
          <p:nvSpPr>
            <p:cNvPr id="14" name="Freeform 14"/>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5" name="Group 15"/>
          <p:cNvGrpSpPr/>
          <p:nvPr/>
        </p:nvGrpSpPr>
        <p:grpSpPr>
          <a:xfrm rot="2700000">
            <a:off x="14972463" y="1198603"/>
            <a:ext cx="5000447" cy="5000447"/>
            <a:chOff x="0" y="0"/>
            <a:chExt cx="1913890" cy="1913890"/>
          </a:xfrm>
        </p:grpSpPr>
        <p:sp>
          <p:nvSpPr>
            <p:cNvPr id="16" name="Freeform 16"/>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17" name="Picture 17"/>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89963" y="639127"/>
            <a:ext cx="5437327" cy="879858"/>
          </a:xfrm>
          <a:prstGeom prst="rect">
            <a:avLst/>
          </a:prstGeom>
        </p:spPr>
      </p:pic>
      <p:pic>
        <p:nvPicPr>
          <p:cNvPr id="18" name="Picture 18"/>
          <p:cNvPicPr>
            <a:picLocks noChangeAspect="1"/>
          </p:cNvPicPr>
          <p:nvPr/>
        </p:nvPicPr>
        <p:blipFill>
          <a:blip r:embed="rId6">
            <a:alphaModFix amt="69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11617" y="8034520"/>
            <a:ext cx="3149383" cy="3149383"/>
          </a:xfrm>
          <a:prstGeom prst="rect">
            <a:avLst/>
          </a:prstGeom>
        </p:spPr>
      </p:pic>
      <p:sp>
        <p:nvSpPr>
          <p:cNvPr id="19" name="TextBox 19"/>
          <p:cNvSpPr txBox="1"/>
          <p:nvPr/>
        </p:nvSpPr>
        <p:spPr>
          <a:xfrm>
            <a:off x="1400446" y="3061834"/>
            <a:ext cx="10893104" cy="1593898"/>
          </a:xfrm>
          <a:prstGeom prst="rect">
            <a:avLst/>
          </a:prstGeom>
        </p:spPr>
        <p:txBody>
          <a:bodyPr wrap="square" lIns="0" tIns="0" rIns="0" bIns="0" rtlCol="0" anchor="t">
            <a:spAutoFit/>
          </a:bodyPr>
          <a:lstStyle/>
          <a:p>
            <a:pPr algn="ctr">
              <a:lnSpc>
                <a:spcPts val="10265"/>
              </a:lnSpc>
            </a:pPr>
            <a:r>
              <a:rPr lang="en-US" sz="16800" dirty="0">
                <a:solidFill>
                  <a:srgbClr val="002729"/>
                </a:solidFill>
                <a:latin typeface="Poppins ExtraBold"/>
              </a:rPr>
              <a:t>PATRICIA</a:t>
            </a:r>
          </a:p>
        </p:txBody>
      </p:sp>
      <p:sp>
        <p:nvSpPr>
          <p:cNvPr id="20" name="TextBox 20"/>
          <p:cNvSpPr txBox="1"/>
          <p:nvPr/>
        </p:nvSpPr>
        <p:spPr>
          <a:xfrm>
            <a:off x="609600" y="5500906"/>
            <a:ext cx="12048265" cy="1627497"/>
          </a:xfrm>
          <a:prstGeom prst="rect">
            <a:avLst/>
          </a:prstGeom>
        </p:spPr>
        <p:txBody>
          <a:bodyPr wrap="square" lIns="0" tIns="0" rIns="0" bIns="0" rtlCol="0" anchor="t">
            <a:spAutoFit/>
          </a:bodyPr>
          <a:lstStyle/>
          <a:p>
            <a:pPr algn="ctr">
              <a:lnSpc>
                <a:spcPts val="10454"/>
              </a:lnSpc>
            </a:pPr>
            <a:r>
              <a:rPr lang="en-US" sz="17200" dirty="0">
                <a:solidFill>
                  <a:srgbClr val="FFB000"/>
                </a:solidFill>
                <a:latin typeface="Poppins ExtraBold"/>
              </a:rPr>
              <a:t>TRIE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413537">
            <a:off x="-3091487" y="6315280"/>
            <a:ext cx="4477020" cy="4477020"/>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4661071">
            <a:off x="15988896" y="-1056021"/>
            <a:ext cx="4047871" cy="40478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309809">
            <a:off x="9130420" y="7437222"/>
            <a:ext cx="8233310" cy="823331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9813537">
            <a:off x="-2848343" y="6558424"/>
            <a:ext cx="3990730" cy="3990730"/>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738928">
            <a:off x="16208734" y="-836183"/>
            <a:ext cx="3608196" cy="360819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2" name="Group 12"/>
          <p:cNvGrpSpPr/>
          <p:nvPr/>
        </p:nvGrpSpPr>
        <p:grpSpPr>
          <a:xfrm rot="5090190">
            <a:off x="9577567" y="7884369"/>
            <a:ext cx="7339016" cy="73390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4" name="Group 14"/>
          <p:cNvGrpSpPr/>
          <p:nvPr/>
        </p:nvGrpSpPr>
        <p:grpSpPr>
          <a:xfrm rot="4413537">
            <a:off x="1460132" y="8233121"/>
            <a:ext cx="3507602" cy="3507602"/>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6" name="Group 16"/>
          <p:cNvGrpSpPr/>
          <p:nvPr/>
        </p:nvGrpSpPr>
        <p:grpSpPr>
          <a:xfrm rot="-4661071">
            <a:off x="14066045" y="-3075241"/>
            <a:ext cx="3171378" cy="3171378"/>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8" name="Group 18"/>
          <p:cNvGrpSpPr/>
          <p:nvPr/>
        </p:nvGrpSpPr>
        <p:grpSpPr>
          <a:xfrm rot="4413537">
            <a:off x="-366056" y="8029062"/>
            <a:ext cx="3824971" cy="382497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4661071">
            <a:off x="14985446" y="-2904916"/>
            <a:ext cx="3458325" cy="3458325"/>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309809">
            <a:off x="13095741" y="4208534"/>
            <a:ext cx="7034182" cy="7034182"/>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4" name="Group 24"/>
          <p:cNvGrpSpPr/>
          <p:nvPr/>
        </p:nvGrpSpPr>
        <p:grpSpPr>
          <a:xfrm rot="4413537">
            <a:off x="-401269" y="8093758"/>
            <a:ext cx="3824971" cy="382497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4661071">
            <a:off x="15041499" y="-2940880"/>
            <a:ext cx="3458325" cy="3458325"/>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8" name="Group 28"/>
          <p:cNvGrpSpPr/>
          <p:nvPr/>
        </p:nvGrpSpPr>
        <p:grpSpPr>
          <a:xfrm rot="-309809">
            <a:off x="13199758" y="4295310"/>
            <a:ext cx="7034182" cy="7034182"/>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30" name="Group 30"/>
          <p:cNvGrpSpPr/>
          <p:nvPr/>
        </p:nvGrpSpPr>
        <p:grpSpPr>
          <a:xfrm rot="9813537">
            <a:off x="-193537" y="8301491"/>
            <a:ext cx="3409507" cy="3409507"/>
            <a:chOff x="0" y="0"/>
            <a:chExt cx="1913890" cy="1913890"/>
          </a:xfrm>
        </p:grpSpPr>
        <p:sp>
          <p:nvSpPr>
            <p:cNvPr id="31" name="Freeform 31"/>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2" name="Group 32"/>
          <p:cNvGrpSpPr/>
          <p:nvPr/>
        </p:nvGrpSpPr>
        <p:grpSpPr>
          <a:xfrm rot="738928">
            <a:off x="15229319" y="-2753060"/>
            <a:ext cx="3082686" cy="3082686"/>
            <a:chOff x="0" y="0"/>
            <a:chExt cx="1913890" cy="1913890"/>
          </a:xfrm>
        </p:grpSpPr>
        <p:sp>
          <p:nvSpPr>
            <p:cNvPr id="33" name="Freeform 33"/>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34" name="Group 34"/>
          <p:cNvGrpSpPr/>
          <p:nvPr/>
        </p:nvGrpSpPr>
        <p:grpSpPr>
          <a:xfrm rot="5090190">
            <a:off x="13581781" y="4677333"/>
            <a:ext cx="6270136" cy="6270136"/>
            <a:chOff x="0" y="0"/>
            <a:chExt cx="1913890" cy="1913890"/>
          </a:xfrm>
        </p:grpSpPr>
        <p:sp>
          <p:nvSpPr>
            <p:cNvPr id="35" name="Freeform 3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6" name="TextBox 36"/>
          <p:cNvSpPr txBox="1"/>
          <p:nvPr/>
        </p:nvSpPr>
        <p:spPr>
          <a:xfrm>
            <a:off x="4114800" y="6075266"/>
            <a:ext cx="7510830" cy="1423210"/>
          </a:xfrm>
          <a:prstGeom prst="rect">
            <a:avLst/>
          </a:prstGeom>
        </p:spPr>
        <p:txBody>
          <a:bodyPr wrap="square" lIns="0" tIns="0" rIns="0" bIns="0" rtlCol="0" anchor="t">
            <a:spAutoFit/>
          </a:bodyPr>
          <a:lstStyle/>
          <a:p>
            <a:pPr>
              <a:lnSpc>
                <a:spcPts val="8635"/>
              </a:lnSpc>
            </a:pPr>
            <a:r>
              <a:rPr lang="en-US" sz="16600" dirty="0">
                <a:solidFill>
                  <a:srgbClr val="FFB000"/>
                </a:solidFill>
                <a:latin typeface="Poppins ExtraBold"/>
              </a:rPr>
              <a:t>YOU</a:t>
            </a:r>
          </a:p>
        </p:txBody>
      </p:sp>
      <p:sp>
        <p:nvSpPr>
          <p:cNvPr id="37" name="TextBox 37"/>
          <p:cNvSpPr txBox="1"/>
          <p:nvPr/>
        </p:nvSpPr>
        <p:spPr>
          <a:xfrm>
            <a:off x="2743200" y="3890389"/>
            <a:ext cx="9601200" cy="1076961"/>
          </a:xfrm>
          <a:prstGeom prst="rect">
            <a:avLst/>
          </a:prstGeom>
        </p:spPr>
        <p:txBody>
          <a:bodyPr wrap="square" lIns="0" tIns="0" rIns="0" bIns="0" rtlCol="0" anchor="t">
            <a:spAutoFit/>
          </a:bodyPr>
          <a:lstStyle/>
          <a:p>
            <a:pPr>
              <a:lnSpc>
                <a:spcPts val="5047"/>
              </a:lnSpc>
            </a:pPr>
            <a:r>
              <a:rPr lang="en-US" sz="16600" dirty="0">
                <a:solidFill>
                  <a:srgbClr val="002729"/>
                </a:solidFill>
                <a:latin typeface="Poppins ExtraBold"/>
              </a:rPr>
              <a:t>THANK </a:t>
            </a:r>
          </a:p>
        </p:txBody>
      </p:sp>
      <p:pic>
        <p:nvPicPr>
          <p:cNvPr id="39" name="Picture 39"/>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80545" y="-1251706"/>
            <a:ext cx="8005099" cy="2503413"/>
          </a:xfrm>
          <a:prstGeom prst="rect">
            <a:avLst/>
          </a:prstGeom>
        </p:spPr>
      </p:pic>
      <p:pic>
        <p:nvPicPr>
          <p:cNvPr id="40" name="Picture 40"/>
          <p:cNvPicPr>
            <a:picLocks noChangeAspect="1"/>
          </p:cNvPicPr>
          <p:nvPr/>
        </p:nvPicPr>
        <p:blipFill>
          <a:blip r:embed="rId4">
            <a:alphaModFix amt="6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54654" y="-1828850"/>
            <a:ext cx="3657699" cy="36576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6674806" y="4867346"/>
            <a:ext cx="5512571" cy="551257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100000">
            <a:off x="-3899377" y="148729"/>
            <a:ext cx="5512571" cy="551257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2700000">
            <a:off x="16974191" y="5166731"/>
            <a:ext cx="4913801" cy="4913801"/>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8100000">
            <a:off x="-3599992" y="448114"/>
            <a:ext cx="4913801" cy="4913801"/>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700000">
            <a:off x="16427594" y="222263"/>
            <a:ext cx="4318924" cy="431892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8100000">
            <a:off x="-2458517" y="5987459"/>
            <a:ext cx="4318924" cy="431892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2700000">
            <a:off x="16662152" y="456822"/>
            <a:ext cx="3849807" cy="3849807"/>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8100000">
            <a:off x="-2223959" y="6222017"/>
            <a:ext cx="3849807" cy="3849807"/>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700000">
            <a:off x="17164693" y="1856966"/>
            <a:ext cx="4709701" cy="4709701"/>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8100000">
            <a:off x="-3586394" y="3961979"/>
            <a:ext cx="4709701" cy="4709701"/>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700000">
            <a:off x="17255390" y="1856966"/>
            <a:ext cx="4709701" cy="4709701"/>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8100000">
            <a:off x="-3677091" y="3961979"/>
            <a:ext cx="4709701" cy="4709701"/>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2700000">
            <a:off x="17511171" y="2112747"/>
            <a:ext cx="4198138" cy="4198138"/>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8100000">
            <a:off x="-3421309" y="4217761"/>
            <a:ext cx="4198138" cy="4198138"/>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31" name="TextBox 31"/>
          <p:cNvSpPr txBox="1"/>
          <p:nvPr/>
        </p:nvSpPr>
        <p:spPr>
          <a:xfrm>
            <a:off x="3178279" y="1980883"/>
            <a:ext cx="12023119" cy="1316130"/>
          </a:xfrm>
          <a:prstGeom prst="rect">
            <a:avLst/>
          </a:prstGeom>
        </p:spPr>
        <p:txBody>
          <a:bodyPr wrap="square" lIns="0" tIns="0" rIns="0" bIns="0" rtlCol="0" anchor="t">
            <a:spAutoFit/>
          </a:bodyPr>
          <a:lstStyle/>
          <a:p>
            <a:pPr algn="ctr">
              <a:lnSpc>
                <a:spcPts val="10073"/>
              </a:lnSpc>
            </a:pPr>
            <a:r>
              <a:rPr lang="en-US" sz="8759" dirty="0">
                <a:solidFill>
                  <a:srgbClr val="FFB000"/>
                </a:solidFill>
                <a:latin typeface="Poppins ExtraBold"/>
              </a:rPr>
              <a:t> </a:t>
            </a:r>
            <a:r>
              <a:rPr lang="en-US" sz="9600" dirty="0">
                <a:latin typeface="Poppins ExtraBold"/>
              </a:rPr>
              <a:t>OUR TEAM</a:t>
            </a:r>
            <a:endParaRPr lang="en-US" sz="8759" dirty="0">
              <a:latin typeface="Poppins ExtraBold"/>
            </a:endParaRPr>
          </a:p>
        </p:txBody>
      </p:sp>
      <p:sp>
        <p:nvSpPr>
          <p:cNvPr id="32" name="AutoShape 32"/>
          <p:cNvSpPr/>
          <p:nvPr/>
        </p:nvSpPr>
        <p:spPr>
          <a:xfrm>
            <a:off x="4327725" y="4067254"/>
            <a:ext cx="10267615" cy="4657645"/>
          </a:xfrm>
          <a:prstGeom prst="rect">
            <a:avLst/>
          </a:prstGeom>
          <a:solidFill>
            <a:srgbClr val="FFB000"/>
          </a:solidFill>
        </p:spPr>
      </p:sp>
      <p:sp>
        <p:nvSpPr>
          <p:cNvPr id="36" name="TextBox 36"/>
          <p:cNvSpPr txBox="1"/>
          <p:nvPr/>
        </p:nvSpPr>
        <p:spPr>
          <a:xfrm>
            <a:off x="4677564" y="4170166"/>
            <a:ext cx="8509478" cy="340478"/>
          </a:xfrm>
          <a:prstGeom prst="rect">
            <a:avLst/>
          </a:prstGeom>
        </p:spPr>
        <p:txBody>
          <a:bodyPr wrap="square" lIns="0" tIns="0" rIns="0" bIns="0" rtlCol="0" anchor="t">
            <a:spAutoFit/>
          </a:bodyPr>
          <a:lstStyle/>
          <a:p>
            <a:pPr algn="just">
              <a:lnSpc>
                <a:spcPts val="2774"/>
              </a:lnSpc>
            </a:pPr>
            <a:r>
              <a:rPr lang="en-US" sz="1981" dirty="0">
                <a:solidFill>
                  <a:srgbClr val="000000"/>
                </a:solidFill>
                <a:latin typeface="Poppins"/>
              </a:rPr>
              <a:t>.</a:t>
            </a:r>
          </a:p>
        </p:txBody>
      </p:sp>
      <p:graphicFrame>
        <p:nvGraphicFramePr>
          <p:cNvPr id="39" name="Table 39">
            <a:extLst>
              <a:ext uri="{FF2B5EF4-FFF2-40B4-BE49-F238E27FC236}">
                <a16:creationId xmlns:a16="http://schemas.microsoft.com/office/drawing/2014/main" id="{9E220434-C517-48DA-93F4-9AC41120C913}"/>
              </a:ext>
            </a:extLst>
          </p:cNvPr>
          <p:cNvGraphicFramePr>
            <a:graphicFrameLocks noGrp="1"/>
          </p:cNvGraphicFramePr>
          <p:nvPr>
            <p:extLst>
              <p:ext uri="{D42A27DB-BD31-4B8C-83A1-F6EECF244321}">
                <p14:modId xmlns:p14="http://schemas.microsoft.com/office/powerpoint/2010/main" val="1946859295"/>
              </p:ext>
            </p:extLst>
          </p:nvPr>
        </p:nvGraphicFramePr>
        <p:xfrm>
          <a:off x="4363305" y="4067252"/>
          <a:ext cx="10232035" cy="4657647"/>
        </p:xfrm>
        <a:graphic>
          <a:graphicData uri="http://schemas.openxmlformats.org/drawingml/2006/table">
            <a:tbl>
              <a:tblPr firstRow="1" bandRow="1">
                <a:tableStyleId>{616DA210-FB5B-4158-B5E0-FEB733F419BA}</a:tableStyleId>
              </a:tblPr>
              <a:tblGrid>
                <a:gridCol w="2334808">
                  <a:extLst>
                    <a:ext uri="{9D8B030D-6E8A-4147-A177-3AD203B41FA5}">
                      <a16:colId xmlns:a16="http://schemas.microsoft.com/office/drawing/2014/main" val="976639235"/>
                    </a:ext>
                  </a:extLst>
                </a:gridCol>
                <a:gridCol w="2680999">
                  <a:extLst>
                    <a:ext uri="{9D8B030D-6E8A-4147-A177-3AD203B41FA5}">
                      <a16:colId xmlns:a16="http://schemas.microsoft.com/office/drawing/2014/main" val="2996694296"/>
                    </a:ext>
                  </a:extLst>
                </a:gridCol>
                <a:gridCol w="5216228">
                  <a:extLst>
                    <a:ext uri="{9D8B030D-6E8A-4147-A177-3AD203B41FA5}">
                      <a16:colId xmlns:a16="http://schemas.microsoft.com/office/drawing/2014/main" val="768610512"/>
                    </a:ext>
                  </a:extLst>
                </a:gridCol>
              </a:tblGrid>
              <a:tr h="812977">
                <a:tc>
                  <a:txBody>
                    <a:bodyPr/>
                    <a:lstStyle/>
                    <a:p>
                      <a:pPr algn="ctr"/>
                      <a:r>
                        <a:rPr lang="en-IN" sz="4000" dirty="0"/>
                        <a:t>Sr. No.</a:t>
                      </a:r>
                    </a:p>
                  </a:txBody>
                  <a:tcPr/>
                </a:tc>
                <a:tc>
                  <a:txBody>
                    <a:bodyPr/>
                    <a:lstStyle/>
                    <a:p>
                      <a:pPr algn="ctr"/>
                      <a:r>
                        <a:rPr lang="en-IN" sz="4000" dirty="0"/>
                        <a:t>Roll No.</a:t>
                      </a:r>
                    </a:p>
                  </a:txBody>
                  <a:tcPr/>
                </a:tc>
                <a:tc>
                  <a:txBody>
                    <a:bodyPr/>
                    <a:lstStyle/>
                    <a:p>
                      <a:pPr algn="ctr"/>
                      <a:r>
                        <a:rPr lang="en-IN" sz="4000" dirty="0"/>
                        <a:t>Name</a:t>
                      </a:r>
                    </a:p>
                  </a:txBody>
                  <a:tcPr/>
                </a:tc>
                <a:extLst>
                  <a:ext uri="{0D108BD9-81ED-4DB2-BD59-A6C34878D82A}">
                    <a16:rowId xmlns:a16="http://schemas.microsoft.com/office/drawing/2014/main" val="1936993982"/>
                  </a:ext>
                </a:extLst>
              </a:tr>
              <a:tr h="768934">
                <a:tc>
                  <a:txBody>
                    <a:bodyPr/>
                    <a:lstStyle/>
                    <a:p>
                      <a:pPr algn="ctr"/>
                      <a:r>
                        <a:rPr lang="en-IN" sz="3600" dirty="0">
                          <a:latin typeface="Sitka Banner" pitchFamily="2" charset="0"/>
                        </a:rPr>
                        <a:t>1</a:t>
                      </a:r>
                    </a:p>
                  </a:txBody>
                  <a:tcPr/>
                </a:tc>
                <a:tc>
                  <a:txBody>
                    <a:bodyPr/>
                    <a:lstStyle/>
                    <a:p>
                      <a:pPr algn="ctr"/>
                      <a:r>
                        <a:rPr lang="en-IN" sz="3600" dirty="0">
                          <a:latin typeface="Sitka Banner" pitchFamily="2" charset="0"/>
                        </a:rPr>
                        <a:t>222012</a:t>
                      </a:r>
                    </a:p>
                  </a:txBody>
                  <a:tcPr>
                    <a:solidFill>
                      <a:schemeClr val="tx2">
                        <a:lumMod val="50000"/>
                        <a:alpha val="20000"/>
                      </a:schemeClr>
                    </a:solidFill>
                  </a:tcPr>
                </a:tc>
                <a:tc>
                  <a:txBody>
                    <a:bodyPr/>
                    <a:lstStyle/>
                    <a:p>
                      <a:pPr algn="ctr"/>
                      <a:r>
                        <a:rPr lang="en-IN" sz="3600" dirty="0" err="1">
                          <a:latin typeface="Sitka Banner" pitchFamily="2" charset="0"/>
                        </a:rPr>
                        <a:t>Dimpal</a:t>
                      </a:r>
                      <a:r>
                        <a:rPr lang="en-IN" sz="3600" dirty="0">
                          <a:latin typeface="Sitka Banner" pitchFamily="2" charset="0"/>
                        </a:rPr>
                        <a:t> Bhorkar</a:t>
                      </a:r>
                    </a:p>
                  </a:txBody>
                  <a:tcPr/>
                </a:tc>
                <a:extLst>
                  <a:ext uri="{0D108BD9-81ED-4DB2-BD59-A6C34878D82A}">
                    <a16:rowId xmlns:a16="http://schemas.microsoft.com/office/drawing/2014/main" val="2068841991"/>
                  </a:ext>
                </a:extLst>
              </a:tr>
              <a:tr h="768934">
                <a:tc>
                  <a:txBody>
                    <a:bodyPr/>
                    <a:lstStyle/>
                    <a:p>
                      <a:pPr algn="ctr"/>
                      <a:r>
                        <a:rPr lang="en-IN" sz="3600" dirty="0">
                          <a:latin typeface="Sitka Banner" pitchFamily="2" charset="0"/>
                        </a:rPr>
                        <a:t>2</a:t>
                      </a:r>
                    </a:p>
                  </a:txBody>
                  <a:tcPr/>
                </a:tc>
                <a:tc>
                  <a:txBody>
                    <a:bodyPr/>
                    <a:lstStyle/>
                    <a:p>
                      <a:pPr algn="ctr"/>
                      <a:r>
                        <a:rPr lang="en-IN" sz="3600" dirty="0">
                          <a:latin typeface="Sitka Banner" pitchFamily="2" charset="0"/>
                        </a:rPr>
                        <a:t>222013</a:t>
                      </a:r>
                    </a:p>
                  </a:txBody>
                  <a:tcPr/>
                </a:tc>
                <a:tc>
                  <a:txBody>
                    <a:bodyPr/>
                    <a:lstStyle/>
                    <a:p>
                      <a:pPr algn="ctr"/>
                      <a:r>
                        <a:rPr lang="en-IN" sz="3600" dirty="0">
                          <a:latin typeface="Sitka Banner" pitchFamily="2" charset="0"/>
                        </a:rPr>
                        <a:t>Karan Chavan</a:t>
                      </a:r>
                    </a:p>
                  </a:txBody>
                  <a:tcPr/>
                </a:tc>
                <a:extLst>
                  <a:ext uri="{0D108BD9-81ED-4DB2-BD59-A6C34878D82A}">
                    <a16:rowId xmlns:a16="http://schemas.microsoft.com/office/drawing/2014/main" val="1077048483"/>
                  </a:ext>
                </a:extLst>
              </a:tr>
              <a:tr h="768934">
                <a:tc>
                  <a:txBody>
                    <a:bodyPr/>
                    <a:lstStyle/>
                    <a:p>
                      <a:pPr algn="ctr"/>
                      <a:r>
                        <a:rPr lang="en-IN" sz="3600" dirty="0">
                          <a:latin typeface="Sitka Banner" pitchFamily="2" charset="0"/>
                        </a:rPr>
                        <a:t>3</a:t>
                      </a:r>
                    </a:p>
                  </a:txBody>
                  <a:tcPr/>
                </a:tc>
                <a:tc>
                  <a:txBody>
                    <a:bodyPr/>
                    <a:lstStyle/>
                    <a:p>
                      <a:pPr algn="ctr"/>
                      <a:r>
                        <a:rPr lang="en-IN" sz="3600" dirty="0">
                          <a:latin typeface="Sitka Banner" pitchFamily="2" charset="0"/>
                        </a:rPr>
                        <a:t>222014</a:t>
                      </a:r>
                    </a:p>
                  </a:txBody>
                  <a:tcPr/>
                </a:tc>
                <a:tc>
                  <a:txBody>
                    <a:bodyPr/>
                    <a:lstStyle/>
                    <a:p>
                      <a:pPr algn="ctr"/>
                      <a:r>
                        <a:rPr lang="en-IN" sz="3600" dirty="0" err="1">
                          <a:latin typeface="Sitka Banner" pitchFamily="2" charset="0"/>
                        </a:rPr>
                        <a:t>Parth</a:t>
                      </a:r>
                      <a:r>
                        <a:rPr lang="en-IN" sz="3600" dirty="0">
                          <a:latin typeface="Sitka Banner" pitchFamily="2" charset="0"/>
                        </a:rPr>
                        <a:t> Chavan</a:t>
                      </a:r>
                    </a:p>
                  </a:txBody>
                  <a:tcPr/>
                </a:tc>
                <a:extLst>
                  <a:ext uri="{0D108BD9-81ED-4DB2-BD59-A6C34878D82A}">
                    <a16:rowId xmlns:a16="http://schemas.microsoft.com/office/drawing/2014/main" val="1620546808"/>
                  </a:ext>
                </a:extLst>
              </a:tr>
              <a:tr h="768934">
                <a:tc>
                  <a:txBody>
                    <a:bodyPr/>
                    <a:lstStyle/>
                    <a:p>
                      <a:pPr algn="ctr"/>
                      <a:r>
                        <a:rPr lang="en-IN" sz="3600" dirty="0">
                          <a:latin typeface="Sitka Banner" pitchFamily="2" charset="0"/>
                        </a:rPr>
                        <a:t>4</a:t>
                      </a:r>
                    </a:p>
                  </a:txBody>
                  <a:tcPr/>
                </a:tc>
                <a:tc>
                  <a:txBody>
                    <a:bodyPr/>
                    <a:lstStyle/>
                    <a:p>
                      <a:pPr algn="ctr"/>
                      <a:r>
                        <a:rPr lang="en-IN" sz="3600" dirty="0">
                          <a:latin typeface="Sitka Banner" pitchFamily="2" charset="0"/>
                        </a:rPr>
                        <a:t>222016</a:t>
                      </a:r>
                    </a:p>
                  </a:txBody>
                  <a:tcPr/>
                </a:tc>
                <a:tc>
                  <a:txBody>
                    <a:bodyPr/>
                    <a:lstStyle/>
                    <a:p>
                      <a:pPr algn="ctr"/>
                      <a:r>
                        <a:rPr lang="en-IN" sz="3600" dirty="0">
                          <a:latin typeface="Sitka Banner" pitchFamily="2" charset="0"/>
                        </a:rPr>
                        <a:t>Vaishnavi Desai</a:t>
                      </a:r>
                    </a:p>
                  </a:txBody>
                  <a:tcPr/>
                </a:tc>
                <a:extLst>
                  <a:ext uri="{0D108BD9-81ED-4DB2-BD59-A6C34878D82A}">
                    <a16:rowId xmlns:a16="http://schemas.microsoft.com/office/drawing/2014/main" val="56417988"/>
                  </a:ext>
                </a:extLst>
              </a:tr>
              <a:tr h="768934">
                <a:tc>
                  <a:txBody>
                    <a:bodyPr/>
                    <a:lstStyle/>
                    <a:p>
                      <a:pPr algn="ctr"/>
                      <a:r>
                        <a:rPr lang="en-IN" sz="3600" dirty="0">
                          <a:latin typeface="Sitka Banner" pitchFamily="2" charset="0"/>
                        </a:rPr>
                        <a:t>5</a:t>
                      </a:r>
                    </a:p>
                  </a:txBody>
                  <a:tcPr/>
                </a:tc>
                <a:tc>
                  <a:txBody>
                    <a:bodyPr/>
                    <a:lstStyle/>
                    <a:p>
                      <a:pPr algn="ctr"/>
                      <a:r>
                        <a:rPr lang="en-IN" sz="3600" dirty="0">
                          <a:latin typeface="Sitka Banner" pitchFamily="2" charset="0"/>
                        </a:rPr>
                        <a:t>222018</a:t>
                      </a:r>
                    </a:p>
                  </a:txBody>
                  <a:tcPr/>
                </a:tc>
                <a:tc>
                  <a:txBody>
                    <a:bodyPr/>
                    <a:lstStyle/>
                    <a:p>
                      <a:pPr algn="ctr"/>
                      <a:r>
                        <a:rPr lang="en-IN" sz="3600" dirty="0">
                          <a:latin typeface="Sitka Banner" pitchFamily="2" charset="0"/>
                        </a:rPr>
                        <a:t>Vinit Deshmukh</a:t>
                      </a:r>
                    </a:p>
                  </a:txBody>
                  <a:tcPr/>
                </a:tc>
                <a:extLst>
                  <a:ext uri="{0D108BD9-81ED-4DB2-BD59-A6C34878D82A}">
                    <a16:rowId xmlns:a16="http://schemas.microsoft.com/office/drawing/2014/main" val="40185303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7745877">
            <a:off x="-3939327" y="-689772"/>
            <a:ext cx="6654182" cy="6654182"/>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8454122">
            <a:off x="-3577942" y="-328387"/>
            <a:ext cx="5931412" cy="5931412"/>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7745877">
            <a:off x="-1554837" y="6219809"/>
            <a:ext cx="5213340" cy="5213340"/>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8454122">
            <a:off x="-1271703" y="6502943"/>
            <a:ext cx="4647072" cy="4647072"/>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7745877">
            <a:off x="-3137478" y="3902321"/>
            <a:ext cx="5685044" cy="5685044"/>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7745877">
            <a:off x="-3246377" y="3913578"/>
            <a:ext cx="5685044" cy="5685044"/>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8454122">
            <a:off x="-2937625" y="4222330"/>
            <a:ext cx="5067541" cy="5067541"/>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sp>
        <p:nvSpPr>
          <p:cNvPr id="16" name="AutoShape 16"/>
          <p:cNvSpPr/>
          <p:nvPr/>
        </p:nvSpPr>
        <p:spPr>
          <a:xfrm>
            <a:off x="10287000" y="2171700"/>
            <a:ext cx="3188186" cy="0"/>
          </a:xfrm>
          <a:prstGeom prst="line">
            <a:avLst/>
          </a:prstGeom>
          <a:ln w="47625" cap="rnd">
            <a:solidFill>
              <a:srgbClr val="002729"/>
            </a:solidFill>
            <a:prstDash val="solid"/>
            <a:headEnd type="none" w="sm" len="sm"/>
            <a:tailEnd type="none" w="sm" len="sm"/>
          </a:ln>
        </p:spPr>
      </p:sp>
      <p:sp>
        <p:nvSpPr>
          <p:cNvPr id="21" name="TextBox 21"/>
          <p:cNvSpPr txBox="1"/>
          <p:nvPr/>
        </p:nvSpPr>
        <p:spPr>
          <a:xfrm>
            <a:off x="4958072" y="368456"/>
            <a:ext cx="13085074" cy="1535036"/>
          </a:xfrm>
          <a:prstGeom prst="rect">
            <a:avLst/>
          </a:prstGeom>
        </p:spPr>
        <p:txBody>
          <a:bodyPr wrap="square" lIns="0" tIns="0" rIns="0" bIns="0" rtlCol="0" anchor="t">
            <a:spAutoFit/>
          </a:bodyPr>
          <a:lstStyle/>
          <a:p>
            <a:pPr algn="ctr">
              <a:lnSpc>
                <a:spcPts val="12599"/>
              </a:lnSpc>
            </a:pPr>
            <a:r>
              <a:rPr lang="en-US" sz="9000" dirty="0">
                <a:solidFill>
                  <a:srgbClr val="FFB000"/>
                </a:solidFill>
                <a:latin typeface="Poppins ExtraBold"/>
              </a:rPr>
              <a:t>What is </a:t>
            </a:r>
            <a:r>
              <a:rPr lang="en-US" sz="9000" dirty="0" err="1">
                <a:solidFill>
                  <a:srgbClr val="FFB000"/>
                </a:solidFill>
                <a:latin typeface="Poppins ExtraBold"/>
              </a:rPr>
              <a:t>Trie</a:t>
            </a:r>
            <a:r>
              <a:rPr lang="en-US" sz="9000" dirty="0">
                <a:solidFill>
                  <a:srgbClr val="FFB000"/>
                </a:solidFill>
                <a:latin typeface="Poppins ExtraBold"/>
              </a:rPr>
              <a:t> </a:t>
            </a:r>
          </a:p>
        </p:txBody>
      </p:sp>
      <p:graphicFrame>
        <p:nvGraphicFramePr>
          <p:cNvPr id="31" name="Diagram 30">
            <a:extLst>
              <a:ext uri="{FF2B5EF4-FFF2-40B4-BE49-F238E27FC236}">
                <a16:creationId xmlns:a16="http://schemas.microsoft.com/office/drawing/2014/main" id="{FCFBE2BB-F7E5-4056-904D-D6DDA3A0E913}"/>
              </a:ext>
            </a:extLst>
          </p:cNvPr>
          <p:cNvGraphicFramePr/>
          <p:nvPr>
            <p:extLst>
              <p:ext uri="{D42A27DB-BD31-4B8C-83A1-F6EECF244321}">
                <p14:modId xmlns:p14="http://schemas.microsoft.com/office/powerpoint/2010/main" val="1922193087"/>
              </p:ext>
            </p:extLst>
          </p:nvPr>
        </p:nvGraphicFramePr>
        <p:xfrm>
          <a:off x="4958072" y="2708118"/>
          <a:ext cx="13085074" cy="64560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986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3093128" y="8702721"/>
            <a:ext cx="5512571" cy="5512571"/>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103422">
            <a:off x="13392513" y="9002106"/>
            <a:ext cx="4913801" cy="4913801"/>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6" name="Group 6"/>
          <p:cNvGrpSpPr/>
          <p:nvPr/>
        </p:nvGrpSpPr>
        <p:grpSpPr>
          <a:xfrm rot="-296577">
            <a:off x="16417352" y="4744190"/>
            <a:ext cx="4318924" cy="4318924"/>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8" name="Group 8"/>
          <p:cNvGrpSpPr/>
          <p:nvPr/>
        </p:nvGrpSpPr>
        <p:grpSpPr>
          <a:xfrm rot="5103422">
            <a:off x="16651910" y="4978748"/>
            <a:ext cx="3849807" cy="3849807"/>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0" name="Group 10"/>
          <p:cNvGrpSpPr/>
          <p:nvPr/>
        </p:nvGrpSpPr>
        <p:grpSpPr>
          <a:xfrm rot="-296577">
            <a:off x="15757938" y="6549662"/>
            <a:ext cx="4709701" cy="4709701"/>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12" name="Group 12"/>
          <p:cNvGrpSpPr/>
          <p:nvPr/>
        </p:nvGrpSpPr>
        <p:grpSpPr>
          <a:xfrm rot="-296577">
            <a:off x="15827358" y="6608030"/>
            <a:ext cx="4709701" cy="4709701"/>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14" name="Group 14"/>
          <p:cNvGrpSpPr/>
          <p:nvPr/>
        </p:nvGrpSpPr>
        <p:grpSpPr>
          <a:xfrm rot="5103422">
            <a:off x="16083140" y="6863812"/>
            <a:ext cx="4198138" cy="4198138"/>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30" name="Picture 30"/>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5316200" y="-975622"/>
            <a:ext cx="4042941" cy="4042941"/>
          </a:xfrm>
          <a:prstGeom prst="rect">
            <a:avLst/>
          </a:prstGeom>
        </p:spPr>
      </p:pic>
      <p:sp>
        <p:nvSpPr>
          <p:cNvPr id="33" name="TextBox 19">
            <a:extLst>
              <a:ext uri="{FF2B5EF4-FFF2-40B4-BE49-F238E27FC236}">
                <a16:creationId xmlns:a16="http://schemas.microsoft.com/office/drawing/2014/main" id="{427DEBC4-0498-4DD4-823B-31378C5ED893}"/>
              </a:ext>
            </a:extLst>
          </p:cNvPr>
          <p:cNvSpPr txBox="1"/>
          <p:nvPr/>
        </p:nvSpPr>
        <p:spPr>
          <a:xfrm>
            <a:off x="344086" y="1074687"/>
            <a:ext cx="14782800" cy="1346522"/>
          </a:xfrm>
          <a:prstGeom prst="rect">
            <a:avLst/>
          </a:prstGeom>
        </p:spPr>
        <p:txBody>
          <a:bodyPr wrap="square" lIns="0" tIns="0" rIns="0" bIns="0" rtlCol="0" anchor="t">
            <a:spAutoFit/>
          </a:bodyPr>
          <a:lstStyle/>
          <a:p>
            <a:pPr algn="ctr">
              <a:lnSpc>
                <a:spcPts val="10455"/>
              </a:lnSpc>
            </a:pPr>
            <a:r>
              <a:rPr lang="en-US" sz="8800" dirty="0">
                <a:solidFill>
                  <a:srgbClr val="FFB000"/>
                </a:solidFill>
                <a:latin typeface="Poppins ExtraBold"/>
              </a:rPr>
              <a:t>Patricia </a:t>
            </a:r>
            <a:r>
              <a:rPr lang="en-US" sz="8800" dirty="0" err="1">
                <a:solidFill>
                  <a:srgbClr val="FFB000"/>
                </a:solidFill>
                <a:latin typeface="Poppins ExtraBold"/>
              </a:rPr>
              <a:t>Trie</a:t>
            </a:r>
            <a:endParaRPr lang="en-US" sz="8800" dirty="0">
              <a:solidFill>
                <a:srgbClr val="FFB000"/>
              </a:solidFill>
              <a:latin typeface="Poppins ExtraBold"/>
            </a:endParaRPr>
          </a:p>
        </p:txBody>
      </p:sp>
      <p:graphicFrame>
        <p:nvGraphicFramePr>
          <p:cNvPr id="40" name="Diagram 39">
            <a:extLst>
              <a:ext uri="{FF2B5EF4-FFF2-40B4-BE49-F238E27FC236}">
                <a16:creationId xmlns:a16="http://schemas.microsoft.com/office/drawing/2014/main" id="{392D67F7-54BD-47B5-9764-6A596B5371A6}"/>
              </a:ext>
            </a:extLst>
          </p:cNvPr>
          <p:cNvGraphicFramePr/>
          <p:nvPr>
            <p:extLst>
              <p:ext uri="{D42A27DB-BD31-4B8C-83A1-F6EECF244321}">
                <p14:modId xmlns:p14="http://schemas.microsoft.com/office/powerpoint/2010/main" val="1737390352"/>
              </p:ext>
            </p:extLst>
          </p:nvPr>
        </p:nvGraphicFramePr>
        <p:xfrm>
          <a:off x="359326" y="3313571"/>
          <a:ext cx="14512490" cy="60838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4260116" y="8949097"/>
            <a:ext cx="3818299" cy="3818299"/>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922473">
            <a:off x="-2427097" y="6087016"/>
            <a:ext cx="3818299" cy="381829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5103422">
            <a:off x="14467486" y="9156467"/>
            <a:ext cx="3403559" cy="340355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10277526">
            <a:off x="-2219727" y="6294386"/>
            <a:ext cx="3403559" cy="340355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96577">
            <a:off x="16562649" y="6207208"/>
            <a:ext cx="2991516" cy="299151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5922473">
            <a:off x="606598" y="9080845"/>
            <a:ext cx="2991516" cy="29915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5103422">
            <a:off x="16725117" y="6369676"/>
            <a:ext cx="2666580" cy="26665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10277526">
            <a:off x="769066" y="9243313"/>
            <a:ext cx="2666580" cy="2666580"/>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96577">
            <a:off x="16105905" y="7457775"/>
            <a:ext cx="3262189" cy="3262189"/>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5922473">
            <a:off x="-799638" y="8306100"/>
            <a:ext cx="3262189" cy="3262189"/>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96577">
            <a:off x="16153988" y="7498203"/>
            <a:ext cx="3262189" cy="3262189"/>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5922473">
            <a:off x="-850273" y="8343284"/>
            <a:ext cx="3262189" cy="3262189"/>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5103422">
            <a:off x="16331156" y="7675371"/>
            <a:ext cx="2907853" cy="2907853"/>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10277526">
            <a:off x="-673105" y="8520452"/>
            <a:ext cx="2907853" cy="2907853"/>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30" name="Picture 30"/>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201272" y="-923275"/>
            <a:ext cx="5904665" cy="1846550"/>
          </a:xfrm>
          <a:prstGeom prst="rect">
            <a:avLst/>
          </a:prstGeom>
        </p:spPr>
      </p:pic>
      <p:pic>
        <p:nvPicPr>
          <p:cNvPr id="31" name="Picture 31"/>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7937" y="-923275"/>
            <a:ext cx="5904665" cy="1846550"/>
          </a:xfrm>
          <a:prstGeom prst="rect">
            <a:avLst/>
          </a:prstGeom>
        </p:spPr>
      </p:pic>
      <p:sp>
        <p:nvSpPr>
          <p:cNvPr id="32" name="AutoShape 32"/>
          <p:cNvSpPr/>
          <p:nvPr/>
        </p:nvSpPr>
        <p:spPr>
          <a:xfrm>
            <a:off x="2438109" y="1102935"/>
            <a:ext cx="13411783" cy="1832388"/>
          </a:xfrm>
          <a:prstGeom prst="rect">
            <a:avLst/>
          </a:prstGeom>
          <a:solidFill>
            <a:srgbClr val="002729"/>
          </a:solidFill>
        </p:spPr>
      </p:sp>
      <p:grpSp>
        <p:nvGrpSpPr>
          <p:cNvPr id="33" name="Group 33"/>
          <p:cNvGrpSpPr/>
          <p:nvPr/>
        </p:nvGrpSpPr>
        <p:grpSpPr>
          <a:xfrm>
            <a:off x="1622889" y="1102935"/>
            <a:ext cx="1832388" cy="1832388"/>
            <a:chOff x="0" y="0"/>
            <a:chExt cx="6350000" cy="6350000"/>
          </a:xfrm>
        </p:grpSpPr>
        <p:sp>
          <p:nvSpPr>
            <p:cNvPr id="34" name="Freeform 3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grpSp>
        <p:nvGrpSpPr>
          <p:cNvPr id="35" name="Group 35"/>
          <p:cNvGrpSpPr/>
          <p:nvPr/>
        </p:nvGrpSpPr>
        <p:grpSpPr>
          <a:xfrm>
            <a:off x="14832723" y="1102935"/>
            <a:ext cx="1832388" cy="1832388"/>
            <a:chOff x="0" y="0"/>
            <a:chExt cx="6350000" cy="6350000"/>
          </a:xfrm>
        </p:grpSpPr>
        <p:sp>
          <p:nvSpPr>
            <p:cNvPr id="36" name="Freeform 3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sp>
        <p:nvSpPr>
          <p:cNvPr id="37" name="TextBox 37"/>
          <p:cNvSpPr txBox="1"/>
          <p:nvPr/>
        </p:nvSpPr>
        <p:spPr>
          <a:xfrm>
            <a:off x="1815921" y="1125224"/>
            <a:ext cx="14908423" cy="1427314"/>
          </a:xfrm>
          <a:prstGeom prst="rect">
            <a:avLst/>
          </a:prstGeom>
        </p:spPr>
        <p:txBody>
          <a:bodyPr wrap="square" lIns="0" tIns="0" rIns="0" bIns="0" rtlCol="0" anchor="t">
            <a:spAutoFit/>
          </a:bodyPr>
          <a:lstStyle/>
          <a:p>
            <a:pPr algn="ctr">
              <a:lnSpc>
                <a:spcPts val="12599"/>
              </a:lnSpc>
            </a:pPr>
            <a:r>
              <a:rPr lang="en-US" sz="6000" dirty="0">
                <a:solidFill>
                  <a:srgbClr val="FFB000"/>
                </a:solidFill>
                <a:latin typeface="Poppins ExtraBold"/>
              </a:rPr>
              <a:t>General Operations of Patricia </a:t>
            </a:r>
            <a:r>
              <a:rPr lang="en-US" sz="6000" dirty="0" err="1">
                <a:solidFill>
                  <a:srgbClr val="FFB000"/>
                </a:solidFill>
                <a:latin typeface="Poppins ExtraBold"/>
              </a:rPr>
              <a:t>trie</a:t>
            </a:r>
            <a:endParaRPr lang="en-US" sz="6000" dirty="0">
              <a:solidFill>
                <a:srgbClr val="FFB000"/>
              </a:solidFill>
              <a:latin typeface="Poppins ExtraBold"/>
            </a:endParaRPr>
          </a:p>
        </p:txBody>
      </p:sp>
      <p:graphicFrame>
        <p:nvGraphicFramePr>
          <p:cNvPr id="50" name="Diagram 49">
            <a:extLst>
              <a:ext uri="{FF2B5EF4-FFF2-40B4-BE49-F238E27FC236}">
                <a16:creationId xmlns:a16="http://schemas.microsoft.com/office/drawing/2014/main" id="{C4BB7967-87E9-4FB9-A7CB-4CF3AB09F416}"/>
              </a:ext>
            </a:extLst>
          </p:cNvPr>
          <p:cNvGraphicFramePr/>
          <p:nvPr>
            <p:extLst>
              <p:ext uri="{D42A27DB-BD31-4B8C-83A1-F6EECF244321}">
                <p14:modId xmlns:p14="http://schemas.microsoft.com/office/powerpoint/2010/main" val="1801795243"/>
              </p:ext>
            </p:extLst>
          </p:nvPr>
        </p:nvGraphicFramePr>
        <p:xfrm>
          <a:off x="6486515" y="3855343"/>
          <a:ext cx="4673636" cy="49363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96577">
            <a:off x="14260116" y="8949097"/>
            <a:ext cx="3818299" cy="3818299"/>
            <a:chOff x="0" y="0"/>
            <a:chExt cx="1913890" cy="1913890"/>
          </a:xfrm>
        </p:grpSpPr>
        <p:sp>
          <p:nvSpPr>
            <p:cNvPr id="3" name="Freeform 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4" name="Group 4"/>
          <p:cNvGrpSpPr/>
          <p:nvPr/>
        </p:nvGrpSpPr>
        <p:grpSpPr>
          <a:xfrm rot="5922473">
            <a:off x="-2427097" y="6087016"/>
            <a:ext cx="3818299" cy="3818299"/>
            <a:chOff x="0" y="0"/>
            <a:chExt cx="1913890" cy="1913890"/>
          </a:xfrm>
        </p:grpSpPr>
        <p:sp>
          <p:nvSpPr>
            <p:cNvPr id="5" name="Freeform 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6" name="Group 6"/>
          <p:cNvGrpSpPr/>
          <p:nvPr/>
        </p:nvGrpSpPr>
        <p:grpSpPr>
          <a:xfrm rot="5103422">
            <a:off x="14467486" y="9156467"/>
            <a:ext cx="3403559" cy="3403559"/>
            <a:chOff x="0" y="0"/>
            <a:chExt cx="1913890" cy="1913890"/>
          </a:xfrm>
        </p:grpSpPr>
        <p:sp>
          <p:nvSpPr>
            <p:cNvPr id="7" name="Freeform 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8" name="Group 8"/>
          <p:cNvGrpSpPr/>
          <p:nvPr/>
        </p:nvGrpSpPr>
        <p:grpSpPr>
          <a:xfrm rot="-10277526">
            <a:off x="-2219727" y="6294386"/>
            <a:ext cx="3403559" cy="3403559"/>
            <a:chOff x="0" y="0"/>
            <a:chExt cx="1913890" cy="1913890"/>
          </a:xfrm>
        </p:grpSpPr>
        <p:sp>
          <p:nvSpPr>
            <p:cNvPr id="9" name="Freeform 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10" name="Group 10"/>
          <p:cNvGrpSpPr/>
          <p:nvPr/>
        </p:nvGrpSpPr>
        <p:grpSpPr>
          <a:xfrm rot="-296577">
            <a:off x="16562649" y="6207208"/>
            <a:ext cx="2991516" cy="2991516"/>
            <a:chOff x="0" y="0"/>
            <a:chExt cx="1913890" cy="1913890"/>
          </a:xfrm>
        </p:grpSpPr>
        <p:sp>
          <p:nvSpPr>
            <p:cNvPr id="11" name="Freeform 1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2" name="Group 12"/>
          <p:cNvGrpSpPr/>
          <p:nvPr/>
        </p:nvGrpSpPr>
        <p:grpSpPr>
          <a:xfrm rot="5922473">
            <a:off x="606598" y="9080845"/>
            <a:ext cx="2991516" cy="2991516"/>
            <a:chOff x="0" y="0"/>
            <a:chExt cx="1913890" cy="1913890"/>
          </a:xfrm>
        </p:grpSpPr>
        <p:sp>
          <p:nvSpPr>
            <p:cNvPr id="13" name="Freeform 1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2729"/>
            </a:solidFill>
          </p:spPr>
        </p:sp>
      </p:grpSp>
      <p:grpSp>
        <p:nvGrpSpPr>
          <p:cNvPr id="14" name="Group 14"/>
          <p:cNvGrpSpPr/>
          <p:nvPr/>
        </p:nvGrpSpPr>
        <p:grpSpPr>
          <a:xfrm rot="5103422">
            <a:off x="16725117" y="6369676"/>
            <a:ext cx="2666580" cy="2666580"/>
            <a:chOff x="0" y="0"/>
            <a:chExt cx="1913890" cy="1913890"/>
          </a:xfrm>
        </p:grpSpPr>
        <p:sp>
          <p:nvSpPr>
            <p:cNvPr id="15" name="Freeform 15"/>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6" name="Group 16"/>
          <p:cNvGrpSpPr/>
          <p:nvPr/>
        </p:nvGrpSpPr>
        <p:grpSpPr>
          <a:xfrm rot="-10277526">
            <a:off x="769066" y="9243313"/>
            <a:ext cx="2666580" cy="2666580"/>
            <a:chOff x="0" y="0"/>
            <a:chExt cx="1913890" cy="1913890"/>
          </a:xfrm>
        </p:grpSpPr>
        <p:sp>
          <p:nvSpPr>
            <p:cNvPr id="17" name="Freeform 1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B000"/>
            </a:solidFill>
          </p:spPr>
        </p:sp>
      </p:grpSp>
      <p:grpSp>
        <p:nvGrpSpPr>
          <p:cNvPr id="18" name="Group 18"/>
          <p:cNvGrpSpPr/>
          <p:nvPr/>
        </p:nvGrpSpPr>
        <p:grpSpPr>
          <a:xfrm rot="-296577">
            <a:off x="16105905" y="7457775"/>
            <a:ext cx="3262189" cy="3262189"/>
            <a:chOff x="0" y="0"/>
            <a:chExt cx="1913890" cy="1913890"/>
          </a:xfrm>
        </p:grpSpPr>
        <p:sp>
          <p:nvSpPr>
            <p:cNvPr id="19" name="Freeform 19"/>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0" name="Group 20"/>
          <p:cNvGrpSpPr/>
          <p:nvPr/>
        </p:nvGrpSpPr>
        <p:grpSpPr>
          <a:xfrm rot="5922473">
            <a:off x="-799638" y="8306100"/>
            <a:ext cx="3262189" cy="3262189"/>
            <a:chOff x="0" y="0"/>
            <a:chExt cx="1913890" cy="1913890"/>
          </a:xfrm>
        </p:grpSpPr>
        <p:sp>
          <p:nvSpPr>
            <p:cNvPr id="21" name="Freeform 21"/>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000000">
                <a:alpha val="29804"/>
              </a:srgbClr>
            </a:solidFill>
          </p:spPr>
        </p:sp>
      </p:grpSp>
      <p:grpSp>
        <p:nvGrpSpPr>
          <p:cNvPr id="22" name="Group 22"/>
          <p:cNvGrpSpPr/>
          <p:nvPr/>
        </p:nvGrpSpPr>
        <p:grpSpPr>
          <a:xfrm rot="-296577">
            <a:off x="16153988" y="7498203"/>
            <a:ext cx="3262189" cy="3262189"/>
            <a:chOff x="0" y="0"/>
            <a:chExt cx="1913890" cy="1913890"/>
          </a:xfrm>
        </p:grpSpPr>
        <p:sp>
          <p:nvSpPr>
            <p:cNvPr id="23" name="Freeform 23"/>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4" name="Group 24"/>
          <p:cNvGrpSpPr/>
          <p:nvPr/>
        </p:nvGrpSpPr>
        <p:grpSpPr>
          <a:xfrm rot="5922473">
            <a:off x="-850273" y="8343284"/>
            <a:ext cx="3262189" cy="3262189"/>
            <a:chOff x="0" y="0"/>
            <a:chExt cx="1913890" cy="1913890"/>
          </a:xfrm>
        </p:grpSpPr>
        <p:sp>
          <p:nvSpPr>
            <p:cNvPr id="25" name="Freeform 25"/>
            <p:cNvSpPr/>
            <p:nvPr/>
          </p:nvSpPr>
          <p:spPr>
            <a:xfrm>
              <a:off x="0" y="0"/>
              <a:ext cx="1913890" cy="1913890"/>
            </a:xfrm>
            <a:custGeom>
              <a:avLst/>
              <a:gdLst/>
              <a:ahLst/>
              <a:cxnLst/>
              <a:rect l="l" t="t" r="r" b="b"/>
              <a:pathLst>
                <a:path w="1913890" h="1913890">
                  <a:moveTo>
                    <a:pt x="0" y="0"/>
                  </a:moveTo>
                  <a:lnTo>
                    <a:pt x="1913890" y="0"/>
                  </a:lnTo>
                  <a:lnTo>
                    <a:pt x="1913890" y="1913890"/>
                  </a:lnTo>
                  <a:lnTo>
                    <a:pt x="0" y="1913890"/>
                  </a:lnTo>
                  <a:close/>
                </a:path>
              </a:pathLst>
            </a:custGeom>
            <a:solidFill>
              <a:srgbClr val="FFB000"/>
            </a:solidFill>
          </p:spPr>
        </p:sp>
      </p:grpSp>
      <p:grpSp>
        <p:nvGrpSpPr>
          <p:cNvPr id="26" name="Group 26"/>
          <p:cNvGrpSpPr/>
          <p:nvPr/>
        </p:nvGrpSpPr>
        <p:grpSpPr>
          <a:xfrm rot="5103422">
            <a:off x="16331156" y="7675371"/>
            <a:ext cx="2907853" cy="2907853"/>
            <a:chOff x="0" y="0"/>
            <a:chExt cx="1913890" cy="1913890"/>
          </a:xfrm>
        </p:grpSpPr>
        <p:sp>
          <p:nvSpPr>
            <p:cNvPr id="27" name="Freeform 27"/>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grpSp>
        <p:nvGrpSpPr>
          <p:cNvPr id="28" name="Group 28"/>
          <p:cNvGrpSpPr/>
          <p:nvPr/>
        </p:nvGrpSpPr>
        <p:grpSpPr>
          <a:xfrm rot="-10277526">
            <a:off x="-673105" y="8520452"/>
            <a:ext cx="2907853" cy="2907853"/>
            <a:chOff x="0" y="0"/>
            <a:chExt cx="1913890" cy="1913890"/>
          </a:xfrm>
        </p:grpSpPr>
        <p:sp>
          <p:nvSpPr>
            <p:cNvPr id="29" name="Freeform 29"/>
            <p:cNvSpPr/>
            <p:nvPr/>
          </p:nvSpPr>
          <p:spPr>
            <a:xfrm>
              <a:off x="0" y="0"/>
              <a:ext cx="1913890" cy="1913890"/>
            </a:xfrm>
            <a:custGeom>
              <a:avLst/>
              <a:gdLst/>
              <a:ahLst/>
              <a:cxnLst/>
              <a:rect l="l" t="t" r="r" b="b"/>
              <a:pathLst>
                <a:path w="1913890" h="1913890">
                  <a:moveTo>
                    <a:pt x="0" y="0"/>
                  </a:moveTo>
                  <a:lnTo>
                    <a:pt x="0" y="1913890"/>
                  </a:lnTo>
                  <a:lnTo>
                    <a:pt x="1913890" y="1913890"/>
                  </a:lnTo>
                  <a:lnTo>
                    <a:pt x="1913890" y="0"/>
                  </a:lnTo>
                  <a:lnTo>
                    <a:pt x="0" y="0"/>
                  </a:lnTo>
                  <a:close/>
                  <a:moveTo>
                    <a:pt x="1852930" y="1852930"/>
                  </a:moveTo>
                  <a:lnTo>
                    <a:pt x="59690" y="1852930"/>
                  </a:lnTo>
                  <a:lnTo>
                    <a:pt x="59690" y="59690"/>
                  </a:lnTo>
                  <a:lnTo>
                    <a:pt x="1852930" y="59690"/>
                  </a:lnTo>
                  <a:lnTo>
                    <a:pt x="1852930" y="1852930"/>
                  </a:lnTo>
                  <a:close/>
                </a:path>
              </a:pathLst>
            </a:custGeom>
            <a:solidFill>
              <a:srgbClr val="FFFFFF"/>
            </a:solidFill>
          </p:spPr>
        </p:sp>
      </p:grpSp>
      <p:pic>
        <p:nvPicPr>
          <p:cNvPr id="30" name="Picture 30"/>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201272" y="-923275"/>
            <a:ext cx="5904665" cy="1846550"/>
          </a:xfrm>
          <a:prstGeom prst="rect">
            <a:avLst/>
          </a:prstGeom>
        </p:spPr>
      </p:pic>
      <p:pic>
        <p:nvPicPr>
          <p:cNvPr id="31" name="Picture 31"/>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17937" y="-923275"/>
            <a:ext cx="5904665" cy="1846550"/>
          </a:xfrm>
          <a:prstGeom prst="rect">
            <a:avLst/>
          </a:prstGeom>
        </p:spPr>
      </p:pic>
      <p:pic>
        <p:nvPicPr>
          <p:cNvPr id="1026" name="Picture 2">
            <a:extLst>
              <a:ext uri="{FF2B5EF4-FFF2-40B4-BE49-F238E27FC236}">
                <a16:creationId xmlns:a16="http://schemas.microsoft.com/office/drawing/2014/main" id="{AE972D33-E030-43A2-88D7-E248EB74C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374" y="1240195"/>
            <a:ext cx="12789168" cy="72951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12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8"/>
          <p:cNvSpPr/>
          <p:nvPr/>
        </p:nvSpPr>
        <p:spPr>
          <a:xfrm>
            <a:off x="1908325" y="608759"/>
            <a:ext cx="14471351" cy="1977152"/>
          </a:xfrm>
          <a:prstGeom prst="rect">
            <a:avLst/>
          </a:prstGeom>
          <a:solidFill>
            <a:srgbClr val="002729"/>
          </a:solidFill>
        </p:spPr>
      </p:sp>
      <p:grpSp>
        <p:nvGrpSpPr>
          <p:cNvPr id="9" name="Group 9"/>
          <p:cNvGrpSpPr/>
          <p:nvPr/>
        </p:nvGrpSpPr>
        <p:grpSpPr>
          <a:xfrm>
            <a:off x="1028700" y="608759"/>
            <a:ext cx="1977152" cy="1977152"/>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grpSp>
        <p:nvGrpSpPr>
          <p:cNvPr id="11" name="Group 11"/>
          <p:cNvGrpSpPr/>
          <p:nvPr/>
        </p:nvGrpSpPr>
        <p:grpSpPr>
          <a:xfrm>
            <a:off x="15282148" y="608759"/>
            <a:ext cx="1977152" cy="1977152"/>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sp>
        <p:nvSpPr>
          <p:cNvPr id="13" name="TextBox 13"/>
          <p:cNvSpPr txBox="1"/>
          <p:nvPr/>
        </p:nvSpPr>
        <p:spPr>
          <a:xfrm>
            <a:off x="1405777" y="663885"/>
            <a:ext cx="15476445" cy="1535036"/>
          </a:xfrm>
          <a:prstGeom prst="rect">
            <a:avLst/>
          </a:prstGeom>
        </p:spPr>
        <p:txBody>
          <a:bodyPr lIns="0" tIns="0" rIns="0" bIns="0" rtlCol="0" anchor="t">
            <a:spAutoFit/>
          </a:bodyPr>
          <a:lstStyle/>
          <a:p>
            <a:pPr algn="ctr">
              <a:lnSpc>
                <a:spcPts val="12599"/>
              </a:lnSpc>
            </a:pPr>
            <a:r>
              <a:rPr lang="en-US" sz="9000" dirty="0">
                <a:solidFill>
                  <a:srgbClr val="FFB000"/>
                </a:solidFill>
                <a:latin typeface="Poppins ExtraBold"/>
              </a:rPr>
              <a:t>Algorithm</a:t>
            </a:r>
          </a:p>
        </p:txBody>
      </p:sp>
      <p:pic>
        <p:nvPicPr>
          <p:cNvPr id="20" name="Picture 20"/>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0" y="8914247"/>
            <a:ext cx="9144000" cy="2859578"/>
          </a:xfrm>
          <a:prstGeom prst="rect">
            <a:avLst/>
          </a:prstGeom>
        </p:spPr>
      </p:pic>
      <p:pic>
        <p:nvPicPr>
          <p:cNvPr id="21" name="Picture 21"/>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9144000" y="8914247"/>
            <a:ext cx="9144000" cy="2859578"/>
          </a:xfrm>
          <a:prstGeom prst="rect">
            <a:avLst/>
          </a:prstGeom>
        </p:spPr>
      </p:pic>
      <p:graphicFrame>
        <p:nvGraphicFramePr>
          <p:cNvPr id="3" name="Diagram 2">
            <a:extLst>
              <a:ext uri="{FF2B5EF4-FFF2-40B4-BE49-F238E27FC236}">
                <a16:creationId xmlns:a16="http://schemas.microsoft.com/office/drawing/2014/main" id="{F38C203C-78C0-47AC-8D97-02FD4CE88729}"/>
              </a:ext>
            </a:extLst>
          </p:cNvPr>
          <p:cNvGraphicFramePr/>
          <p:nvPr>
            <p:extLst>
              <p:ext uri="{D42A27DB-BD31-4B8C-83A1-F6EECF244321}">
                <p14:modId xmlns:p14="http://schemas.microsoft.com/office/powerpoint/2010/main" val="4138917855"/>
              </p:ext>
            </p:extLst>
          </p:nvPr>
        </p:nvGraphicFramePr>
        <p:xfrm>
          <a:off x="2895600" y="2781300"/>
          <a:ext cx="13334999" cy="61329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8719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8"/>
          <p:cNvSpPr/>
          <p:nvPr/>
        </p:nvSpPr>
        <p:spPr>
          <a:xfrm>
            <a:off x="1908325" y="608759"/>
            <a:ext cx="14471351" cy="1977152"/>
          </a:xfrm>
          <a:prstGeom prst="rect">
            <a:avLst/>
          </a:prstGeom>
          <a:solidFill>
            <a:srgbClr val="002729"/>
          </a:solidFill>
        </p:spPr>
      </p:sp>
      <p:grpSp>
        <p:nvGrpSpPr>
          <p:cNvPr id="9" name="Group 9"/>
          <p:cNvGrpSpPr/>
          <p:nvPr/>
        </p:nvGrpSpPr>
        <p:grpSpPr>
          <a:xfrm>
            <a:off x="1028700" y="608759"/>
            <a:ext cx="1977152" cy="1977152"/>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grpSp>
        <p:nvGrpSpPr>
          <p:cNvPr id="11" name="Group 11"/>
          <p:cNvGrpSpPr/>
          <p:nvPr/>
        </p:nvGrpSpPr>
        <p:grpSpPr>
          <a:xfrm>
            <a:off x="15282148" y="608759"/>
            <a:ext cx="1977152" cy="1977152"/>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sp>
        <p:nvSpPr>
          <p:cNvPr id="13" name="TextBox 13"/>
          <p:cNvSpPr txBox="1"/>
          <p:nvPr/>
        </p:nvSpPr>
        <p:spPr>
          <a:xfrm>
            <a:off x="1434353" y="829817"/>
            <a:ext cx="15476445" cy="1535036"/>
          </a:xfrm>
          <a:prstGeom prst="rect">
            <a:avLst/>
          </a:prstGeom>
        </p:spPr>
        <p:txBody>
          <a:bodyPr lIns="0" tIns="0" rIns="0" bIns="0" rtlCol="0" anchor="t">
            <a:spAutoFit/>
          </a:bodyPr>
          <a:lstStyle/>
          <a:p>
            <a:pPr algn="ctr">
              <a:lnSpc>
                <a:spcPts val="12599"/>
              </a:lnSpc>
            </a:pPr>
            <a:r>
              <a:rPr lang="en-US" sz="9000" dirty="0">
                <a:solidFill>
                  <a:srgbClr val="FFB000"/>
                </a:solidFill>
                <a:latin typeface="Poppins ExtraBold"/>
              </a:rPr>
              <a:t>EXAMPLE</a:t>
            </a:r>
          </a:p>
        </p:txBody>
      </p:sp>
      <p:pic>
        <p:nvPicPr>
          <p:cNvPr id="20" name="Picture 20"/>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0" y="8914247"/>
            <a:ext cx="9144000" cy="2859578"/>
          </a:xfrm>
          <a:prstGeom prst="rect">
            <a:avLst/>
          </a:prstGeom>
        </p:spPr>
      </p:pic>
      <p:pic>
        <p:nvPicPr>
          <p:cNvPr id="21" name="Picture 21"/>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9144000" y="8914247"/>
            <a:ext cx="9144000" cy="2859578"/>
          </a:xfrm>
          <a:prstGeom prst="rect">
            <a:avLst/>
          </a:prstGeom>
        </p:spPr>
      </p:pic>
      <p:sp>
        <p:nvSpPr>
          <p:cNvPr id="2" name="TextBox 1">
            <a:extLst>
              <a:ext uri="{FF2B5EF4-FFF2-40B4-BE49-F238E27FC236}">
                <a16:creationId xmlns:a16="http://schemas.microsoft.com/office/drawing/2014/main" id="{FFC143DA-A80D-4B47-8660-07B01B4F0136}"/>
              </a:ext>
            </a:extLst>
          </p:cNvPr>
          <p:cNvSpPr txBox="1"/>
          <p:nvPr/>
        </p:nvSpPr>
        <p:spPr>
          <a:xfrm>
            <a:off x="1434353" y="2931821"/>
            <a:ext cx="15476445" cy="2246769"/>
          </a:xfrm>
          <a:prstGeom prst="rect">
            <a:avLst/>
          </a:prstGeom>
          <a:noFill/>
        </p:spPr>
        <p:txBody>
          <a:bodyPr wrap="square" rtlCol="0">
            <a:spAutoFit/>
          </a:bodyPr>
          <a:lstStyle/>
          <a:p>
            <a:pPr algn="l"/>
            <a:r>
              <a:rPr lang="en-US" sz="2800" b="0" i="0" u="none" strike="noStrike" baseline="0" dirty="0">
                <a:latin typeface="Sitka Banner" pitchFamily="2" charset="0"/>
              </a:rPr>
              <a:t>In a successful search for R = 10010 in this sample </a:t>
            </a:r>
            <a:r>
              <a:rPr lang="en-US" sz="2800" b="0" i="0" u="none" strike="noStrike" baseline="0" dirty="0" err="1">
                <a:latin typeface="Sitka Banner" pitchFamily="2" charset="0"/>
              </a:rPr>
              <a:t>patricia</a:t>
            </a:r>
            <a:r>
              <a:rPr lang="en-US" sz="2800" b="0" i="0" u="none" strike="noStrike" baseline="0" dirty="0">
                <a:latin typeface="Sitka Banner" pitchFamily="2" charset="0"/>
              </a:rPr>
              <a:t> </a:t>
            </a:r>
            <a:r>
              <a:rPr lang="en-US" sz="2800" b="0" i="0" u="none" strike="noStrike" baseline="0" dirty="0" err="1">
                <a:latin typeface="Sitka Banner" pitchFamily="2" charset="0"/>
              </a:rPr>
              <a:t>trie</a:t>
            </a:r>
            <a:r>
              <a:rPr lang="en-US" sz="2800" b="0" i="0" u="none" strike="noStrike" baseline="0" dirty="0">
                <a:latin typeface="Sitka Banner" pitchFamily="2" charset="0"/>
              </a:rPr>
              <a:t> (top), we move right (since bit 0 is 1), then left (since bit 4 is 0), which brings us to R (the only key in the tree that begins with 1***0). On the way down the tree, we check only the key bits indicated in the numbers over the nodes (and ignore the keys in the nodes). When we first reach a link that points up the tree, we compare the search key against the key in the node pointed to by the up link, since that is the only key in the tree that could be equal to the search key.</a:t>
            </a:r>
            <a:endParaRPr lang="en-IN" sz="2800" dirty="0">
              <a:latin typeface="Sitka Banner" pitchFamily="2" charset="0"/>
            </a:endParaRPr>
          </a:p>
        </p:txBody>
      </p:sp>
      <p:pic>
        <p:nvPicPr>
          <p:cNvPr id="4" name="Picture 3">
            <a:extLst>
              <a:ext uri="{FF2B5EF4-FFF2-40B4-BE49-F238E27FC236}">
                <a16:creationId xmlns:a16="http://schemas.microsoft.com/office/drawing/2014/main" id="{54135114-EDF0-4924-ACCA-420015D623DC}"/>
              </a:ext>
            </a:extLst>
          </p:cNvPr>
          <p:cNvPicPr>
            <a:picLocks noChangeAspect="1"/>
          </p:cNvPicPr>
          <p:nvPr/>
        </p:nvPicPr>
        <p:blipFill>
          <a:blip r:embed="rId4"/>
          <a:stretch>
            <a:fillRect/>
          </a:stretch>
        </p:blipFill>
        <p:spPr>
          <a:xfrm>
            <a:off x="4557712" y="5524500"/>
            <a:ext cx="9922855"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8"/>
          <p:cNvSpPr/>
          <p:nvPr/>
        </p:nvSpPr>
        <p:spPr>
          <a:xfrm>
            <a:off x="1908324" y="608759"/>
            <a:ext cx="14471351" cy="1977152"/>
          </a:xfrm>
          <a:prstGeom prst="rect">
            <a:avLst/>
          </a:prstGeom>
          <a:solidFill>
            <a:srgbClr val="002729"/>
          </a:solidFill>
        </p:spPr>
      </p:sp>
      <p:grpSp>
        <p:nvGrpSpPr>
          <p:cNvPr id="9" name="Group 9"/>
          <p:cNvGrpSpPr/>
          <p:nvPr/>
        </p:nvGrpSpPr>
        <p:grpSpPr>
          <a:xfrm>
            <a:off x="1028700" y="608759"/>
            <a:ext cx="1977152" cy="1977152"/>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grpSp>
        <p:nvGrpSpPr>
          <p:cNvPr id="11" name="Group 11"/>
          <p:cNvGrpSpPr/>
          <p:nvPr/>
        </p:nvGrpSpPr>
        <p:grpSpPr>
          <a:xfrm>
            <a:off x="15282148" y="608759"/>
            <a:ext cx="1977152" cy="1977152"/>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2729"/>
            </a:solidFill>
          </p:spPr>
        </p:sp>
      </p:grpSp>
      <p:sp>
        <p:nvSpPr>
          <p:cNvPr id="13" name="TextBox 13"/>
          <p:cNvSpPr txBox="1"/>
          <p:nvPr/>
        </p:nvSpPr>
        <p:spPr>
          <a:xfrm>
            <a:off x="1434353" y="829817"/>
            <a:ext cx="15476445" cy="1535036"/>
          </a:xfrm>
          <a:prstGeom prst="rect">
            <a:avLst/>
          </a:prstGeom>
        </p:spPr>
        <p:txBody>
          <a:bodyPr lIns="0" tIns="0" rIns="0" bIns="0" rtlCol="0" anchor="t">
            <a:spAutoFit/>
          </a:bodyPr>
          <a:lstStyle/>
          <a:p>
            <a:pPr algn="ctr">
              <a:lnSpc>
                <a:spcPts val="12599"/>
              </a:lnSpc>
            </a:pPr>
            <a:r>
              <a:rPr lang="en-US" sz="9000" dirty="0">
                <a:solidFill>
                  <a:srgbClr val="FFB000"/>
                </a:solidFill>
                <a:latin typeface="Poppins ExtraBold"/>
              </a:rPr>
              <a:t>Applications </a:t>
            </a:r>
          </a:p>
        </p:txBody>
      </p:sp>
      <p:pic>
        <p:nvPicPr>
          <p:cNvPr id="20" name="Picture 20"/>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H="1">
            <a:off x="0" y="8914247"/>
            <a:ext cx="9144000" cy="2859578"/>
          </a:xfrm>
          <a:prstGeom prst="rect">
            <a:avLst/>
          </a:prstGeom>
        </p:spPr>
      </p:pic>
      <p:pic>
        <p:nvPicPr>
          <p:cNvPr id="21" name="Picture 21"/>
          <p:cNvPicPr>
            <a:picLocks noChangeAspect="1"/>
          </p:cNvPicPr>
          <p:nvPr/>
        </p:nvPicPr>
        <p:blipFill>
          <a:blip r:embed="rId2">
            <a:alphaModFix amt="6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flipV="1">
            <a:off x="9144000" y="8914247"/>
            <a:ext cx="9144000" cy="2859578"/>
          </a:xfrm>
          <a:prstGeom prst="rect">
            <a:avLst/>
          </a:prstGeom>
        </p:spPr>
      </p:pic>
      <p:sp>
        <p:nvSpPr>
          <p:cNvPr id="2" name="TextBox 1">
            <a:extLst>
              <a:ext uri="{FF2B5EF4-FFF2-40B4-BE49-F238E27FC236}">
                <a16:creationId xmlns:a16="http://schemas.microsoft.com/office/drawing/2014/main" id="{FFC143DA-A80D-4B47-8660-07B01B4F0136}"/>
              </a:ext>
            </a:extLst>
          </p:cNvPr>
          <p:cNvSpPr txBox="1"/>
          <p:nvPr/>
        </p:nvSpPr>
        <p:spPr>
          <a:xfrm>
            <a:off x="1434353" y="2931821"/>
            <a:ext cx="15476445" cy="6432530"/>
          </a:xfrm>
          <a:prstGeom prst="rect">
            <a:avLst/>
          </a:prstGeom>
          <a:noFill/>
        </p:spPr>
        <p:txBody>
          <a:bodyPr wrap="square" rtlCol="0">
            <a:spAutoFit/>
          </a:bodyPr>
          <a:lstStyle/>
          <a:p>
            <a:pPr marL="571500" indent="-571500" algn="l" rtl="0" eaLnBrk="1" latinLnBrk="0" hangingPunct="1">
              <a:spcBef>
                <a:spcPts val="0"/>
              </a:spcBef>
              <a:spcAft>
                <a:spcPts val="0"/>
              </a:spcAft>
              <a:buClrTx/>
              <a:buSzPts val="1800"/>
              <a:buFont typeface="Wingdings" panose="05000000000000000000" pitchFamily="2" charset="2"/>
              <a:buChar char="q"/>
            </a:pPr>
            <a:r>
              <a:rPr lang="en-US" sz="4800" kern="1200" dirty="0">
                <a:solidFill>
                  <a:srgbClr val="000000"/>
                </a:solidFill>
                <a:effectLst/>
                <a:latin typeface="Sitka Banner" panose="02000505000000020004" pitchFamily="2" charset="0"/>
              </a:rPr>
              <a:t>Radix trees are useful for constructing associative arrays with keys that can be expressed as strings.</a:t>
            </a:r>
          </a:p>
          <a:p>
            <a:pPr marL="571500" indent="-571500" algn="l" rtl="0" eaLnBrk="1" latinLnBrk="0" hangingPunct="1">
              <a:spcBef>
                <a:spcPts val="0"/>
              </a:spcBef>
              <a:spcAft>
                <a:spcPts val="0"/>
              </a:spcAft>
              <a:buClrTx/>
              <a:buSzPts val="1800"/>
              <a:buFont typeface="Wingdings" panose="05000000000000000000" pitchFamily="2" charset="2"/>
              <a:buChar char="q"/>
            </a:pPr>
            <a:r>
              <a:rPr lang="en-US" sz="4800" kern="1200" dirty="0">
                <a:solidFill>
                  <a:srgbClr val="000000"/>
                </a:solidFill>
                <a:effectLst/>
                <a:latin typeface="Sitka Banner" panose="02000505000000020004" pitchFamily="2" charset="0"/>
              </a:rPr>
              <a:t>They find particular application in the area of IP routing, where the ability to contain large ranges of values with a few exceptions is particularly suited to the hierarchical organization of IP addresses.</a:t>
            </a:r>
          </a:p>
          <a:p>
            <a:pPr marL="571500" indent="-571500" algn="l" rtl="0" eaLnBrk="1" latinLnBrk="0" hangingPunct="1">
              <a:spcBef>
                <a:spcPts val="0"/>
              </a:spcBef>
              <a:spcAft>
                <a:spcPts val="0"/>
              </a:spcAft>
              <a:buClrTx/>
              <a:buSzPts val="1800"/>
              <a:buFont typeface="Wingdings" panose="05000000000000000000" pitchFamily="2" charset="2"/>
              <a:buChar char="q"/>
            </a:pPr>
            <a:r>
              <a:rPr lang="en-US" sz="4800" kern="1200" dirty="0">
                <a:solidFill>
                  <a:srgbClr val="000000"/>
                </a:solidFill>
                <a:effectLst/>
                <a:latin typeface="Sitka Banner" panose="02000505000000020004" pitchFamily="2" charset="0"/>
              </a:rPr>
              <a:t>They are also used for inverted indexes of text documents in information retrieval.</a:t>
            </a:r>
            <a:endParaRPr lang="en-IN" sz="4800" dirty="0">
              <a:effectLst/>
              <a:latin typeface="Sitka Banner" panose="02000505000000020004" pitchFamily="2" charset="0"/>
            </a:endParaRPr>
          </a:p>
          <a:p>
            <a:pPr algn="l"/>
            <a:endParaRPr lang="en-IN" sz="2800" dirty="0">
              <a:latin typeface="Sitka Banner" pitchFamily="2" charset="0"/>
            </a:endParaRPr>
          </a:p>
        </p:txBody>
      </p:sp>
    </p:spTree>
    <p:extLst>
      <p:ext uri="{BB962C8B-B14F-4D97-AF65-F5344CB8AC3E}">
        <p14:creationId xmlns:p14="http://schemas.microsoft.com/office/powerpoint/2010/main" val="257698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529</Words>
  <Application>Microsoft Office PowerPoint</Application>
  <PresentationFormat>Custom</PresentationFormat>
  <Paragraphs>49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Poppins ExtraBold</vt:lpstr>
      <vt:lpstr>Poppins</vt:lpstr>
      <vt:lpstr>Arial</vt:lpstr>
      <vt:lpstr>Calibri</vt:lpstr>
      <vt:lpstr>Sitka Banner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Black Cream Clean Serif Student Part-Time Teacher Resume Presentation</dc:title>
  <cp:lastModifiedBy>dimpalbhorkar47@outlook.com</cp:lastModifiedBy>
  <cp:revision>5</cp:revision>
  <dcterms:created xsi:type="dcterms:W3CDTF">2006-08-16T00:00:00Z</dcterms:created>
  <dcterms:modified xsi:type="dcterms:W3CDTF">2022-04-08T19:28:19Z</dcterms:modified>
  <dc:identifier>DAE9PEqQ3SA</dc:identifier>
</cp:coreProperties>
</file>