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698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48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083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713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949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83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993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5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869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51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365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DDB7-5479-4E2A-87E6-89D306C751DA}" type="datetimeFigureOut">
              <a:rPr lang="en-IN" smtClean="0"/>
              <a:pPr/>
              <a:t>22/03/2022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843E-FD85-4CE6-B105-050DED901A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 Streams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001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31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Writer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399"/>
            <a:ext cx="8439150" cy="252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39391"/>
            <a:ext cx="84201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62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CharArrayWriter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5831"/>
            <a:ext cx="8448675" cy="231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889" y="2895600"/>
            <a:ext cx="8286750" cy="36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403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PrintWriter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457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used to print the formatted representation of objects to the text-output stream.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43000"/>
            <a:ext cx="82867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720" y="5219700"/>
            <a:ext cx="8305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9853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Character Streams</vt:lpstr>
      <vt:lpstr>File Writer</vt:lpstr>
      <vt:lpstr>CharArrayWriter</vt:lpstr>
      <vt:lpstr>PrintWriter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Streams</dc:title>
  <dc:creator>Windows User</dc:creator>
  <cp:lastModifiedBy>Rathi</cp:lastModifiedBy>
  <cp:revision>1</cp:revision>
  <dcterms:created xsi:type="dcterms:W3CDTF">2020-03-19T10:37:10Z</dcterms:created>
  <dcterms:modified xsi:type="dcterms:W3CDTF">2022-03-22T05:24:12Z</dcterms:modified>
</cp:coreProperties>
</file>