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19"/>
  </p:notesMasterIdLst>
  <p:sldIdLst>
    <p:sldId id="256" r:id="rId2"/>
    <p:sldId id="257" r:id="rId3"/>
    <p:sldId id="259" r:id="rId4"/>
    <p:sldId id="260" r:id="rId5"/>
    <p:sldId id="262" r:id="rId6"/>
    <p:sldId id="265" r:id="rId7"/>
    <p:sldId id="263" r:id="rId8"/>
    <p:sldId id="273" r:id="rId9"/>
    <p:sldId id="266" r:id="rId10"/>
    <p:sldId id="284" r:id="rId11"/>
    <p:sldId id="267" r:id="rId12"/>
    <p:sldId id="268" r:id="rId13"/>
    <p:sldId id="307" r:id="rId14"/>
    <p:sldId id="308" r:id="rId15"/>
    <p:sldId id="309" r:id="rId16"/>
    <p:sldId id="269" r:id="rId17"/>
    <p:sldId id="310"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6D1342A-BAE4-4B49-96D3-0E8FF4F78DDA}">
          <p14:sldIdLst>
            <p14:sldId id="256"/>
            <p14:sldId id="257"/>
            <p14:sldId id="259"/>
            <p14:sldId id="260"/>
            <p14:sldId id="262"/>
            <p14:sldId id="265"/>
            <p14:sldId id="263"/>
            <p14:sldId id="273"/>
            <p14:sldId id="266"/>
            <p14:sldId id="284"/>
            <p14:sldId id="267"/>
            <p14:sldId id="268"/>
            <p14:sldId id="307"/>
            <p14:sldId id="308"/>
            <p14:sldId id="309"/>
            <p14:sldId id="269"/>
            <p14:sldId id="310"/>
          </p14:sldIdLst>
        </p14:section>
        <p14:section name="Untitled Section" id="{FD0718BC-DBE9-4C0C-9006-1AB17508D5E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33A4CB-0002-4B82-B23D-F3697F6E8727}" v="19" dt="2021-11-16T17:22:40.793"/>
  </p1510:revLst>
</p1510:revInfo>
</file>

<file path=ppt/tableStyles.xml><?xml version="1.0" encoding="utf-8"?>
<a:tblStyleLst xmlns:a="http://schemas.openxmlformats.org/drawingml/2006/main" def="{2357441F-51B6-4840-80BF-3B4E187EC529}">
  <a:tblStyle styleId="{2357441F-51B6-4840-80BF-3B4E187EC52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jit Patil" userId="6a4c35b8077a73bb" providerId="LiveId" clId="{FB33A4CB-0002-4B82-B23D-F3697F6E8727}"/>
    <pc:docChg chg="undo custSel addSld delSld modSld sldOrd delMainMaster addSection modSection">
      <pc:chgData name="Sujit Patil" userId="6a4c35b8077a73bb" providerId="LiveId" clId="{FB33A4CB-0002-4B82-B23D-F3697F6E8727}" dt="2021-11-16T17:38:48.869" v="3275" actId="14100"/>
      <pc:docMkLst>
        <pc:docMk/>
      </pc:docMkLst>
      <pc:sldChg chg="modSp mod">
        <pc:chgData name="Sujit Patil" userId="6a4c35b8077a73bb" providerId="LiveId" clId="{FB33A4CB-0002-4B82-B23D-F3697F6E8727}" dt="2021-11-16T16:52:23.096" v="2375" actId="1076"/>
        <pc:sldMkLst>
          <pc:docMk/>
          <pc:sldMk cId="0" sldId="257"/>
        </pc:sldMkLst>
        <pc:spChg chg="mod">
          <ac:chgData name="Sujit Patil" userId="6a4c35b8077a73bb" providerId="LiveId" clId="{FB33A4CB-0002-4B82-B23D-F3697F6E8727}" dt="2021-11-16T16:52:23.096" v="2375" actId="1076"/>
          <ac:spMkLst>
            <pc:docMk/>
            <pc:sldMk cId="0" sldId="257"/>
            <ac:spMk id="3" creationId="{17CB3099-7697-BD40-8001-FF8CEAFB05A3}"/>
          </ac:spMkLst>
        </pc:spChg>
      </pc:sldChg>
      <pc:sldChg chg="del">
        <pc:chgData name="Sujit Patil" userId="6a4c35b8077a73bb" providerId="LiveId" clId="{FB33A4CB-0002-4B82-B23D-F3697F6E8727}" dt="2021-11-16T11:55:46.709" v="0" actId="2696"/>
        <pc:sldMkLst>
          <pc:docMk/>
          <pc:sldMk cId="0" sldId="258"/>
        </pc:sldMkLst>
      </pc:sldChg>
      <pc:sldChg chg="modSp mod">
        <pc:chgData name="Sujit Patil" userId="6a4c35b8077a73bb" providerId="LiveId" clId="{FB33A4CB-0002-4B82-B23D-F3697F6E8727}" dt="2021-11-16T12:14:05.223" v="745" actId="1076"/>
        <pc:sldMkLst>
          <pc:docMk/>
          <pc:sldMk cId="0" sldId="260"/>
        </pc:sldMkLst>
        <pc:spChg chg="mod">
          <ac:chgData name="Sujit Patil" userId="6a4c35b8077a73bb" providerId="LiveId" clId="{FB33A4CB-0002-4B82-B23D-F3697F6E8727}" dt="2021-11-16T12:14:00.045" v="744" actId="1076"/>
          <ac:spMkLst>
            <pc:docMk/>
            <pc:sldMk cId="0" sldId="260"/>
            <ac:spMk id="629" creationId="{00000000-0000-0000-0000-000000000000}"/>
          </ac:spMkLst>
        </pc:spChg>
        <pc:spChg chg="mod">
          <ac:chgData name="Sujit Patil" userId="6a4c35b8077a73bb" providerId="LiveId" clId="{FB33A4CB-0002-4B82-B23D-F3697F6E8727}" dt="2021-11-16T12:14:05.223" v="745" actId="1076"/>
          <ac:spMkLst>
            <pc:docMk/>
            <pc:sldMk cId="0" sldId="260"/>
            <ac:spMk id="633" creationId="{00000000-0000-0000-0000-000000000000}"/>
          </ac:spMkLst>
        </pc:spChg>
      </pc:sldChg>
      <pc:sldChg chg="del">
        <pc:chgData name="Sujit Patil" userId="6a4c35b8077a73bb" providerId="LiveId" clId="{FB33A4CB-0002-4B82-B23D-F3697F6E8727}" dt="2021-11-16T12:06:26.502" v="367" actId="2696"/>
        <pc:sldMkLst>
          <pc:docMk/>
          <pc:sldMk cId="0" sldId="261"/>
        </pc:sldMkLst>
      </pc:sldChg>
      <pc:sldChg chg="modSp mod">
        <pc:chgData name="Sujit Patil" userId="6a4c35b8077a73bb" providerId="LiveId" clId="{FB33A4CB-0002-4B82-B23D-F3697F6E8727}" dt="2021-11-16T12:08:03.633" v="424" actId="403"/>
        <pc:sldMkLst>
          <pc:docMk/>
          <pc:sldMk cId="0" sldId="262"/>
        </pc:sldMkLst>
        <pc:spChg chg="mod">
          <ac:chgData name="Sujit Patil" userId="6a4c35b8077a73bb" providerId="LiveId" clId="{FB33A4CB-0002-4B82-B23D-F3697F6E8727}" dt="2021-11-16T12:08:03.633" v="424" actId="403"/>
          <ac:spMkLst>
            <pc:docMk/>
            <pc:sldMk cId="0" sldId="262"/>
            <ac:spMk id="647" creationId="{00000000-0000-0000-0000-000000000000}"/>
          </ac:spMkLst>
        </pc:spChg>
        <pc:spChg chg="mod">
          <ac:chgData name="Sujit Patil" userId="6a4c35b8077a73bb" providerId="LiveId" clId="{FB33A4CB-0002-4B82-B23D-F3697F6E8727}" dt="2021-11-16T12:06:48.326" v="375"/>
          <ac:spMkLst>
            <pc:docMk/>
            <pc:sldMk cId="0" sldId="262"/>
            <ac:spMk id="648" creationId="{00000000-0000-0000-0000-000000000000}"/>
          </ac:spMkLst>
        </pc:spChg>
        <pc:spChg chg="mod">
          <ac:chgData name="Sujit Patil" userId="6a4c35b8077a73bb" providerId="LiveId" clId="{FB33A4CB-0002-4B82-B23D-F3697F6E8727}" dt="2021-11-16T12:06:56.436" v="376" actId="1076"/>
          <ac:spMkLst>
            <pc:docMk/>
            <pc:sldMk cId="0" sldId="262"/>
            <ac:spMk id="652" creationId="{00000000-0000-0000-0000-000000000000}"/>
          </ac:spMkLst>
        </pc:spChg>
      </pc:sldChg>
      <pc:sldChg chg="addSp delSp modSp mod">
        <pc:chgData name="Sujit Patil" userId="6a4c35b8077a73bb" providerId="LiveId" clId="{FB33A4CB-0002-4B82-B23D-F3697F6E8727}" dt="2021-11-16T12:19:38.385" v="967" actId="20577"/>
        <pc:sldMkLst>
          <pc:docMk/>
          <pc:sldMk cId="0" sldId="263"/>
        </pc:sldMkLst>
        <pc:spChg chg="mod">
          <ac:chgData name="Sujit Patil" userId="6a4c35b8077a73bb" providerId="LiveId" clId="{FB33A4CB-0002-4B82-B23D-F3697F6E8727}" dt="2021-11-16T12:17:59.719" v="963" actId="14100"/>
          <ac:spMkLst>
            <pc:docMk/>
            <pc:sldMk cId="0" sldId="263"/>
            <ac:spMk id="670" creationId="{00000000-0000-0000-0000-000000000000}"/>
          </ac:spMkLst>
        </pc:spChg>
        <pc:spChg chg="mod">
          <ac:chgData name="Sujit Patil" userId="6a4c35b8077a73bb" providerId="LiveId" clId="{FB33A4CB-0002-4B82-B23D-F3697F6E8727}" dt="2021-11-16T12:19:38.385" v="967" actId="20577"/>
          <ac:spMkLst>
            <pc:docMk/>
            <pc:sldMk cId="0" sldId="263"/>
            <ac:spMk id="671" creationId="{00000000-0000-0000-0000-000000000000}"/>
          </ac:spMkLst>
        </pc:spChg>
        <pc:picChg chg="add mod">
          <ac:chgData name="Sujit Patil" userId="6a4c35b8077a73bb" providerId="LiveId" clId="{FB33A4CB-0002-4B82-B23D-F3697F6E8727}" dt="2021-11-16T12:11:03.622" v="428" actId="1076"/>
          <ac:picMkLst>
            <pc:docMk/>
            <pc:sldMk cId="0" sldId="263"/>
            <ac:picMk id="3" creationId="{FD787B09-6B8C-4E29-838C-3ACB776A87E9}"/>
          </ac:picMkLst>
        </pc:picChg>
        <pc:picChg chg="del mod">
          <ac:chgData name="Sujit Patil" userId="6a4c35b8077a73bb" providerId="LiveId" clId="{FB33A4CB-0002-4B82-B23D-F3697F6E8727}" dt="2021-11-16T12:07:23.302" v="378" actId="478"/>
          <ac:picMkLst>
            <pc:docMk/>
            <pc:sldMk cId="0" sldId="263"/>
            <ac:picMk id="657" creationId="{00000000-0000-0000-0000-000000000000}"/>
          </ac:picMkLst>
        </pc:picChg>
      </pc:sldChg>
      <pc:sldChg chg="del">
        <pc:chgData name="Sujit Patil" userId="6a4c35b8077a73bb" providerId="LiveId" clId="{FB33A4CB-0002-4B82-B23D-F3697F6E8727}" dt="2021-11-16T12:19:47.505" v="968" actId="2696"/>
        <pc:sldMkLst>
          <pc:docMk/>
          <pc:sldMk cId="0" sldId="264"/>
        </pc:sldMkLst>
      </pc:sldChg>
      <pc:sldChg chg="addSp delSp modSp mod ord">
        <pc:chgData name="Sujit Patil" userId="6a4c35b8077a73bb" providerId="LiveId" clId="{FB33A4CB-0002-4B82-B23D-F3697F6E8727}" dt="2021-11-16T15:02:25.889" v="1204" actId="1076"/>
        <pc:sldMkLst>
          <pc:docMk/>
          <pc:sldMk cId="0" sldId="265"/>
        </pc:sldMkLst>
        <pc:spChg chg="mod">
          <ac:chgData name="Sujit Patil" userId="6a4c35b8077a73bb" providerId="LiveId" clId="{FB33A4CB-0002-4B82-B23D-F3697F6E8727}" dt="2021-11-16T14:58:54.625" v="1092"/>
          <ac:spMkLst>
            <pc:docMk/>
            <pc:sldMk cId="0" sldId="265"/>
            <ac:spMk id="20" creationId="{1817DD88-6986-4C9F-8F25-E5A07F94317D}"/>
          </ac:spMkLst>
        </pc:spChg>
        <pc:spChg chg="mod">
          <ac:chgData name="Sujit Patil" userId="6a4c35b8077a73bb" providerId="LiveId" clId="{FB33A4CB-0002-4B82-B23D-F3697F6E8727}" dt="2021-11-16T14:58:54.625" v="1092"/>
          <ac:spMkLst>
            <pc:docMk/>
            <pc:sldMk cId="0" sldId="265"/>
            <ac:spMk id="21" creationId="{B942B512-9B25-4A90-9754-1A60B19D398C}"/>
          </ac:spMkLst>
        </pc:spChg>
        <pc:spChg chg="mod">
          <ac:chgData name="Sujit Patil" userId="6a4c35b8077a73bb" providerId="LiveId" clId="{FB33A4CB-0002-4B82-B23D-F3697F6E8727}" dt="2021-11-16T14:58:54.625" v="1092"/>
          <ac:spMkLst>
            <pc:docMk/>
            <pc:sldMk cId="0" sldId="265"/>
            <ac:spMk id="22" creationId="{7F7BCF24-4DE8-4CF3-8A6C-CC92102D9668}"/>
          </ac:spMkLst>
        </pc:spChg>
        <pc:spChg chg="mod">
          <ac:chgData name="Sujit Patil" userId="6a4c35b8077a73bb" providerId="LiveId" clId="{FB33A4CB-0002-4B82-B23D-F3697F6E8727}" dt="2021-11-16T15:02:25.889" v="1204" actId="1076"/>
          <ac:spMkLst>
            <pc:docMk/>
            <pc:sldMk cId="0" sldId="265"/>
            <ac:spMk id="698" creationId="{00000000-0000-0000-0000-000000000000}"/>
          </ac:spMkLst>
        </pc:spChg>
        <pc:grpChg chg="add mod">
          <ac:chgData name="Sujit Patil" userId="6a4c35b8077a73bb" providerId="LiveId" clId="{FB33A4CB-0002-4B82-B23D-F3697F6E8727}" dt="2021-11-16T14:59:04.969" v="1095" actId="14100"/>
          <ac:grpSpMkLst>
            <pc:docMk/>
            <pc:sldMk cId="0" sldId="265"/>
            <ac:grpSpMk id="18" creationId="{E11AFC06-E49A-4770-8591-57E86C6927DC}"/>
          </ac:grpSpMkLst>
        </pc:grpChg>
        <pc:grpChg chg="mod">
          <ac:chgData name="Sujit Patil" userId="6a4c35b8077a73bb" providerId="LiveId" clId="{FB33A4CB-0002-4B82-B23D-F3697F6E8727}" dt="2021-11-16T14:58:54.625" v="1092"/>
          <ac:grpSpMkLst>
            <pc:docMk/>
            <pc:sldMk cId="0" sldId="265"/>
            <ac:grpSpMk id="19" creationId="{0BB023B6-9DBF-42BB-A368-22B00473B876}"/>
          </ac:grpSpMkLst>
        </pc:grpChg>
        <pc:picChg chg="add del mod ord">
          <ac:chgData name="Sujit Patil" userId="6a4c35b8077a73bb" providerId="LiveId" clId="{FB33A4CB-0002-4B82-B23D-F3697F6E8727}" dt="2021-11-16T12:23:32.876" v="978" actId="478"/>
          <ac:picMkLst>
            <pc:docMk/>
            <pc:sldMk cId="0" sldId="265"/>
            <ac:picMk id="3" creationId="{D5469CAB-2EC9-4898-9486-DA62BF05B97D}"/>
          </ac:picMkLst>
        </pc:picChg>
        <pc:picChg chg="del">
          <ac:chgData name="Sujit Patil" userId="6a4c35b8077a73bb" providerId="LiveId" clId="{FB33A4CB-0002-4B82-B23D-F3697F6E8727}" dt="2021-11-16T12:19:53.639" v="969" actId="478"/>
          <ac:picMkLst>
            <pc:docMk/>
            <pc:sldMk cId="0" sldId="265"/>
            <ac:picMk id="685" creationId="{00000000-0000-0000-0000-000000000000}"/>
          </ac:picMkLst>
        </pc:picChg>
      </pc:sldChg>
      <pc:sldChg chg="addSp delSp modSp mod">
        <pc:chgData name="Sujit Patil" userId="6a4c35b8077a73bb" providerId="LiveId" clId="{FB33A4CB-0002-4B82-B23D-F3697F6E8727}" dt="2021-11-16T16:16:33.942" v="1662" actId="20577"/>
        <pc:sldMkLst>
          <pc:docMk/>
          <pc:sldMk cId="0" sldId="266"/>
        </pc:sldMkLst>
        <pc:spChg chg="add del mod">
          <ac:chgData name="Sujit Patil" userId="6a4c35b8077a73bb" providerId="LiveId" clId="{FB33A4CB-0002-4B82-B23D-F3697F6E8727}" dt="2021-11-16T16:10:35.478" v="1218" actId="478"/>
          <ac:spMkLst>
            <pc:docMk/>
            <pc:sldMk cId="0" sldId="266"/>
            <ac:spMk id="3" creationId="{D82C7FE4-BF5F-43B5-8643-73E208EC4871}"/>
          </ac:spMkLst>
        </pc:spChg>
        <pc:spChg chg="add del mod">
          <ac:chgData name="Sujit Patil" userId="6a4c35b8077a73bb" providerId="LiveId" clId="{FB33A4CB-0002-4B82-B23D-F3697F6E8727}" dt="2021-11-16T16:10:40.811" v="1224" actId="478"/>
          <ac:spMkLst>
            <pc:docMk/>
            <pc:sldMk cId="0" sldId="266"/>
            <ac:spMk id="5" creationId="{684FAFA8-2F96-4A2F-B890-7338C3A512E3}"/>
          </ac:spMkLst>
        </pc:spChg>
        <pc:spChg chg="add del mod">
          <ac:chgData name="Sujit Patil" userId="6a4c35b8077a73bb" providerId="LiveId" clId="{FB33A4CB-0002-4B82-B23D-F3697F6E8727}" dt="2021-11-16T16:11:28.288" v="1258" actId="478"/>
          <ac:spMkLst>
            <pc:docMk/>
            <pc:sldMk cId="0" sldId="266"/>
            <ac:spMk id="7" creationId="{4C974C00-9E23-41CB-AFF4-5FB542D80656}"/>
          </ac:spMkLst>
        </pc:spChg>
        <pc:spChg chg="del mod">
          <ac:chgData name="Sujit Patil" userId="6a4c35b8077a73bb" providerId="LiveId" clId="{FB33A4CB-0002-4B82-B23D-F3697F6E8727}" dt="2021-11-16T16:10:37.782" v="1221" actId="478"/>
          <ac:spMkLst>
            <pc:docMk/>
            <pc:sldMk cId="0" sldId="266"/>
            <ac:spMk id="703" creationId="{00000000-0000-0000-0000-000000000000}"/>
          </ac:spMkLst>
        </pc:spChg>
        <pc:spChg chg="del mod">
          <ac:chgData name="Sujit Patil" userId="6a4c35b8077a73bb" providerId="LiveId" clId="{FB33A4CB-0002-4B82-B23D-F3697F6E8727}" dt="2021-11-16T16:10:32.758" v="1216" actId="478"/>
          <ac:spMkLst>
            <pc:docMk/>
            <pc:sldMk cId="0" sldId="266"/>
            <ac:spMk id="704" creationId="{00000000-0000-0000-0000-000000000000}"/>
          </ac:spMkLst>
        </pc:spChg>
        <pc:spChg chg="del mod">
          <ac:chgData name="Sujit Patil" userId="6a4c35b8077a73bb" providerId="LiveId" clId="{FB33A4CB-0002-4B82-B23D-F3697F6E8727}" dt="2021-11-16T16:11:26.486" v="1255" actId="478"/>
          <ac:spMkLst>
            <pc:docMk/>
            <pc:sldMk cId="0" sldId="266"/>
            <ac:spMk id="705" creationId="{00000000-0000-0000-0000-000000000000}"/>
          </ac:spMkLst>
        </pc:spChg>
        <pc:spChg chg="mod">
          <ac:chgData name="Sujit Patil" userId="6a4c35b8077a73bb" providerId="LiveId" clId="{FB33A4CB-0002-4B82-B23D-F3697F6E8727}" dt="2021-11-16T16:15:57.590" v="1659" actId="14100"/>
          <ac:spMkLst>
            <pc:docMk/>
            <pc:sldMk cId="0" sldId="266"/>
            <ac:spMk id="706" creationId="{00000000-0000-0000-0000-000000000000}"/>
          </ac:spMkLst>
        </pc:spChg>
        <pc:spChg chg="mod">
          <ac:chgData name="Sujit Patil" userId="6a4c35b8077a73bb" providerId="LiveId" clId="{FB33A4CB-0002-4B82-B23D-F3697F6E8727}" dt="2021-11-16T16:16:33.942" v="1662" actId="20577"/>
          <ac:spMkLst>
            <pc:docMk/>
            <pc:sldMk cId="0" sldId="266"/>
            <ac:spMk id="735" creationId="{00000000-0000-0000-0000-000000000000}"/>
          </ac:spMkLst>
        </pc:spChg>
        <pc:grpChg chg="del">
          <ac:chgData name="Sujit Patil" userId="6a4c35b8077a73bb" providerId="LiveId" clId="{FB33A4CB-0002-4B82-B23D-F3697F6E8727}" dt="2021-11-16T16:10:29.995" v="1213" actId="478"/>
          <ac:grpSpMkLst>
            <pc:docMk/>
            <pc:sldMk cId="0" sldId="266"/>
            <ac:grpSpMk id="707" creationId="{00000000-0000-0000-0000-000000000000}"/>
          </ac:grpSpMkLst>
        </pc:grpChg>
        <pc:grpChg chg="del">
          <ac:chgData name="Sujit Patil" userId="6a4c35b8077a73bb" providerId="LiveId" clId="{FB33A4CB-0002-4B82-B23D-F3697F6E8727}" dt="2021-11-16T16:10:43.605" v="1225" actId="478"/>
          <ac:grpSpMkLst>
            <pc:docMk/>
            <pc:sldMk cId="0" sldId="266"/>
            <ac:grpSpMk id="721" creationId="{00000000-0000-0000-0000-000000000000}"/>
          </ac:grpSpMkLst>
        </pc:grpChg>
      </pc:sldChg>
      <pc:sldChg chg="addSp delSp modSp mod">
        <pc:chgData name="Sujit Patil" userId="6a4c35b8077a73bb" providerId="LiveId" clId="{FB33A4CB-0002-4B82-B23D-F3697F6E8727}" dt="2021-11-16T16:52:36.209" v="2376" actId="1076"/>
        <pc:sldMkLst>
          <pc:docMk/>
          <pc:sldMk cId="0" sldId="267"/>
        </pc:sldMkLst>
        <pc:spChg chg="add del mod">
          <ac:chgData name="Sujit Patil" userId="6a4c35b8077a73bb" providerId="LiveId" clId="{FB33A4CB-0002-4B82-B23D-F3697F6E8727}" dt="2021-11-16T16:18:33.959" v="1673" actId="478"/>
          <ac:spMkLst>
            <pc:docMk/>
            <pc:sldMk cId="0" sldId="267"/>
            <ac:spMk id="5" creationId="{B9D07CCF-4253-4C78-A8C0-1DBB3C16C556}"/>
          </ac:spMkLst>
        </pc:spChg>
        <pc:spChg chg="add del mod">
          <ac:chgData name="Sujit Patil" userId="6a4c35b8077a73bb" providerId="LiveId" clId="{FB33A4CB-0002-4B82-B23D-F3697F6E8727}" dt="2021-11-16T16:18:38.433" v="1678" actId="478"/>
          <ac:spMkLst>
            <pc:docMk/>
            <pc:sldMk cId="0" sldId="267"/>
            <ac:spMk id="7" creationId="{5300BF46-5405-4EEA-B645-7ADF477AD6F6}"/>
          </ac:spMkLst>
        </pc:spChg>
        <pc:spChg chg="add del mod">
          <ac:chgData name="Sujit Patil" userId="6a4c35b8077a73bb" providerId="LiveId" clId="{FB33A4CB-0002-4B82-B23D-F3697F6E8727}" dt="2021-11-16T16:18:45.526" v="1688" actId="478"/>
          <ac:spMkLst>
            <pc:docMk/>
            <pc:sldMk cId="0" sldId="267"/>
            <ac:spMk id="9" creationId="{10BFD089-A451-40F5-A23E-0BC780667432}"/>
          </ac:spMkLst>
        </pc:spChg>
        <pc:spChg chg="add del mod">
          <ac:chgData name="Sujit Patil" userId="6a4c35b8077a73bb" providerId="LiveId" clId="{FB33A4CB-0002-4B82-B23D-F3697F6E8727}" dt="2021-11-16T16:18:48.608" v="1692" actId="478"/>
          <ac:spMkLst>
            <pc:docMk/>
            <pc:sldMk cId="0" sldId="267"/>
            <ac:spMk id="11" creationId="{53E61756-6535-4A7C-A881-19F949AC6074}"/>
          </ac:spMkLst>
        </pc:spChg>
        <pc:spChg chg="add del mod">
          <ac:chgData name="Sujit Patil" userId="6a4c35b8077a73bb" providerId="LiveId" clId="{FB33A4CB-0002-4B82-B23D-F3697F6E8727}" dt="2021-11-16T16:18:52.630" v="1699" actId="478"/>
          <ac:spMkLst>
            <pc:docMk/>
            <pc:sldMk cId="0" sldId="267"/>
            <ac:spMk id="13" creationId="{F1064A16-D0D8-4247-B094-EDBE1455C138}"/>
          </ac:spMkLst>
        </pc:spChg>
        <pc:spChg chg="add del mod">
          <ac:chgData name="Sujit Patil" userId="6a4c35b8077a73bb" providerId="LiveId" clId="{FB33A4CB-0002-4B82-B23D-F3697F6E8727}" dt="2021-11-16T16:26:41.516" v="1970" actId="478"/>
          <ac:spMkLst>
            <pc:docMk/>
            <pc:sldMk cId="0" sldId="267"/>
            <ac:spMk id="33" creationId="{9BAB78D1-B9A5-452B-B7D1-A0422B7572BD}"/>
          </ac:spMkLst>
        </pc:spChg>
        <pc:spChg chg="add del">
          <ac:chgData name="Sujit Patil" userId="6a4c35b8077a73bb" providerId="LiveId" clId="{FB33A4CB-0002-4B82-B23D-F3697F6E8727}" dt="2021-11-16T16:30:32.959" v="2038" actId="22"/>
          <ac:spMkLst>
            <pc:docMk/>
            <pc:sldMk cId="0" sldId="267"/>
            <ac:spMk id="35" creationId="{ED00B7CC-17A4-49A2-A952-785D166F6D8A}"/>
          </ac:spMkLst>
        </pc:spChg>
        <pc:spChg chg="add mod">
          <ac:chgData name="Sujit Patil" userId="6a4c35b8077a73bb" providerId="LiveId" clId="{FB33A4CB-0002-4B82-B23D-F3697F6E8727}" dt="2021-11-16T16:31:17.623" v="2085" actId="1076"/>
          <ac:spMkLst>
            <pc:docMk/>
            <pc:sldMk cId="0" sldId="267"/>
            <ac:spMk id="37" creationId="{F69B43C6-5B34-4C05-BD59-532FAA62F13D}"/>
          </ac:spMkLst>
        </pc:spChg>
        <pc:spChg chg="add del">
          <ac:chgData name="Sujit Patil" userId="6a4c35b8077a73bb" providerId="LiveId" clId="{FB33A4CB-0002-4B82-B23D-F3697F6E8727}" dt="2021-11-16T16:30:51.009" v="2044" actId="22"/>
          <ac:spMkLst>
            <pc:docMk/>
            <pc:sldMk cId="0" sldId="267"/>
            <ac:spMk id="39" creationId="{7DC41AF8-84C3-439C-919A-D45C98981F1B}"/>
          </ac:spMkLst>
        </pc:spChg>
        <pc:spChg chg="add mod">
          <ac:chgData name="Sujit Patil" userId="6a4c35b8077a73bb" providerId="LiveId" clId="{FB33A4CB-0002-4B82-B23D-F3697F6E8727}" dt="2021-11-16T16:52:36.209" v="2376" actId="1076"/>
          <ac:spMkLst>
            <pc:docMk/>
            <pc:sldMk cId="0" sldId="267"/>
            <ac:spMk id="41" creationId="{BE0EA107-2DFB-4C3A-A438-7EDFFCDD1CFA}"/>
          </ac:spMkLst>
        </pc:spChg>
        <pc:spChg chg="del">
          <ac:chgData name="Sujit Patil" userId="6a4c35b8077a73bb" providerId="LiveId" clId="{FB33A4CB-0002-4B82-B23D-F3697F6E8727}" dt="2021-11-16T16:18:30.565" v="1670" actId="478"/>
          <ac:spMkLst>
            <pc:docMk/>
            <pc:sldMk cId="0" sldId="267"/>
            <ac:spMk id="740" creationId="{00000000-0000-0000-0000-000000000000}"/>
          </ac:spMkLst>
        </pc:spChg>
        <pc:spChg chg="del mod">
          <ac:chgData name="Sujit Patil" userId="6a4c35b8077a73bb" providerId="LiveId" clId="{FB33A4CB-0002-4B82-B23D-F3697F6E8727}" dt="2021-11-16T16:18:36.246" v="1675" actId="478"/>
          <ac:spMkLst>
            <pc:docMk/>
            <pc:sldMk cId="0" sldId="267"/>
            <ac:spMk id="741" creationId="{00000000-0000-0000-0000-000000000000}"/>
          </ac:spMkLst>
        </pc:spChg>
        <pc:spChg chg="del mod">
          <ac:chgData name="Sujit Patil" userId="6a4c35b8077a73bb" providerId="LiveId" clId="{FB33A4CB-0002-4B82-B23D-F3697F6E8727}" dt="2021-11-16T16:18:47.116" v="1690" actId="478"/>
          <ac:spMkLst>
            <pc:docMk/>
            <pc:sldMk cId="0" sldId="267"/>
            <ac:spMk id="742" creationId="{00000000-0000-0000-0000-000000000000}"/>
          </ac:spMkLst>
        </pc:spChg>
        <pc:spChg chg="del mod">
          <ac:chgData name="Sujit Patil" userId="6a4c35b8077a73bb" providerId="LiveId" clId="{FB33A4CB-0002-4B82-B23D-F3697F6E8727}" dt="2021-11-16T16:18:43.297" v="1685" actId="478"/>
          <ac:spMkLst>
            <pc:docMk/>
            <pc:sldMk cId="0" sldId="267"/>
            <ac:spMk id="743" creationId="{00000000-0000-0000-0000-000000000000}"/>
          </ac:spMkLst>
        </pc:spChg>
        <pc:spChg chg="del mod">
          <ac:chgData name="Sujit Patil" userId="6a4c35b8077a73bb" providerId="LiveId" clId="{FB33A4CB-0002-4B82-B23D-F3697F6E8727}" dt="2021-11-16T16:18:50.935" v="1696" actId="478"/>
          <ac:spMkLst>
            <pc:docMk/>
            <pc:sldMk cId="0" sldId="267"/>
            <ac:spMk id="744" creationId="{00000000-0000-0000-0000-000000000000}"/>
          </ac:spMkLst>
        </pc:spChg>
        <pc:spChg chg="del mod">
          <ac:chgData name="Sujit Patil" userId="6a4c35b8077a73bb" providerId="LiveId" clId="{FB33A4CB-0002-4B82-B23D-F3697F6E8727}" dt="2021-11-16T16:19:58.305" v="1724" actId="478"/>
          <ac:spMkLst>
            <pc:docMk/>
            <pc:sldMk cId="0" sldId="267"/>
            <ac:spMk id="745" creationId="{00000000-0000-0000-0000-000000000000}"/>
          </ac:spMkLst>
        </pc:spChg>
        <pc:spChg chg="del mod">
          <ac:chgData name="Sujit Patil" userId="6a4c35b8077a73bb" providerId="LiveId" clId="{FB33A4CB-0002-4B82-B23D-F3697F6E8727}" dt="2021-11-16T16:17:34.902" v="1665" actId="478"/>
          <ac:spMkLst>
            <pc:docMk/>
            <pc:sldMk cId="0" sldId="267"/>
            <ac:spMk id="755" creationId="{00000000-0000-0000-0000-000000000000}"/>
          </ac:spMkLst>
        </pc:spChg>
        <pc:grpChg chg="del">
          <ac:chgData name="Sujit Patil" userId="6a4c35b8077a73bb" providerId="LiveId" clId="{FB33A4CB-0002-4B82-B23D-F3697F6E8727}" dt="2021-11-16T16:18:39.226" v="1679" actId="478"/>
          <ac:grpSpMkLst>
            <pc:docMk/>
            <pc:sldMk cId="0" sldId="267"/>
            <ac:grpSpMk id="746" creationId="{00000000-0000-0000-0000-000000000000}"/>
          </ac:grpSpMkLst>
        </pc:grpChg>
        <pc:grpChg chg="del">
          <ac:chgData name="Sujit Patil" userId="6a4c35b8077a73bb" providerId="LiveId" clId="{FB33A4CB-0002-4B82-B23D-F3697F6E8727}" dt="2021-11-16T16:18:40.897" v="1681" actId="478"/>
          <ac:grpSpMkLst>
            <pc:docMk/>
            <pc:sldMk cId="0" sldId="267"/>
            <ac:grpSpMk id="749" creationId="{00000000-0000-0000-0000-000000000000}"/>
          </ac:grpSpMkLst>
        </pc:grpChg>
        <pc:grpChg chg="del">
          <ac:chgData name="Sujit Patil" userId="6a4c35b8077a73bb" providerId="LiveId" clId="{FB33A4CB-0002-4B82-B23D-F3697F6E8727}" dt="2021-11-16T16:18:39.927" v="1680" actId="478"/>
          <ac:grpSpMkLst>
            <pc:docMk/>
            <pc:sldMk cId="0" sldId="267"/>
            <ac:grpSpMk id="752" creationId="{00000000-0000-0000-0000-000000000000}"/>
          </ac:grpSpMkLst>
        </pc:grpChg>
        <pc:picChg chg="add del mod">
          <ac:chgData name="Sujit Patil" userId="6a4c35b8077a73bb" providerId="LiveId" clId="{FB33A4CB-0002-4B82-B23D-F3697F6E8727}" dt="2021-11-16T16:21:55.115" v="1752" actId="21"/>
          <ac:picMkLst>
            <pc:docMk/>
            <pc:sldMk cId="0" sldId="267"/>
            <ac:picMk id="3" creationId="{906A265D-4119-4BA1-AEC1-1DAE517A2EFC}"/>
          </ac:picMkLst>
        </pc:picChg>
        <pc:picChg chg="add del">
          <ac:chgData name="Sujit Patil" userId="6a4c35b8077a73bb" providerId="LiveId" clId="{FB33A4CB-0002-4B82-B23D-F3697F6E8727}" dt="2021-11-16T16:20:06.604" v="1726" actId="478"/>
          <ac:picMkLst>
            <pc:docMk/>
            <pc:sldMk cId="0" sldId="267"/>
            <ac:picMk id="15" creationId="{5F21B2C4-799B-40ED-AD34-3779BD7DFED5}"/>
          </ac:picMkLst>
        </pc:picChg>
      </pc:sldChg>
      <pc:sldChg chg="addSp delSp modSp mod">
        <pc:chgData name="Sujit Patil" userId="6a4c35b8077a73bb" providerId="LiveId" clId="{FB33A4CB-0002-4B82-B23D-F3697F6E8727}" dt="2021-11-16T16:50:32.931" v="2346" actId="1076"/>
        <pc:sldMkLst>
          <pc:docMk/>
          <pc:sldMk cId="0" sldId="268"/>
        </pc:sldMkLst>
        <pc:spChg chg="add del mod">
          <ac:chgData name="Sujit Patil" userId="6a4c35b8077a73bb" providerId="LiveId" clId="{FB33A4CB-0002-4B82-B23D-F3697F6E8727}" dt="2021-11-16T16:31:47.735" v="2095" actId="478"/>
          <ac:spMkLst>
            <pc:docMk/>
            <pc:sldMk cId="0" sldId="268"/>
            <ac:spMk id="3" creationId="{88F01FE7-82B1-422A-BA5D-A59885FA9902}"/>
          </ac:spMkLst>
        </pc:spChg>
        <pc:spChg chg="add del mod">
          <ac:chgData name="Sujit Patil" userId="6a4c35b8077a73bb" providerId="LiveId" clId="{FB33A4CB-0002-4B82-B23D-F3697F6E8727}" dt="2021-11-16T16:31:52.097" v="2099" actId="478"/>
          <ac:spMkLst>
            <pc:docMk/>
            <pc:sldMk cId="0" sldId="268"/>
            <ac:spMk id="5" creationId="{DFD810DF-48B0-4F51-8B95-81F561C019AC}"/>
          </ac:spMkLst>
        </pc:spChg>
        <pc:spChg chg="add del">
          <ac:chgData name="Sujit Patil" userId="6a4c35b8077a73bb" providerId="LiveId" clId="{FB33A4CB-0002-4B82-B23D-F3697F6E8727}" dt="2021-11-16T16:37:48.087" v="2165" actId="22"/>
          <ac:spMkLst>
            <pc:docMk/>
            <pc:sldMk cId="0" sldId="268"/>
            <ac:spMk id="6" creationId="{BD7A13E1-66D9-48F0-91C9-3BB9BFB6F59D}"/>
          </ac:spMkLst>
        </pc:spChg>
        <pc:spChg chg="add del mod">
          <ac:chgData name="Sujit Patil" userId="6a4c35b8077a73bb" providerId="LiveId" clId="{FB33A4CB-0002-4B82-B23D-F3697F6E8727}" dt="2021-11-16T16:31:56.590" v="2104" actId="478"/>
          <ac:spMkLst>
            <pc:docMk/>
            <pc:sldMk cId="0" sldId="268"/>
            <ac:spMk id="7" creationId="{B4175542-EA38-4C0B-9F95-2B7B0121C2C8}"/>
          </ac:spMkLst>
        </pc:spChg>
        <pc:spChg chg="add mod">
          <ac:chgData name="Sujit Patil" userId="6a4c35b8077a73bb" providerId="LiveId" clId="{FB33A4CB-0002-4B82-B23D-F3697F6E8727}" dt="2021-11-16T16:50:32.931" v="2346" actId="1076"/>
          <ac:spMkLst>
            <pc:docMk/>
            <pc:sldMk cId="0" sldId="268"/>
            <ac:spMk id="8" creationId="{D8D53A75-4F09-4637-8BFD-AFE054F94EDF}"/>
          </ac:spMkLst>
        </pc:spChg>
        <pc:spChg chg="add del mod">
          <ac:chgData name="Sujit Patil" userId="6a4c35b8077a73bb" providerId="LiveId" clId="{FB33A4CB-0002-4B82-B23D-F3697F6E8727}" dt="2021-11-16T16:32:16.397" v="2108" actId="478"/>
          <ac:spMkLst>
            <pc:docMk/>
            <pc:sldMk cId="0" sldId="268"/>
            <ac:spMk id="9" creationId="{7364BE13-F458-42E6-87E3-4B3B6BDB9C8B}"/>
          </ac:spMkLst>
        </pc:spChg>
        <pc:spChg chg="add del mod">
          <ac:chgData name="Sujit Patil" userId="6a4c35b8077a73bb" providerId="LiveId" clId="{FB33A4CB-0002-4B82-B23D-F3697F6E8727}" dt="2021-11-16T16:32:20.401" v="2112" actId="478"/>
          <ac:spMkLst>
            <pc:docMk/>
            <pc:sldMk cId="0" sldId="268"/>
            <ac:spMk id="11" creationId="{BEED1EC0-782B-48EA-B5CD-0C69EA9F24FB}"/>
          </ac:spMkLst>
        </pc:spChg>
        <pc:spChg chg="add mod">
          <ac:chgData name="Sujit Patil" userId="6a4c35b8077a73bb" providerId="LiveId" clId="{FB33A4CB-0002-4B82-B23D-F3697F6E8727}" dt="2021-11-16T16:47:27.032" v="2332" actId="1076"/>
          <ac:spMkLst>
            <pc:docMk/>
            <pc:sldMk cId="0" sldId="268"/>
            <ac:spMk id="12" creationId="{E7A2B8E4-B249-40FB-A0FD-F6F943CD1C18}"/>
          </ac:spMkLst>
        </pc:spChg>
        <pc:spChg chg="add del mod">
          <ac:chgData name="Sujit Patil" userId="6a4c35b8077a73bb" providerId="LiveId" clId="{FB33A4CB-0002-4B82-B23D-F3697F6E8727}" dt="2021-11-16T16:33:18.677" v="2155" actId="478"/>
          <ac:spMkLst>
            <pc:docMk/>
            <pc:sldMk cId="0" sldId="268"/>
            <ac:spMk id="13" creationId="{A147C113-F6C4-45D8-8388-EC9DAE403232}"/>
          </ac:spMkLst>
        </pc:spChg>
        <pc:spChg chg="add mod">
          <ac:chgData name="Sujit Patil" userId="6a4c35b8077a73bb" providerId="LiveId" clId="{FB33A4CB-0002-4B82-B23D-F3697F6E8727}" dt="2021-11-16T16:48:22.306" v="2343" actId="1076"/>
          <ac:spMkLst>
            <pc:docMk/>
            <pc:sldMk cId="0" sldId="268"/>
            <ac:spMk id="16" creationId="{101D003C-7FD9-401F-9777-978489DE52DB}"/>
          </ac:spMkLst>
        </pc:spChg>
        <pc:spChg chg="add mod">
          <ac:chgData name="Sujit Patil" userId="6a4c35b8077a73bb" providerId="LiveId" clId="{FB33A4CB-0002-4B82-B23D-F3697F6E8727}" dt="2021-11-16T16:48:14.338" v="2341" actId="1076"/>
          <ac:spMkLst>
            <pc:docMk/>
            <pc:sldMk cId="0" sldId="268"/>
            <ac:spMk id="20" creationId="{9675C7DF-A2A3-4146-8B8E-CF603F08B359}"/>
          </ac:spMkLst>
        </pc:spChg>
        <pc:spChg chg="del mod">
          <ac:chgData name="Sujit Patil" userId="6a4c35b8077a73bb" providerId="LiveId" clId="{FB33A4CB-0002-4B82-B23D-F3697F6E8727}" dt="2021-11-16T16:31:45.420" v="2093" actId="478"/>
          <ac:spMkLst>
            <pc:docMk/>
            <pc:sldMk cId="0" sldId="268"/>
            <ac:spMk id="760" creationId="{00000000-0000-0000-0000-000000000000}"/>
          </ac:spMkLst>
        </pc:spChg>
        <pc:spChg chg="del mod">
          <ac:chgData name="Sujit Patil" userId="6a4c35b8077a73bb" providerId="LiveId" clId="{FB33A4CB-0002-4B82-B23D-F3697F6E8727}" dt="2021-11-16T16:31:40.652" v="2090" actId="478"/>
          <ac:spMkLst>
            <pc:docMk/>
            <pc:sldMk cId="0" sldId="268"/>
            <ac:spMk id="761" creationId="{00000000-0000-0000-0000-000000000000}"/>
          </ac:spMkLst>
        </pc:spChg>
        <pc:spChg chg="del mod">
          <ac:chgData name="Sujit Patil" userId="6a4c35b8077a73bb" providerId="LiveId" clId="{FB33A4CB-0002-4B82-B23D-F3697F6E8727}" dt="2021-11-16T16:32:18.593" v="2110" actId="478"/>
          <ac:spMkLst>
            <pc:docMk/>
            <pc:sldMk cId="0" sldId="268"/>
            <ac:spMk id="762" creationId="{00000000-0000-0000-0000-000000000000}"/>
          </ac:spMkLst>
        </pc:spChg>
        <pc:spChg chg="del mod">
          <ac:chgData name="Sujit Patil" userId="6a4c35b8077a73bb" providerId="LiveId" clId="{FB33A4CB-0002-4B82-B23D-F3697F6E8727}" dt="2021-11-16T16:32:14.508" v="2106" actId="478"/>
          <ac:spMkLst>
            <pc:docMk/>
            <pc:sldMk cId="0" sldId="268"/>
            <ac:spMk id="763" creationId="{00000000-0000-0000-0000-000000000000}"/>
          </ac:spMkLst>
        </pc:spChg>
        <pc:spChg chg="del mod">
          <ac:chgData name="Sujit Patil" userId="6a4c35b8077a73bb" providerId="LiveId" clId="{FB33A4CB-0002-4B82-B23D-F3697F6E8727}" dt="2021-11-16T16:31:54.764" v="2102" actId="478"/>
          <ac:spMkLst>
            <pc:docMk/>
            <pc:sldMk cId="0" sldId="268"/>
            <ac:spMk id="764" creationId="{00000000-0000-0000-0000-000000000000}"/>
          </ac:spMkLst>
        </pc:spChg>
        <pc:spChg chg="del mod">
          <ac:chgData name="Sujit Patil" userId="6a4c35b8077a73bb" providerId="LiveId" clId="{FB33A4CB-0002-4B82-B23D-F3697F6E8727}" dt="2021-11-16T16:31:49.847" v="2097" actId="478"/>
          <ac:spMkLst>
            <pc:docMk/>
            <pc:sldMk cId="0" sldId="268"/>
            <ac:spMk id="765" creationId="{00000000-0000-0000-0000-000000000000}"/>
          </ac:spMkLst>
        </pc:spChg>
        <pc:spChg chg="mod">
          <ac:chgData name="Sujit Patil" userId="6a4c35b8077a73bb" providerId="LiveId" clId="{FB33A4CB-0002-4B82-B23D-F3697F6E8727}" dt="2021-11-16T16:33:36.599" v="2158" actId="1076"/>
          <ac:spMkLst>
            <pc:docMk/>
            <pc:sldMk cId="0" sldId="268"/>
            <ac:spMk id="766" creationId="{00000000-0000-0000-0000-000000000000}"/>
          </ac:spMkLst>
        </pc:spChg>
        <pc:spChg chg="del mod">
          <ac:chgData name="Sujit Patil" userId="6a4c35b8077a73bb" providerId="LiveId" clId="{FB33A4CB-0002-4B82-B23D-F3697F6E8727}" dt="2021-11-16T16:33:16.012" v="2152" actId="478"/>
          <ac:spMkLst>
            <pc:docMk/>
            <pc:sldMk cId="0" sldId="268"/>
            <ac:spMk id="767" creationId="{00000000-0000-0000-0000-000000000000}"/>
          </ac:spMkLst>
        </pc:spChg>
        <pc:spChg chg="del mod">
          <ac:chgData name="Sujit Patil" userId="6a4c35b8077a73bb" providerId="LiveId" clId="{FB33A4CB-0002-4B82-B23D-F3697F6E8727}" dt="2021-11-16T16:31:29.708" v="2088" actId="478"/>
          <ac:spMkLst>
            <pc:docMk/>
            <pc:sldMk cId="0" sldId="268"/>
            <ac:spMk id="773" creationId="{00000000-0000-0000-0000-000000000000}"/>
          </ac:spMkLst>
        </pc:spChg>
        <pc:grpChg chg="del mod">
          <ac:chgData name="Sujit Patil" userId="6a4c35b8077a73bb" providerId="LiveId" clId="{FB33A4CB-0002-4B82-B23D-F3697F6E8727}" dt="2021-11-16T14:58:49.435" v="1091" actId="21"/>
          <ac:grpSpMkLst>
            <pc:docMk/>
            <pc:sldMk cId="0" sldId="268"/>
            <ac:grpSpMk id="768" creationId="{00000000-0000-0000-0000-000000000000}"/>
          </ac:grpSpMkLst>
        </pc:grpChg>
        <pc:picChg chg="add mod">
          <ac:chgData name="Sujit Patil" userId="6a4c35b8077a73bb" providerId="LiveId" clId="{FB33A4CB-0002-4B82-B23D-F3697F6E8727}" dt="2021-11-16T16:50:30.018" v="2345" actId="1076"/>
          <ac:picMkLst>
            <pc:docMk/>
            <pc:sldMk cId="0" sldId="268"/>
            <ac:picMk id="3" creationId="{488C5C37-7B26-4BE7-ACEB-B41BD7F89006}"/>
          </ac:picMkLst>
        </pc:picChg>
        <pc:picChg chg="add mod modCrop">
          <ac:chgData name="Sujit Patil" userId="6a4c35b8077a73bb" providerId="LiveId" clId="{FB33A4CB-0002-4B82-B23D-F3697F6E8727}" dt="2021-11-16T16:47:37.335" v="2333" actId="1076"/>
          <ac:picMkLst>
            <pc:docMk/>
            <pc:sldMk cId="0" sldId="268"/>
            <ac:picMk id="9" creationId="{A36C1B0F-3CC6-490A-A6F7-4D75105003CE}"/>
          </ac:picMkLst>
        </pc:picChg>
        <pc:picChg chg="add mod">
          <ac:chgData name="Sujit Patil" userId="6a4c35b8077a73bb" providerId="LiveId" clId="{FB33A4CB-0002-4B82-B23D-F3697F6E8727}" dt="2021-11-16T16:48:18.125" v="2342" actId="1076"/>
          <ac:picMkLst>
            <pc:docMk/>
            <pc:sldMk cId="0" sldId="268"/>
            <ac:picMk id="13" creationId="{A755135F-D6E2-44CA-AB49-A9FF4FA5D923}"/>
          </ac:picMkLst>
        </pc:picChg>
        <pc:picChg chg="add mod">
          <ac:chgData name="Sujit Patil" userId="6a4c35b8077a73bb" providerId="LiveId" clId="{FB33A4CB-0002-4B82-B23D-F3697F6E8727}" dt="2021-11-16T16:48:07.248" v="2340" actId="1076"/>
          <ac:picMkLst>
            <pc:docMk/>
            <pc:sldMk cId="0" sldId="268"/>
            <ac:picMk id="17" creationId="{5A679D47-2BED-4E07-B6AB-61A229CA9BA2}"/>
          </ac:picMkLst>
        </pc:picChg>
      </pc:sldChg>
      <pc:sldChg chg="addSp modSp mod">
        <pc:chgData name="Sujit Patil" userId="6a4c35b8077a73bb" providerId="LiveId" clId="{FB33A4CB-0002-4B82-B23D-F3697F6E8727}" dt="2021-11-16T17:20:55.865" v="3262" actId="2710"/>
        <pc:sldMkLst>
          <pc:docMk/>
          <pc:sldMk cId="0" sldId="269"/>
        </pc:sldMkLst>
        <pc:spChg chg="add mod">
          <ac:chgData name="Sujit Patil" userId="6a4c35b8077a73bb" providerId="LiveId" clId="{FB33A4CB-0002-4B82-B23D-F3697F6E8727}" dt="2021-11-16T17:20:55.865" v="3262" actId="2710"/>
          <ac:spMkLst>
            <pc:docMk/>
            <pc:sldMk cId="0" sldId="269"/>
            <ac:spMk id="4" creationId="{1FBF7389-28F7-4249-B4FE-B038E6E9930F}"/>
          </ac:spMkLst>
        </pc:spChg>
        <pc:spChg chg="mod">
          <ac:chgData name="Sujit Patil" userId="6a4c35b8077a73bb" providerId="LiveId" clId="{FB33A4CB-0002-4B82-B23D-F3697F6E8727}" dt="2021-11-16T17:16:33.113" v="3143" actId="20577"/>
          <ac:spMkLst>
            <pc:docMk/>
            <pc:sldMk cId="0" sldId="269"/>
            <ac:spMk id="778" creationId="{00000000-0000-0000-0000-000000000000}"/>
          </ac:spMkLst>
        </pc:spChg>
      </pc:sldChg>
      <pc:sldChg chg="del">
        <pc:chgData name="Sujit Patil" userId="6a4c35b8077a73bb" providerId="LiveId" clId="{FB33A4CB-0002-4B82-B23D-F3697F6E8727}" dt="2021-11-16T17:10:34.851" v="3121" actId="2696"/>
        <pc:sldMkLst>
          <pc:docMk/>
          <pc:sldMk cId="0" sldId="270"/>
        </pc:sldMkLst>
      </pc:sldChg>
      <pc:sldChg chg="del">
        <pc:chgData name="Sujit Patil" userId="6a4c35b8077a73bb" providerId="LiveId" clId="{FB33A4CB-0002-4B82-B23D-F3697F6E8727}" dt="2021-11-16T17:10:30.659" v="3120" actId="2696"/>
        <pc:sldMkLst>
          <pc:docMk/>
          <pc:sldMk cId="0" sldId="271"/>
        </pc:sldMkLst>
      </pc:sldChg>
      <pc:sldChg chg="modSp del mod">
        <pc:chgData name="Sujit Patil" userId="6a4c35b8077a73bb" providerId="LiveId" clId="{FB33A4CB-0002-4B82-B23D-F3697F6E8727}" dt="2021-11-16T17:10:24.121" v="3119" actId="2696"/>
        <pc:sldMkLst>
          <pc:docMk/>
          <pc:sldMk cId="0" sldId="272"/>
        </pc:sldMkLst>
        <pc:spChg chg="mod">
          <ac:chgData name="Sujit Patil" userId="6a4c35b8077a73bb" providerId="LiveId" clId="{FB33A4CB-0002-4B82-B23D-F3697F6E8727}" dt="2021-11-16T16:20:53.025" v="1730" actId="12"/>
          <ac:spMkLst>
            <pc:docMk/>
            <pc:sldMk cId="0" sldId="272"/>
            <ac:spMk id="811" creationId="{00000000-0000-0000-0000-000000000000}"/>
          </ac:spMkLst>
        </pc:spChg>
      </pc:sldChg>
      <pc:sldChg chg="delSp modSp mod ord">
        <pc:chgData name="Sujit Patil" userId="6a4c35b8077a73bb" providerId="LiveId" clId="{FB33A4CB-0002-4B82-B23D-F3697F6E8727}" dt="2021-11-16T16:10:03.035" v="1212" actId="478"/>
        <pc:sldMkLst>
          <pc:docMk/>
          <pc:sldMk cId="0" sldId="273"/>
        </pc:sldMkLst>
        <pc:spChg chg="mod">
          <ac:chgData name="Sujit Patil" userId="6a4c35b8077a73bb" providerId="LiveId" clId="{FB33A4CB-0002-4B82-B23D-F3697F6E8727}" dt="2021-11-16T16:09:44.117" v="1209"/>
          <ac:spMkLst>
            <pc:docMk/>
            <pc:sldMk cId="0" sldId="273"/>
            <ac:spMk id="827" creationId="{00000000-0000-0000-0000-000000000000}"/>
          </ac:spMkLst>
        </pc:spChg>
        <pc:spChg chg="del mod">
          <ac:chgData name="Sujit Patil" userId="6a4c35b8077a73bb" providerId="LiveId" clId="{FB33A4CB-0002-4B82-B23D-F3697F6E8727}" dt="2021-11-16T16:10:03.035" v="1212" actId="478"/>
          <ac:spMkLst>
            <pc:docMk/>
            <pc:sldMk cId="0" sldId="273"/>
            <ac:spMk id="828" creationId="{00000000-0000-0000-0000-000000000000}"/>
          </ac:spMkLst>
        </pc:spChg>
      </pc:sldChg>
      <pc:sldChg chg="del">
        <pc:chgData name="Sujit Patil" userId="6a4c35b8077a73bb" providerId="LiveId" clId="{FB33A4CB-0002-4B82-B23D-F3697F6E8727}" dt="2021-11-16T17:10:20.889" v="3118" actId="2696"/>
        <pc:sldMkLst>
          <pc:docMk/>
          <pc:sldMk cId="0" sldId="274"/>
        </pc:sldMkLst>
      </pc:sldChg>
      <pc:sldChg chg="del">
        <pc:chgData name="Sujit Patil" userId="6a4c35b8077a73bb" providerId="LiveId" clId="{FB33A4CB-0002-4B82-B23D-F3697F6E8727}" dt="2021-11-16T17:10:02.403" v="3117" actId="2696"/>
        <pc:sldMkLst>
          <pc:docMk/>
          <pc:sldMk cId="0" sldId="275"/>
        </pc:sldMkLst>
      </pc:sldChg>
      <pc:sldChg chg="del">
        <pc:chgData name="Sujit Patil" userId="6a4c35b8077a73bb" providerId="LiveId" clId="{FB33A4CB-0002-4B82-B23D-F3697F6E8727}" dt="2021-11-16T17:09:52.979" v="3115" actId="2696"/>
        <pc:sldMkLst>
          <pc:docMk/>
          <pc:sldMk cId="0" sldId="276"/>
        </pc:sldMkLst>
      </pc:sldChg>
      <pc:sldChg chg="modSp del mod">
        <pc:chgData name="Sujit Patil" userId="6a4c35b8077a73bb" providerId="LiveId" clId="{FB33A4CB-0002-4B82-B23D-F3697F6E8727}" dt="2021-11-16T17:09:50.200" v="3114" actId="2696"/>
        <pc:sldMkLst>
          <pc:docMk/>
          <pc:sldMk cId="0" sldId="277"/>
        </pc:sldMkLst>
        <pc:spChg chg="mod">
          <ac:chgData name="Sujit Patil" userId="6a4c35b8077a73bb" providerId="LiveId" clId="{FB33A4CB-0002-4B82-B23D-F3697F6E8727}" dt="2021-11-16T16:20:58.123" v="1731" actId="12"/>
          <ac:spMkLst>
            <pc:docMk/>
            <pc:sldMk cId="0" sldId="277"/>
            <ac:spMk id="885" creationId="{00000000-0000-0000-0000-000000000000}"/>
          </ac:spMkLst>
        </pc:spChg>
      </pc:sldChg>
      <pc:sldChg chg="modSp del mod">
        <pc:chgData name="Sujit Patil" userId="6a4c35b8077a73bb" providerId="LiveId" clId="{FB33A4CB-0002-4B82-B23D-F3697F6E8727}" dt="2021-11-16T17:09:46.510" v="3113" actId="2696"/>
        <pc:sldMkLst>
          <pc:docMk/>
          <pc:sldMk cId="0" sldId="278"/>
        </pc:sldMkLst>
        <pc:spChg chg="mod">
          <ac:chgData name="Sujit Patil" userId="6a4c35b8077a73bb" providerId="LiveId" clId="{FB33A4CB-0002-4B82-B23D-F3697F6E8727}" dt="2021-11-16T16:21:03.254" v="1732" actId="12"/>
          <ac:spMkLst>
            <pc:docMk/>
            <pc:sldMk cId="0" sldId="278"/>
            <ac:spMk id="899" creationId="{00000000-0000-0000-0000-000000000000}"/>
          </ac:spMkLst>
        </pc:spChg>
      </pc:sldChg>
      <pc:sldChg chg="modSp del mod">
        <pc:chgData name="Sujit Patil" userId="6a4c35b8077a73bb" providerId="LiveId" clId="{FB33A4CB-0002-4B82-B23D-F3697F6E8727}" dt="2021-11-16T17:09:44.142" v="3112" actId="2696"/>
        <pc:sldMkLst>
          <pc:docMk/>
          <pc:sldMk cId="0" sldId="279"/>
        </pc:sldMkLst>
        <pc:spChg chg="mod">
          <ac:chgData name="Sujit Patil" userId="6a4c35b8077a73bb" providerId="LiveId" clId="{FB33A4CB-0002-4B82-B23D-F3697F6E8727}" dt="2021-11-16T16:21:08.417" v="1733" actId="12"/>
          <ac:spMkLst>
            <pc:docMk/>
            <pc:sldMk cId="0" sldId="279"/>
            <ac:spMk id="923" creationId="{00000000-0000-0000-0000-000000000000}"/>
          </ac:spMkLst>
        </pc:spChg>
      </pc:sldChg>
      <pc:sldChg chg="del">
        <pc:chgData name="Sujit Patil" userId="6a4c35b8077a73bb" providerId="LiveId" clId="{FB33A4CB-0002-4B82-B23D-F3697F6E8727}" dt="2021-11-16T17:09:41.736" v="3111" actId="2696"/>
        <pc:sldMkLst>
          <pc:docMk/>
          <pc:sldMk cId="0" sldId="280"/>
        </pc:sldMkLst>
      </pc:sldChg>
      <pc:sldChg chg="modSp del mod">
        <pc:chgData name="Sujit Patil" userId="6a4c35b8077a73bb" providerId="LiveId" clId="{FB33A4CB-0002-4B82-B23D-F3697F6E8727}" dt="2021-11-16T17:09:39.384" v="3110" actId="2696"/>
        <pc:sldMkLst>
          <pc:docMk/>
          <pc:sldMk cId="0" sldId="281"/>
        </pc:sldMkLst>
        <pc:spChg chg="mod">
          <ac:chgData name="Sujit Patil" userId="6a4c35b8077a73bb" providerId="LiveId" clId="{FB33A4CB-0002-4B82-B23D-F3697F6E8727}" dt="2021-11-16T16:21:13.292" v="1735" actId="12"/>
          <ac:spMkLst>
            <pc:docMk/>
            <pc:sldMk cId="0" sldId="281"/>
            <ac:spMk id="991" creationId="{00000000-0000-0000-0000-000000000000}"/>
          </ac:spMkLst>
        </pc:spChg>
      </pc:sldChg>
      <pc:sldChg chg="del">
        <pc:chgData name="Sujit Patil" userId="6a4c35b8077a73bb" providerId="LiveId" clId="{FB33A4CB-0002-4B82-B23D-F3697F6E8727}" dt="2021-11-16T17:09:37.278" v="3109" actId="2696"/>
        <pc:sldMkLst>
          <pc:docMk/>
          <pc:sldMk cId="0" sldId="282"/>
        </pc:sldMkLst>
      </pc:sldChg>
      <pc:sldChg chg="del">
        <pc:chgData name="Sujit Patil" userId="6a4c35b8077a73bb" providerId="LiveId" clId="{FB33A4CB-0002-4B82-B23D-F3697F6E8727}" dt="2021-11-16T17:09:35.107" v="3108" actId="2696"/>
        <pc:sldMkLst>
          <pc:docMk/>
          <pc:sldMk cId="0" sldId="283"/>
        </pc:sldMkLst>
      </pc:sldChg>
      <pc:sldChg chg="addSp delSp modSp mod ord">
        <pc:chgData name="Sujit Patil" userId="6a4c35b8077a73bb" providerId="LiveId" clId="{FB33A4CB-0002-4B82-B23D-F3697F6E8727}" dt="2021-11-16T17:16:01.891" v="3126" actId="20577"/>
        <pc:sldMkLst>
          <pc:docMk/>
          <pc:sldMk cId="0" sldId="284"/>
        </pc:sldMkLst>
        <pc:spChg chg="add mod">
          <ac:chgData name="Sujit Patil" userId="6a4c35b8077a73bb" providerId="LiveId" clId="{FB33A4CB-0002-4B82-B23D-F3697F6E8727}" dt="2021-11-16T17:16:01.891" v="3126" actId="20577"/>
          <ac:spMkLst>
            <pc:docMk/>
            <pc:sldMk cId="0" sldId="284"/>
            <ac:spMk id="3" creationId="{E299E8F6-4C72-453A-A7FA-FF3E1425F8D6}"/>
          </ac:spMkLst>
        </pc:spChg>
        <pc:spChg chg="add del mod">
          <ac:chgData name="Sujit Patil" userId="6a4c35b8077a73bb" providerId="LiveId" clId="{FB33A4CB-0002-4B82-B23D-F3697F6E8727}" dt="2021-11-16T16:21:46.712" v="1751" actId="478"/>
          <ac:spMkLst>
            <pc:docMk/>
            <pc:sldMk cId="0" sldId="284"/>
            <ac:spMk id="5" creationId="{7A0EDDCA-4391-462F-8AAD-7B3F5F6292A4}"/>
          </ac:spMkLst>
        </pc:spChg>
        <pc:spChg chg="del mod">
          <ac:chgData name="Sujit Patil" userId="6a4c35b8077a73bb" providerId="LiveId" clId="{FB33A4CB-0002-4B82-B23D-F3697F6E8727}" dt="2021-11-16T16:21:35.969" v="1744" actId="478"/>
          <ac:spMkLst>
            <pc:docMk/>
            <pc:sldMk cId="0" sldId="284"/>
            <ac:spMk id="1023" creationId="{00000000-0000-0000-0000-000000000000}"/>
          </ac:spMkLst>
        </pc:spChg>
        <pc:spChg chg="del mod">
          <ac:chgData name="Sujit Patil" userId="6a4c35b8077a73bb" providerId="LiveId" clId="{FB33A4CB-0002-4B82-B23D-F3697F6E8727}" dt="2021-11-16T16:21:41.296" v="1746" actId="478"/>
          <ac:spMkLst>
            <pc:docMk/>
            <pc:sldMk cId="0" sldId="284"/>
            <ac:spMk id="1030" creationId="{00000000-0000-0000-0000-000000000000}"/>
          </ac:spMkLst>
        </pc:spChg>
        <pc:grpChg chg="del">
          <ac:chgData name="Sujit Patil" userId="6a4c35b8077a73bb" providerId="LiveId" clId="{FB33A4CB-0002-4B82-B23D-F3697F6E8727}" dt="2021-11-16T16:21:33.068" v="1740" actId="478"/>
          <ac:grpSpMkLst>
            <pc:docMk/>
            <pc:sldMk cId="0" sldId="284"/>
            <ac:grpSpMk id="1024" creationId="{00000000-0000-0000-0000-000000000000}"/>
          </ac:grpSpMkLst>
        </pc:grpChg>
        <pc:picChg chg="add mod">
          <ac:chgData name="Sujit Patil" userId="6a4c35b8077a73bb" providerId="LiveId" clId="{FB33A4CB-0002-4B82-B23D-F3697F6E8727}" dt="2021-11-16T16:27:53.409" v="1980" actId="1582"/>
          <ac:picMkLst>
            <pc:docMk/>
            <pc:sldMk cId="0" sldId="284"/>
            <ac:picMk id="7" creationId="{0DAFAF7B-8BA7-4D34-B96C-E04FF10E8D66}"/>
          </ac:picMkLst>
        </pc:picChg>
        <pc:picChg chg="add mod">
          <ac:chgData name="Sujit Patil" userId="6a4c35b8077a73bb" providerId="LiveId" clId="{FB33A4CB-0002-4B82-B23D-F3697F6E8727}" dt="2021-11-16T16:27:22.487" v="1971" actId="1076"/>
          <ac:picMkLst>
            <pc:docMk/>
            <pc:sldMk cId="0" sldId="284"/>
            <ac:picMk id="14" creationId="{FDED74A4-3BB2-4507-85B1-22D2FE81C233}"/>
          </ac:picMkLst>
        </pc:picChg>
        <pc:picChg chg="del">
          <ac:chgData name="Sujit Patil" userId="6a4c35b8077a73bb" providerId="LiveId" clId="{FB33A4CB-0002-4B82-B23D-F3697F6E8727}" dt="2021-11-16T16:21:32.278" v="1739" actId="478"/>
          <ac:picMkLst>
            <pc:docMk/>
            <pc:sldMk cId="0" sldId="284"/>
            <ac:picMk id="1029" creationId="{00000000-0000-0000-0000-000000000000}"/>
          </ac:picMkLst>
        </pc:picChg>
      </pc:sldChg>
      <pc:sldChg chg="del">
        <pc:chgData name="Sujit Patil" userId="6a4c35b8077a73bb" providerId="LiveId" clId="{FB33A4CB-0002-4B82-B23D-F3697F6E8727}" dt="2021-11-16T17:09:32.784" v="3107" actId="2696"/>
        <pc:sldMkLst>
          <pc:docMk/>
          <pc:sldMk cId="0" sldId="285"/>
        </pc:sldMkLst>
      </pc:sldChg>
      <pc:sldChg chg="del">
        <pc:chgData name="Sujit Patil" userId="6a4c35b8077a73bb" providerId="LiveId" clId="{FB33A4CB-0002-4B82-B23D-F3697F6E8727}" dt="2021-11-16T17:09:31.037" v="3106" actId="2696"/>
        <pc:sldMkLst>
          <pc:docMk/>
          <pc:sldMk cId="0" sldId="286"/>
        </pc:sldMkLst>
      </pc:sldChg>
      <pc:sldChg chg="del">
        <pc:chgData name="Sujit Patil" userId="6a4c35b8077a73bb" providerId="LiveId" clId="{FB33A4CB-0002-4B82-B23D-F3697F6E8727}" dt="2021-11-16T17:09:28.622" v="3105" actId="2696"/>
        <pc:sldMkLst>
          <pc:docMk/>
          <pc:sldMk cId="0" sldId="287"/>
        </pc:sldMkLst>
      </pc:sldChg>
      <pc:sldChg chg="del">
        <pc:chgData name="Sujit Patil" userId="6a4c35b8077a73bb" providerId="LiveId" clId="{FB33A4CB-0002-4B82-B23D-F3697F6E8727}" dt="2021-11-16T17:09:26.264" v="3104" actId="2696"/>
        <pc:sldMkLst>
          <pc:docMk/>
          <pc:sldMk cId="0" sldId="288"/>
        </pc:sldMkLst>
      </pc:sldChg>
      <pc:sldChg chg="del">
        <pc:chgData name="Sujit Patil" userId="6a4c35b8077a73bb" providerId="LiveId" clId="{FB33A4CB-0002-4B82-B23D-F3697F6E8727}" dt="2021-11-16T17:09:23.310" v="3103" actId="2696"/>
        <pc:sldMkLst>
          <pc:docMk/>
          <pc:sldMk cId="0" sldId="289"/>
        </pc:sldMkLst>
      </pc:sldChg>
      <pc:sldChg chg="del">
        <pc:chgData name="Sujit Patil" userId="6a4c35b8077a73bb" providerId="LiveId" clId="{FB33A4CB-0002-4B82-B23D-F3697F6E8727}" dt="2021-11-16T17:09:20.622" v="3102" actId="2696"/>
        <pc:sldMkLst>
          <pc:docMk/>
          <pc:sldMk cId="0" sldId="290"/>
        </pc:sldMkLst>
      </pc:sldChg>
      <pc:sldChg chg="del">
        <pc:chgData name="Sujit Patil" userId="6a4c35b8077a73bb" providerId="LiveId" clId="{FB33A4CB-0002-4B82-B23D-F3697F6E8727}" dt="2021-11-16T17:09:18.318" v="3101" actId="2696"/>
        <pc:sldMkLst>
          <pc:docMk/>
          <pc:sldMk cId="0" sldId="291"/>
        </pc:sldMkLst>
      </pc:sldChg>
      <pc:sldChg chg="del">
        <pc:chgData name="Sujit Patil" userId="6a4c35b8077a73bb" providerId="LiveId" clId="{FB33A4CB-0002-4B82-B23D-F3697F6E8727}" dt="2021-11-16T17:09:15.406" v="3100" actId="2696"/>
        <pc:sldMkLst>
          <pc:docMk/>
          <pc:sldMk cId="0" sldId="292"/>
        </pc:sldMkLst>
      </pc:sldChg>
      <pc:sldChg chg="del">
        <pc:chgData name="Sujit Patil" userId="6a4c35b8077a73bb" providerId="LiveId" clId="{FB33A4CB-0002-4B82-B23D-F3697F6E8727}" dt="2021-11-16T17:09:11.011" v="3099" actId="2696"/>
        <pc:sldMkLst>
          <pc:docMk/>
          <pc:sldMk cId="0" sldId="293"/>
        </pc:sldMkLst>
      </pc:sldChg>
      <pc:sldChg chg="del">
        <pc:chgData name="Sujit Patil" userId="6a4c35b8077a73bb" providerId="LiveId" clId="{FB33A4CB-0002-4B82-B23D-F3697F6E8727}" dt="2021-11-16T17:09:06.787" v="3098" actId="2696"/>
        <pc:sldMkLst>
          <pc:docMk/>
          <pc:sldMk cId="0" sldId="294"/>
        </pc:sldMkLst>
      </pc:sldChg>
      <pc:sldChg chg="del">
        <pc:chgData name="Sujit Patil" userId="6a4c35b8077a73bb" providerId="LiveId" clId="{FB33A4CB-0002-4B82-B23D-F3697F6E8727}" dt="2021-11-16T17:09:04.238" v="3097" actId="2696"/>
        <pc:sldMkLst>
          <pc:docMk/>
          <pc:sldMk cId="0" sldId="295"/>
        </pc:sldMkLst>
      </pc:sldChg>
      <pc:sldChg chg="del">
        <pc:chgData name="Sujit Patil" userId="6a4c35b8077a73bb" providerId="LiveId" clId="{FB33A4CB-0002-4B82-B23D-F3697F6E8727}" dt="2021-11-16T17:09:02.179" v="3096" actId="2696"/>
        <pc:sldMkLst>
          <pc:docMk/>
          <pc:sldMk cId="0" sldId="296"/>
        </pc:sldMkLst>
      </pc:sldChg>
      <pc:sldChg chg="del">
        <pc:chgData name="Sujit Patil" userId="6a4c35b8077a73bb" providerId="LiveId" clId="{FB33A4CB-0002-4B82-B23D-F3697F6E8727}" dt="2021-11-16T17:09:00.121" v="3095" actId="2696"/>
        <pc:sldMkLst>
          <pc:docMk/>
          <pc:sldMk cId="0" sldId="297"/>
        </pc:sldMkLst>
      </pc:sldChg>
      <pc:sldChg chg="del">
        <pc:chgData name="Sujit Patil" userId="6a4c35b8077a73bb" providerId="LiveId" clId="{FB33A4CB-0002-4B82-B23D-F3697F6E8727}" dt="2021-11-16T17:08:58.286" v="3094" actId="2696"/>
        <pc:sldMkLst>
          <pc:docMk/>
          <pc:sldMk cId="0" sldId="298"/>
        </pc:sldMkLst>
      </pc:sldChg>
      <pc:sldChg chg="del">
        <pc:chgData name="Sujit Patil" userId="6a4c35b8077a73bb" providerId="LiveId" clId="{FB33A4CB-0002-4B82-B23D-F3697F6E8727}" dt="2021-11-16T17:08:55.299" v="3093" actId="2696"/>
        <pc:sldMkLst>
          <pc:docMk/>
          <pc:sldMk cId="0" sldId="299"/>
        </pc:sldMkLst>
      </pc:sldChg>
      <pc:sldChg chg="del">
        <pc:chgData name="Sujit Patil" userId="6a4c35b8077a73bb" providerId="LiveId" clId="{FB33A4CB-0002-4B82-B23D-F3697F6E8727}" dt="2021-11-16T17:08:51.965" v="3092" actId="2696"/>
        <pc:sldMkLst>
          <pc:docMk/>
          <pc:sldMk cId="0" sldId="300"/>
        </pc:sldMkLst>
      </pc:sldChg>
      <pc:sldChg chg="del">
        <pc:chgData name="Sujit Patil" userId="6a4c35b8077a73bb" providerId="LiveId" clId="{FB33A4CB-0002-4B82-B23D-F3697F6E8727}" dt="2021-11-16T17:08:49.987" v="3091" actId="2696"/>
        <pc:sldMkLst>
          <pc:docMk/>
          <pc:sldMk cId="0" sldId="301"/>
        </pc:sldMkLst>
      </pc:sldChg>
      <pc:sldChg chg="del">
        <pc:chgData name="Sujit Patil" userId="6a4c35b8077a73bb" providerId="LiveId" clId="{FB33A4CB-0002-4B82-B23D-F3697F6E8727}" dt="2021-11-16T17:08:47.118" v="3090" actId="2696"/>
        <pc:sldMkLst>
          <pc:docMk/>
          <pc:sldMk cId="0" sldId="302"/>
        </pc:sldMkLst>
      </pc:sldChg>
      <pc:sldChg chg="del">
        <pc:chgData name="Sujit Patil" userId="6a4c35b8077a73bb" providerId="LiveId" clId="{FB33A4CB-0002-4B82-B23D-F3697F6E8727}" dt="2021-11-16T17:08:42.446" v="3089" actId="2696"/>
        <pc:sldMkLst>
          <pc:docMk/>
          <pc:sldMk cId="0" sldId="303"/>
        </pc:sldMkLst>
      </pc:sldChg>
      <pc:sldChg chg="del">
        <pc:chgData name="Sujit Patil" userId="6a4c35b8077a73bb" providerId="LiveId" clId="{FB33A4CB-0002-4B82-B23D-F3697F6E8727}" dt="2021-11-16T17:08:40.190" v="3088" actId="2696"/>
        <pc:sldMkLst>
          <pc:docMk/>
          <pc:sldMk cId="0" sldId="304"/>
        </pc:sldMkLst>
      </pc:sldChg>
      <pc:sldChg chg="del">
        <pc:chgData name="Sujit Patil" userId="6a4c35b8077a73bb" providerId="LiveId" clId="{FB33A4CB-0002-4B82-B23D-F3697F6E8727}" dt="2021-11-16T17:08:37.550" v="3087" actId="2696"/>
        <pc:sldMkLst>
          <pc:docMk/>
          <pc:sldMk cId="0" sldId="305"/>
        </pc:sldMkLst>
      </pc:sldChg>
      <pc:sldChg chg="del">
        <pc:chgData name="Sujit Patil" userId="6a4c35b8077a73bb" providerId="LiveId" clId="{FB33A4CB-0002-4B82-B23D-F3697F6E8727}" dt="2021-11-16T17:08:32.408" v="3086" actId="2696"/>
        <pc:sldMkLst>
          <pc:docMk/>
          <pc:sldMk cId="0" sldId="306"/>
        </pc:sldMkLst>
      </pc:sldChg>
      <pc:sldChg chg="addSp delSp modSp add mod">
        <pc:chgData name="Sujit Patil" userId="6a4c35b8077a73bb" providerId="LiveId" clId="{FB33A4CB-0002-4B82-B23D-F3697F6E8727}" dt="2021-11-16T16:55:36.973" v="2418" actId="207"/>
        <pc:sldMkLst>
          <pc:docMk/>
          <pc:sldMk cId="1091469386" sldId="307"/>
        </pc:sldMkLst>
        <pc:spChg chg="add mod">
          <ac:chgData name="Sujit Patil" userId="6a4c35b8077a73bb" providerId="LiveId" clId="{FB33A4CB-0002-4B82-B23D-F3697F6E8727}" dt="2021-11-16T16:55:36.973" v="2418" actId="207"/>
          <ac:spMkLst>
            <pc:docMk/>
            <pc:sldMk cId="1091469386" sldId="307"/>
            <ac:spMk id="5" creationId="{9ADC6233-D649-433F-BE8C-889DD7A319BC}"/>
          </ac:spMkLst>
        </pc:spChg>
        <pc:spChg chg="mod">
          <ac:chgData name="Sujit Patil" userId="6a4c35b8077a73bb" providerId="LiveId" clId="{FB33A4CB-0002-4B82-B23D-F3697F6E8727}" dt="2021-11-16T16:55:20.323" v="2410" actId="1076"/>
          <ac:spMkLst>
            <pc:docMk/>
            <pc:sldMk cId="1091469386" sldId="307"/>
            <ac:spMk id="37" creationId="{F69B43C6-5B34-4C05-BD59-532FAA62F13D}"/>
          </ac:spMkLst>
        </pc:spChg>
        <pc:spChg chg="del mod">
          <ac:chgData name="Sujit Patil" userId="6a4c35b8077a73bb" providerId="LiveId" clId="{FB33A4CB-0002-4B82-B23D-F3697F6E8727}" dt="2021-11-16T16:54:59.522" v="2407"/>
          <ac:spMkLst>
            <pc:docMk/>
            <pc:sldMk cId="1091469386" sldId="307"/>
            <ac:spMk id="41" creationId="{BE0EA107-2DFB-4C3A-A438-7EDFFCDD1CFA}"/>
          </ac:spMkLst>
        </pc:spChg>
      </pc:sldChg>
      <pc:sldChg chg="modSp add mod">
        <pc:chgData name="Sujit Patil" userId="6a4c35b8077a73bb" providerId="LiveId" clId="{FB33A4CB-0002-4B82-B23D-F3697F6E8727}" dt="2021-11-16T17:01:37.283" v="2662" actId="20577"/>
        <pc:sldMkLst>
          <pc:docMk/>
          <pc:sldMk cId="1664375728" sldId="308"/>
        </pc:sldMkLst>
        <pc:spChg chg="mod">
          <ac:chgData name="Sujit Patil" userId="6a4c35b8077a73bb" providerId="LiveId" clId="{FB33A4CB-0002-4B82-B23D-F3697F6E8727}" dt="2021-11-16T17:01:37.283" v="2662" actId="20577"/>
          <ac:spMkLst>
            <pc:docMk/>
            <pc:sldMk cId="1664375728" sldId="308"/>
            <ac:spMk id="706" creationId="{00000000-0000-0000-0000-000000000000}"/>
          </ac:spMkLst>
        </pc:spChg>
        <pc:spChg chg="mod">
          <ac:chgData name="Sujit Patil" userId="6a4c35b8077a73bb" providerId="LiveId" clId="{FB33A4CB-0002-4B82-B23D-F3697F6E8727}" dt="2021-11-16T16:57:30.840" v="2445" actId="20577"/>
          <ac:spMkLst>
            <pc:docMk/>
            <pc:sldMk cId="1664375728" sldId="308"/>
            <ac:spMk id="735" creationId="{00000000-0000-0000-0000-000000000000}"/>
          </ac:spMkLst>
        </pc:spChg>
      </pc:sldChg>
      <pc:sldChg chg="modSp add mod">
        <pc:chgData name="Sujit Patil" userId="6a4c35b8077a73bb" providerId="LiveId" clId="{FB33A4CB-0002-4B82-B23D-F3697F6E8727}" dt="2021-11-16T17:08:20.750" v="3085" actId="20577"/>
        <pc:sldMkLst>
          <pc:docMk/>
          <pc:sldMk cId="3015819106" sldId="309"/>
        </pc:sldMkLst>
        <pc:spChg chg="mod">
          <ac:chgData name="Sujit Patil" userId="6a4c35b8077a73bb" providerId="LiveId" clId="{FB33A4CB-0002-4B82-B23D-F3697F6E8727}" dt="2021-11-16T17:08:20.750" v="3085" actId="20577"/>
          <ac:spMkLst>
            <pc:docMk/>
            <pc:sldMk cId="3015819106" sldId="309"/>
            <ac:spMk id="706" creationId="{00000000-0000-0000-0000-000000000000}"/>
          </ac:spMkLst>
        </pc:spChg>
        <pc:spChg chg="mod">
          <ac:chgData name="Sujit Patil" userId="6a4c35b8077a73bb" providerId="LiveId" clId="{FB33A4CB-0002-4B82-B23D-F3697F6E8727}" dt="2021-11-16T17:02:09.336" v="2677" actId="20577"/>
          <ac:spMkLst>
            <pc:docMk/>
            <pc:sldMk cId="3015819106" sldId="309"/>
            <ac:spMk id="735" creationId="{00000000-0000-0000-0000-000000000000}"/>
          </ac:spMkLst>
        </pc:spChg>
      </pc:sldChg>
      <pc:sldChg chg="addSp modSp new mod">
        <pc:chgData name="Sujit Patil" userId="6a4c35b8077a73bb" providerId="LiveId" clId="{FB33A4CB-0002-4B82-B23D-F3697F6E8727}" dt="2021-11-16T17:38:48.869" v="3275" actId="14100"/>
        <pc:sldMkLst>
          <pc:docMk/>
          <pc:sldMk cId="769501624" sldId="310"/>
        </pc:sldMkLst>
        <pc:spChg chg="add mod">
          <ac:chgData name="Sujit Patil" userId="6a4c35b8077a73bb" providerId="LiveId" clId="{FB33A4CB-0002-4B82-B23D-F3697F6E8727}" dt="2021-11-16T17:22:40.793" v="3264"/>
          <ac:spMkLst>
            <pc:docMk/>
            <pc:sldMk cId="769501624" sldId="310"/>
            <ac:spMk id="5" creationId="{68FDA477-0681-48B3-8333-EF2C834DB281}"/>
          </ac:spMkLst>
        </pc:spChg>
        <pc:spChg chg="add mod">
          <ac:chgData name="Sujit Patil" userId="6a4c35b8077a73bb" providerId="LiveId" clId="{FB33A4CB-0002-4B82-B23D-F3697F6E8727}" dt="2021-11-16T17:22:40.793" v="3264"/>
          <ac:spMkLst>
            <pc:docMk/>
            <pc:sldMk cId="769501624" sldId="310"/>
            <ac:spMk id="6" creationId="{3093FCBD-CC14-4040-9481-28E489BA1408}"/>
          </ac:spMkLst>
        </pc:spChg>
        <pc:spChg chg="add mod">
          <ac:chgData name="Sujit Patil" userId="6a4c35b8077a73bb" providerId="LiveId" clId="{FB33A4CB-0002-4B82-B23D-F3697F6E8727}" dt="2021-11-16T17:22:40.793" v="3264"/>
          <ac:spMkLst>
            <pc:docMk/>
            <pc:sldMk cId="769501624" sldId="310"/>
            <ac:spMk id="7" creationId="{46628802-06A2-4325-A0B8-700AC5574B37}"/>
          </ac:spMkLst>
        </pc:spChg>
        <pc:spChg chg="add mod">
          <ac:chgData name="Sujit Patil" userId="6a4c35b8077a73bb" providerId="LiveId" clId="{FB33A4CB-0002-4B82-B23D-F3697F6E8727}" dt="2021-11-16T17:22:40.793" v="3264"/>
          <ac:spMkLst>
            <pc:docMk/>
            <pc:sldMk cId="769501624" sldId="310"/>
            <ac:spMk id="8" creationId="{E61D944A-9B56-4596-88DA-547DB28E8431}"/>
          </ac:spMkLst>
        </pc:spChg>
        <pc:spChg chg="add mod">
          <ac:chgData name="Sujit Patil" userId="6a4c35b8077a73bb" providerId="LiveId" clId="{FB33A4CB-0002-4B82-B23D-F3697F6E8727}" dt="2021-11-16T17:22:40.793" v="3264"/>
          <ac:spMkLst>
            <pc:docMk/>
            <pc:sldMk cId="769501624" sldId="310"/>
            <ac:spMk id="9" creationId="{BEE9E233-5BDF-4ADE-84DD-0A6B4EFA68B6}"/>
          </ac:spMkLst>
        </pc:spChg>
        <pc:spChg chg="add mod">
          <ac:chgData name="Sujit Patil" userId="6a4c35b8077a73bb" providerId="LiveId" clId="{FB33A4CB-0002-4B82-B23D-F3697F6E8727}" dt="2021-11-16T17:22:40.793" v="3264"/>
          <ac:spMkLst>
            <pc:docMk/>
            <pc:sldMk cId="769501624" sldId="310"/>
            <ac:spMk id="10" creationId="{9C1D56FE-10E5-4D36-8888-C2851D42F500}"/>
          </ac:spMkLst>
        </pc:spChg>
        <pc:spChg chg="add mod">
          <ac:chgData name="Sujit Patil" userId="6a4c35b8077a73bb" providerId="LiveId" clId="{FB33A4CB-0002-4B82-B23D-F3697F6E8727}" dt="2021-11-16T17:22:40.793" v="3264"/>
          <ac:spMkLst>
            <pc:docMk/>
            <pc:sldMk cId="769501624" sldId="310"/>
            <ac:spMk id="11" creationId="{5ED61B21-039F-4D2E-A147-230F092B7B3B}"/>
          </ac:spMkLst>
        </pc:spChg>
        <pc:spChg chg="add mod">
          <ac:chgData name="Sujit Patil" userId="6a4c35b8077a73bb" providerId="LiveId" clId="{FB33A4CB-0002-4B82-B23D-F3697F6E8727}" dt="2021-11-16T17:22:40.793" v="3264"/>
          <ac:spMkLst>
            <pc:docMk/>
            <pc:sldMk cId="769501624" sldId="310"/>
            <ac:spMk id="12" creationId="{53305656-2E02-4899-8DE6-D277B8BAC776}"/>
          </ac:spMkLst>
        </pc:spChg>
        <pc:spChg chg="add mod">
          <ac:chgData name="Sujit Patil" userId="6a4c35b8077a73bb" providerId="LiveId" clId="{FB33A4CB-0002-4B82-B23D-F3697F6E8727}" dt="2021-11-16T17:22:40.793" v="3264"/>
          <ac:spMkLst>
            <pc:docMk/>
            <pc:sldMk cId="769501624" sldId="310"/>
            <ac:spMk id="13" creationId="{D1208F9A-541D-4D56-94C2-5747E81F5B5D}"/>
          </ac:spMkLst>
        </pc:spChg>
        <pc:spChg chg="add mod">
          <ac:chgData name="Sujit Patil" userId="6a4c35b8077a73bb" providerId="LiveId" clId="{FB33A4CB-0002-4B82-B23D-F3697F6E8727}" dt="2021-11-16T17:22:40.793" v="3264"/>
          <ac:spMkLst>
            <pc:docMk/>
            <pc:sldMk cId="769501624" sldId="310"/>
            <ac:spMk id="14" creationId="{ADBACA3B-A320-49A4-844A-727757343587}"/>
          </ac:spMkLst>
        </pc:spChg>
        <pc:spChg chg="add mod">
          <ac:chgData name="Sujit Patil" userId="6a4c35b8077a73bb" providerId="LiveId" clId="{FB33A4CB-0002-4B82-B23D-F3697F6E8727}" dt="2021-11-16T17:38:48.869" v="3275" actId="14100"/>
          <ac:spMkLst>
            <pc:docMk/>
            <pc:sldMk cId="769501624" sldId="310"/>
            <ac:spMk id="18" creationId="{C291790A-FFCA-49FA-963E-50190AB3EEFF}"/>
          </ac:spMkLst>
        </pc:spChg>
        <pc:grpChg chg="add mod">
          <ac:chgData name="Sujit Patil" userId="6a4c35b8077a73bb" providerId="LiveId" clId="{FB33A4CB-0002-4B82-B23D-F3697F6E8727}" dt="2021-11-16T17:23:45.860" v="3270" actId="1076"/>
          <ac:grpSpMkLst>
            <pc:docMk/>
            <pc:sldMk cId="769501624" sldId="310"/>
            <ac:grpSpMk id="2" creationId="{57C7F018-CEA9-49DF-80CF-D3CB3C07538F}"/>
          </ac:grpSpMkLst>
        </pc:grpChg>
        <pc:grpChg chg="add mod">
          <ac:chgData name="Sujit Patil" userId="6a4c35b8077a73bb" providerId="LiveId" clId="{FB33A4CB-0002-4B82-B23D-F3697F6E8727}" dt="2021-11-16T17:22:40.793" v="3264"/>
          <ac:grpSpMkLst>
            <pc:docMk/>
            <pc:sldMk cId="769501624" sldId="310"/>
            <ac:grpSpMk id="3" creationId="{3A7B68E3-39E1-4C35-81AD-301766655708}"/>
          </ac:grpSpMkLst>
        </pc:grpChg>
        <pc:grpChg chg="add mod">
          <ac:chgData name="Sujit Patil" userId="6a4c35b8077a73bb" providerId="LiveId" clId="{FB33A4CB-0002-4B82-B23D-F3697F6E8727}" dt="2021-11-16T17:22:40.793" v="3264"/>
          <ac:grpSpMkLst>
            <pc:docMk/>
            <pc:sldMk cId="769501624" sldId="310"/>
            <ac:grpSpMk id="4" creationId="{193AFBF2-7D0F-4574-9C33-2FA0EE355884}"/>
          </ac:grpSpMkLst>
        </pc:grpChg>
        <pc:cxnChg chg="add mod">
          <ac:chgData name="Sujit Patil" userId="6a4c35b8077a73bb" providerId="LiveId" clId="{FB33A4CB-0002-4B82-B23D-F3697F6E8727}" dt="2021-11-16T17:22:40.793" v="3264"/>
          <ac:cxnSpMkLst>
            <pc:docMk/>
            <pc:sldMk cId="769501624" sldId="310"/>
            <ac:cxnSpMk id="15" creationId="{D10BDD76-B9B1-472F-B970-5E7679953BB6}"/>
          </ac:cxnSpMkLst>
        </pc:cxnChg>
        <pc:cxnChg chg="add mod">
          <ac:chgData name="Sujit Patil" userId="6a4c35b8077a73bb" providerId="LiveId" clId="{FB33A4CB-0002-4B82-B23D-F3697F6E8727}" dt="2021-11-16T17:22:40.793" v="3264"/>
          <ac:cxnSpMkLst>
            <pc:docMk/>
            <pc:sldMk cId="769501624" sldId="310"/>
            <ac:cxnSpMk id="16" creationId="{E10D8453-4C2A-4E7F-8D32-86CA7FEB39D4}"/>
          </ac:cxnSpMkLst>
        </pc:cxnChg>
      </pc:sldChg>
      <pc:sldMasterChg chg="delSldLayout">
        <pc:chgData name="Sujit Patil" userId="6a4c35b8077a73bb" providerId="LiveId" clId="{FB33A4CB-0002-4B82-B23D-F3697F6E8727}" dt="2021-11-16T17:10:34.851" v="3121" actId="2696"/>
        <pc:sldMasterMkLst>
          <pc:docMk/>
          <pc:sldMasterMk cId="0" sldId="2147483680"/>
        </pc:sldMasterMkLst>
        <pc:sldLayoutChg chg="del">
          <pc:chgData name="Sujit Patil" userId="6a4c35b8077a73bb" providerId="LiveId" clId="{FB33A4CB-0002-4B82-B23D-F3697F6E8727}" dt="2021-11-16T17:10:34.851" v="3121" actId="2696"/>
          <pc:sldLayoutMkLst>
            <pc:docMk/>
            <pc:sldMasterMk cId="0" sldId="2147483680"/>
            <pc:sldLayoutMk cId="0" sldId="2147483652"/>
          </pc:sldLayoutMkLst>
        </pc:sldLayoutChg>
        <pc:sldLayoutChg chg="del">
          <pc:chgData name="Sujit Patil" userId="6a4c35b8077a73bb" providerId="LiveId" clId="{FB33A4CB-0002-4B82-B23D-F3697F6E8727}" dt="2021-11-16T17:10:30.659" v="3120" actId="2696"/>
          <pc:sldLayoutMkLst>
            <pc:docMk/>
            <pc:sldMasterMk cId="0" sldId="2147483680"/>
            <pc:sldLayoutMk cId="0" sldId="2147483657"/>
          </pc:sldLayoutMkLst>
        </pc:sldLayoutChg>
        <pc:sldLayoutChg chg="del">
          <pc:chgData name="Sujit Patil" userId="6a4c35b8077a73bb" providerId="LiveId" clId="{FB33A4CB-0002-4B82-B23D-F3697F6E8727}" dt="2021-11-16T11:55:46.709" v="0" actId="2696"/>
          <pc:sldLayoutMkLst>
            <pc:docMk/>
            <pc:sldMasterMk cId="0" sldId="2147483680"/>
            <pc:sldLayoutMk cId="0" sldId="2147483660"/>
          </pc:sldLayoutMkLst>
        </pc:sldLayoutChg>
        <pc:sldLayoutChg chg="del">
          <pc:chgData name="Sujit Patil" userId="6a4c35b8077a73bb" providerId="LiveId" clId="{FB33A4CB-0002-4B82-B23D-F3697F6E8727}" dt="2021-11-16T12:19:47.505" v="968" actId="2696"/>
          <pc:sldLayoutMkLst>
            <pc:docMk/>
            <pc:sldMasterMk cId="0" sldId="2147483680"/>
            <pc:sldLayoutMk cId="0" sldId="2147483661"/>
          </pc:sldLayoutMkLst>
        </pc:sldLayoutChg>
        <pc:sldLayoutChg chg="del">
          <pc:chgData name="Sujit Patil" userId="6a4c35b8077a73bb" providerId="LiveId" clId="{FB33A4CB-0002-4B82-B23D-F3697F6E8727}" dt="2021-11-16T17:09:32.784" v="3107" actId="2696"/>
          <pc:sldLayoutMkLst>
            <pc:docMk/>
            <pc:sldMasterMk cId="0" sldId="2147483680"/>
            <pc:sldLayoutMk cId="0" sldId="2147483663"/>
          </pc:sldLayoutMkLst>
        </pc:sldLayoutChg>
        <pc:sldLayoutChg chg="del">
          <pc:chgData name="Sujit Patil" userId="6a4c35b8077a73bb" providerId="LiveId" clId="{FB33A4CB-0002-4B82-B23D-F3697F6E8727}" dt="2021-11-16T17:10:24.121" v="3119" actId="2696"/>
          <pc:sldLayoutMkLst>
            <pc:docMk/>
            <pc:sldMasterMk cId="0" sldId="2147483680"/>
            <pc:sldLayoutMk cId="0" sldId="2147483665"/>
          </pc:sldLayoutMkLst>
        </pc:sldLayoutChg>
        <pc:sldLayoutChg chg="del">
          <pc:chgData name="Sujit Patil" userId="6a4c35b8077a73bb" providerId="LiveId" clId="{FB33A4CB-0002-4B82-B23D-F3697F6E8727}" dt="2021-11-16T17:09:46.510" v="3113" actId="2696"/>
          <pc:sldLayoutMkLst>
            <pc:docMk/>
            <pc:sldMasterMk cId="0" sldId="2147483680"/>
            <pc:sldLayoutMk cId="0" sldId="2147483666"/>
          </pc:sldLayoutMkLst>
        </pc:sldLayoutChg>
        <pc:sldLayoutChg chg="del">
          <pc:chgData name="Sujit Patil" userId="6a4c35b8077a73bb" providerId="LiveId" clId="{FB33A4CB-0002-4B82-B23D-F3697F6E8727}" dt="2021-11-16T17:09:37.278" v="3109" actId="2696"/>
          <pc:sldLayoutMkLst>
            <pc:docMk/>
            <pc:sldMasterMk cId="0" sldId="2147483680"/>
            <pc:sldLayoutMk cId="0" sldId="2147483667"/>
          </pc:sldLayoutMkLst>
        </pc:sldLayoutChg>
        <pc:sldLayoutChg chg="del">
          <pc:chgData name="Sujit Patil" userId="6a4c35b8077a73bb" providerId="LiveId" clId="{FB33A4CB-0002-4B82-B23D-F3697F6E8727}" dt="2021-11-16T17:09:50.200" v="3114" actId="2696"/>
          <pc:sldLayoutMkLst>
            <pc:docMk/>
            <pc:sldMasterMk cId="0" sldId="2147483680"/>
            <pc:sldLayoutMk cId="0" sldId="2147483669"/>
          </pc:sldLayoutMkLst>
        </pc:sldLayoutChg>
        <pc:sldLayoutChg chg="del">
          <pc:chgData name="Sujit Patil" userId="6a4c35b8077a73bb" providerId="LiveId" clId="{FB33A4CB-0002-4B82-B23D-F3697F6E8727}" dt="2021-11-16T17:09:44.142" v="3112" actId="2696"/>
          <pc:sldLayoutMkLst>
            <pc:docMk/>
            <pc:sldMasterMk cId="0" sldId="2147483680"/>
            <pc:sldLayoutMk cId="0" sldId="2147483670"/>
          </pc:sldLayoutMkLst>
        </pc:sldLayoutChg>
        <pc:sldLayoutChg chg="del">
          <pc:chgData name="Sujit Patil" userId="6a4c35b8077a73bb" providerId="LiveId" clId="{FB33A4CB-0002-4B82-B23D-F3697F6E8727}" dt="2021-11-16T17:09:41.736" v="3111" actId="2696"/>
          <pc:sldLayoutMkLst>
            <pc:docMk/>
            <pc:sldMasterMk cId="0" sldId="2147483680"/>
            <pc:sldLayoutMk cId="0" sldId="2147483671"/>
          </pc:sldLayoutMkLst>
        </pc:sldLayoutChg>
        <pc:sldLayoutChg chg="del">
          <pc:chgData name="Sujit Patil" userId="6a4c35b8077a73bb" providerId="LiveId" clId="{FB33A4CB-0002-4B82-B23D-F3697F6E8727}" dt="2021-11-16T12:06:26.502" v="367" actId="2696"/>
          <pc:sldLayoutMkLst>
            <pc:docMk/>
            <pc:sldMasterMk cId="0" sldId="2147483680"/>
            <pc:sldLayoutMk cId="0" sldId="2147483673"/>
          </pc:sldLayoutMkLst>
        </pc:sldLayoutChg>
        <pc:sldLayoutChg chg="del">
          <pc:chgData name="Sujit Patil" userId="6a4c35b8077a73bb" providerId="LiveId" clId="{FB33A4CB-0002-4B82-B23D-F3697F6E8727}" dt="2021-11-16T17:09:28.622" v="3105" actId="2696"/>
          <pc:sldLayoutMkLst>
            <pc:docMk/>
            <pc:sldMasterMk cId="0" sldId="2147483680"/>
            <pc:sldLayoutMk cId="0" sldId="2147483674"/>
          </pc:sldLayoutMkLst>
        </pc:sldLayoutChg>
      </pc:sldMasterChg>
      <pc:sldMasterChg chg="del delSldLayout">
        <pc:chgData name="Sujit Patil" userId="6a4c35b8077a73bb" providerId="LiveId" clId="{FB33A4CB-0002-4B82-B23D-F3697F6E8727}" dt="2021-11-16T17:09:20.622" v="3102" actId="2696"/>
        <pc:sldMasterMkLst>
          <pc:docMk/>
          <pc:sldMasterMk cId="0" sldId="2147483681"/>
        </pc:sldMasterMkLst>
        <pc:sldLayoutChg chg="del">
          <pc:chgData name="Sujit Patil" userId="6a4c35b8077a73bb" providerId="LiveId" clId="{FB33A4CB-0002-4B82-B23D-F3697F6E8727}" dt="2021-11-16T17:09:20.622" v="3102" actId="2696"/>
          <pc:sldLayoutMkLst>
            <pc:docMk/>
            <pc:sldMasterMk cId="0" sldId="2147483681"/>
            <pc:sldLayoutMk cId="0" sldId="214748367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c04041e828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c04041e828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c39d2ce41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c39d2ce418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79d4099f0f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79d4099f0f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79d4099f0f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79d4099f0f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79d4099f0f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79d4099f0f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093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79d4099f0f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79d4099f0f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981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79d4099f0f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79d4099f0f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31513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g79d4099f0f_0_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6" name="Google Shape;776;g79d4099f0f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b7811900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b7811900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c04041e828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c04041e828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b781190052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b781190052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c04041e828_0_5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c04041e828_0_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c04041e828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c04041e828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c04041e828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c04041e828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79d4099f0f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79d4099f0f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79d4099f0f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79d4099f0f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2659B1"/>
            </a:gs>
            <a:gs pos="31000">
              <a:srgbClr val="132D59"/>
            </a:gs>
            <a:gs pos="100000">
              <a:schemeClr val="dk1"/>
            </a:gs>
          </a:gsLst>
          <a:lin ang="16200038"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rot="-174">
            <a:off x="1603825" y="2334571"/>
            <a:ext cx="5936400" cy="1579800"/>
          </a:xfrm>
          <a:prstGeom prst="rect">
            <a:avLst/>
          </a:prstGeom>
          <a:ln>
            <a:noFill/>
          </a:ln>
        </p:spPr>
        <p:txBody>
          <a:bodyPr spcFirstLastPara="1" wrap="square" lIns="91425" tIns="91425" rIns="91425" bIns="91425" anchor="ctr" anchorCtr="0">
            <a:normAutofit/>
          </a:bodyPr>
          <a:lstStyle>
            <a:lvl1pPr lvl="0" algn="ctr" rtl="0">
              <a:spcBef>
                <a:spcPts val="0"/>
              </a:spcBef>
              <a:spcAft>
                <a:spcPts val="0"/>
              </a:spcAft>
              <a:buSzPts val="5200"/>
              <a:buNone/>
              <a:defRPr sz="5200" b="1">
                <a:solidFill>
                  <a:schemeClr val="lt1"/>
                </a:solidFill>
                <a:latin typeface="Vollkorn"/>
                <a:ea typeface="Vollkorn"/>
                <a:cs typeface="Vollkorn"/>
                <a:sym typeface="Vollkorn"/>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rot="-695">
            <a:off x="1603837" y="3915127"/>
            <a:ext cx="5936400" cy="375000"/>
          </a:xfrm>
          <a:prstGeom prst="rect">
            <a:avLst/>
          </a:prstGeom>
          <a:ln>
            <a:noFill/>
          </a:ln>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accent1"/>
              </a:buClr>
              <a:buSzPts val="2800"/>
              <a:buNone/>
              <a:defRPr sz="1600">
                <a:solidFill>
                  <a:schemeClr val="lt1"/>
                </a:solidFill>
                <a:latin typeface="Dosis"/>
                <a:ea typeface="Dosis"/>
                <a:cs typeface="Dosis"/>
                <a:sym typeface="Dosis"/>
              </a:defRPr>
            </a:lvl1pPr>
            <a:lvl2pPr lvl="1" algn="ctr" rtl="0">
              <a:lnSpc>
                <a:spcPct val="100000"/>
              </a:lnSpc>
              <a:spcBef>
                <a:spcPts val="0"/>
              </a:spcBef>
              <a:spcAft>
                <a:spcPts val="0"/>
              </a:spcAft>
              <a:buClr>
                <a:schemeClr val="accent1"/>
              </a:buClr>
              <a:buSzPts val="2800"/>
              <a:buNone/>
              <a:defRPr sz="2800">
                <a:solidFill>
                  <a:schemeClr val="accent1"/>
                </a:solidFill>
              </a:defRPr>
            </a:lvl2pPr>
            <a:lvl3pPr lvl="2" algn="ctr" rtl="0">
              <a:lnSpc>
                <a:spcPct val="100000"/>
              </a:lnSpc>
              <a:spcBef>
                <a:spcPts val="0"/>
              </a:spcBef>
              <a:spcAft>
                <a:spcPts val="0"/>
              </a:spcAft>
              <a:buClr>
                <a:schemeClr val="accent1"/>
              </a:buClr>
              <a:buSzPts val="2800"/>
              <a:buNone/>
              <a:defRPr sz="2800">
                <a:solidFill>
                  <a:schemeClr val="accent1"/>
                </a:solidFill>
              </a:defRPr>
            </a:lvl3pPr>
            <a:lvl4pPr lvl="3" algn="ctr" rtl="0">
              <a:lnSpc>
                <a:spcPct val="100000"/>
              </a:lnSpc>
              <a:spcBef>
                <a:spcPts val="0"/>
              </a:spcBef>
              <a:spcAft>
                <a:spcPts val="0"/>
              </a:spcAft>
              <a:buClr>
                <a:schemeClr val="accent1"/>
              </a:buClr>
              <a:buSzPts val="2800"/>
              <a:buNone/>
              <a:defRPr sz="2800">
                <a:solidFill>
                  <a:schemeClr val="accent1"/>
                </a:solidFill>
              </a:defRPr>
            </a:lvl4pPr>
            <a:lvl5pPr lvl="4" algn="ctr" rtl="0">
              <a:lnSpc>
                <a:spcPct val="100000"/>
              </a:lnSpc>
              <a:spcBef>
                <a:spcPts val="0"/>
              </a:spcBef>
              <a:spcAft>
                <a:spcPts val="0"/>
              </a:spcAft>
              <a:buClr>
                <a:schemeClr val="accent1"/>
              </a:buClr>
              <a:buSzPts val="2800"/>
              <a:buNone/>
              <a:defRPr sz="2800">
                <a:solidFill>
                  <a:schemeClr val="accent1"/>
                </a:solidFill>
              </a:defRPr>
            </a:lvl5pPr>
            <a:lvl6pPr lvl="5" algn="ctr" rtl="0">
              <a:lnSpc>
                <a:spcPct val="100000"/>
              </a:lnSpc>
              <a:spcBef>
                <a:spcPts val="0"/>
              </a:spcBef>
              <a:spcAft>
                <a:spcPts val="0"/>
              </a:spcAft>
              <a:buClr>
                <a:schemeClr val="accent1"/>
              </a:buClr>
              <a:buSzPts val="2800"/>
              <a:buNone/>
              <a:defRPr sz="2800">
                <a:solidFill>
                  <a:schemeClr val="accent1"/>
                </a:solidFill>
              </a:defRPr>
            </a:lvl6pPr>
            <a:lvl7pPr lvl="6" algn="ctr" rtl="0">
              <a:lnSpc>
                <a:spcPct val="100000"/>
              </a:lnSpc>
              <a:spcBef>
                <a:spcPts val="0"/>
              </a:spcBef>
              <a:spcAft>
                <a:spcPts val="0"/>
              </a:spcAft>
              <a:buClr>
                <a:schemeClr val="accent1"/>
              </a:buClr>
              <a:buSzPts val="2800"/>
              <a:buNone/>
              <a:defRPr sz="2800">
                <a:solidFill>
                  <a:schemeClr val="accent1"/>
                </a:solidFill>
              </a:defRPr>
            </a:lvl7pPr>
            <a:lvl8pPr lvl="7" algn="ctr" rtl="0">
              <a:lnSpc>
                <a:spcPct val="100000"/>
              </a:lnSpc>
              <a:spcBef>
                <a:spcPts val="0"/>
              </a:spcBef>
              <a:spcAft>
                <a:spcPts val="0"/>
              </a:spcAft>
              <a:buClr>
                <a:schemeClr val="accent1"/>
              </a:buClr>
              <a:buSzPts val="2800"/>
              <a:buNone/>
              <a:defRPr sz="2800">
                <a:solidFill>
                  <a:schemeClr val="accent1"/>
                </a:solidFill>
              </a:defRPr>
            </a:lvl8pPr>
            <a:lvl9pPr lvl="8" algn="ctr" rtl="0">
              <a:lnSpc>
                <a:spcPct val="100000"/>
              </a:lnSpc>
              <a:spcBef>
                <a:spcPts val="0"/>
              </a:spcBef>
              <a:spcAft>
                <a:spcPts val="0"/>
              </a:spcAft>
              <a:buClr>
                <a:schemeClr val="accent1"/>
              </a:buClr>
              <a:buSzPts val="2800"/>
              <a:buNone/>
              <a:defRPr sz="2800">
                <a:solidFill>
                  <a:schemeClr val="accent1"/>
                </a:solidFill>
              </a:defRPr>
            </a:lvl9pPr>
          </a:lstStyle>
          <a:p>
            <a:endParaRPr/>
          </a:p>
        </p:txBody>
      </p:sp>
      <p:sp>
        <p:nvSpPr>
          <p:cNvPr id="11" name="Google Shape;11;p2"/>
          <p:cNvSpPr/>
          <p:nvPr/>
        </p:nvSpPr>
        <p:spPr>
          <a:xfrm rot="10366299">
            <a:off x="1224971" y="170713"/>
            <a:ext cx="1485405" cy="5145726"/>
          </a:xfrm>
          <a:prstGeom prst="trapezoid">
            <a:avLst>
              <a:gd name="adj" fmla="val 18518"/>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664562">
            <a:off x="2826130" y="170733"/>
            <a:ext cx="1485253" cy="5145686"/>
          </a:xfrm>
          <a:prstGeom prst="trapezoid">
            <a:avLst>
              <a:gd name="adj" fmla="val 18518"/>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650657">
            <a:off x="4427211" y="170742"/>
            <a:ext cx="1485201" cy="5145669"/>
          </a:xfrm>
          <a:prstGeom prst="trapezoid">
            <a:avLst>
              <a:gd name="adj" fmla="val 18518"/>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326334">
            <a:off x="6064787" y="170798"/>
            <a:ext cx="1485276" cy="5145558"/>
          </a:xfrm>
          <a:prstGeom prst="trapezoid">
            <a:avLst>
              <a:gd name="adj" fmla="val 18518"/>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76175" y="-1774432"/>
            <a:ext cx="8991716" cy="8691963"/>
            <a:chOff x="3319625" y="2830275"/>
            <a:chExt cx="1130550" cy="1092875"/>
          </a:xfrm>
        </p:grpSpPr>
        <p:sp>
          <p:nvSpPr>
            <p:cNvPr id="16" name="Google Shape;16;p2"/>
            <p:cNvSpPr/>
            <p:nvPr/>
          </p:nvSpPr>
          <p:spPr>
            <a:xfrm>
              <a:off x="4092000" y="3294025"/>
              <a:ext cx="263200" cy="350800"/>
            </a:xfrm>
            <a:custGeom>
              <a:avLst/>
              <a:gdLst/>
              <a:ahLst/>
              <a:cxnLst/>
              <a:rect l="l" t="t" r="r" b="b"/>
              <a:pathLst>
                <a:path w="10528" h="14032" extrusionOk="0">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450150" y="3355825"/>
              <a:ext cx="25" cy="25"/>
            </a:xfrm>
            <a:custGeom>
              <a:avLst/>
              <a:gdLst/>
              <a:ahLst/>
              <a:cxnLst/>
              <a:rect l="l" t="t" r="r" b="b"/>
              <a:pathLst>
                <a:path w="1" h="1" extrusionOk="0">
                  <a:moveTo>
                    <a:pt x="0" y="0"/>
                  </a:moveTo>
                  <a:lnTo>
                    <a:pt x="0"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670825" y="3644800"/>
              <a:ext cx="421200" cy="231700"/>
            </a:xfrm>
            <a:custGeom>
              <a:avLst/>
              <a:gdLst/>
              <a:ahLst/>
              <a:cxnLst/>
              <a:rect l="l" t="t" r="r" b="b"/>
              <a:pathLst>
                <a:path w="16848" h="9268" extrusionOk="0">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401100" y="3295650"/>
              <a:ext cx="269750" cy="354500"/>
            </a:xfrm>
            <a:custGeom>
              <a:avLst/>
              <a:gdLst/>
              <a:ahLst/>
              <a:cxnLst/>
              <a:rect l="l" t="t" r="r" b="b"/>
              <a:pathLst>
                <a:path w="10790" h="14180" extrusionOk="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096500" y="2830275"/>
              <a:ext cx="205500" cy="143675"/>
            </a:xfrm>
            <a:custGeom>
              <a:avLst/>
              <a:gdLst/>
              <a:ahLst/>
              <a:cxnLst/>
              <a:rect l="l" t="t" r="r" b="b"/>
              <a:pathLst>
                <a:path w="8220" h="5747" extrusionOk="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550475" y="2955525"/>
              <a:ext cx="332400" cy="340150"/>
            </a:xfrm>
            <a:custGeom>
              <a:avLst/>
              <a:gdLst/>
              <a:ahLst/>
              <a:cxnLst/>
              <a:rect l="l" t="t" r="r" b="b"/>
              <a:pathLst>
                <a:path w="13296" h="13606" extrusionOk="0">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882878" y="2970250"/>
              <a:ext cx="326250" cy="323800"/>
            </a:xfrm>
            <a:custGeom>
              <a:avLst/>
              <a:gdLst/>
              <a:ahLst/>
              <a:cxnLst/>
              <a:rect l="l" t="t" r="r" b="b"/>
              <a:pathLst>
                <a:path w="13050" h="12952" extrusionOk="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784600" y="3876475"/>
              <a:ext cx="193225" cy="46675"/>
            </a:xfrm>
            <a:custGeom>
              <a:avLst/>
              <a:gdLst/>
              <a:ahLst/>
              <a:cxnLst/>
              <a:rect l="l" t="t" r="r" b="b"/>
              <a:pathLst>
                <a:path w="7729" h="1867" extrusionOk="0">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355175" y="3423775"/>
              <a:ext cx="90500" cy="198950"/>
            </a:xfrm>
            <a:custGeom>
              <a:avLst/>
              <a:gdLst/>
              <a:ahLst/>
              <a:cxnLst/>
              <a:rect l="l" t="t" r="r" b="b"/>
              <a:pathLst>
                <a:path w="3620" h="7958" extrusionOk="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476800" y="2833950"/>
              <a:ext cx="183400" cy="126100"/>
            </a:xfrm>
            <a:custGeom>
              <a:avLst/>
              <a:gdLst/>
              <a:ahLst/>
              <a:cxnLst/>
              <a:rect l="l" t="t" r="r" b="b"/>
              <a:pathLst>
                <a:path w="7336" h="5044" extrusionOk="0">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319625" y="3423350"/>
              <a:ext cx="81500" cy="181350"/>
            </a:xfrm>
            <a:custGeom>
              <a:avLst/>
              <a:gdLst/>
              <a:ahLst/>
              <a:cxnLst/>
              <a:rect l="l" t="t" r="r" b="b"/>
              <a:pathLst>
                <a:path w="3260" h="7254" extrusionOk="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70"/>
        <p:cNvGrpSpPr/>
        <p:nvPr/>
      </p:nvGrpSpPr>
      <p:grpSpPr>
        <a:xfrm>
          <a:off x="0" y="0"/>
          <a:ext cx="0" cy="0"/>
          <a:chOff x="0" y="0"/>
          <a:chExt cx="0" cy="0"/>
        </a:xfrm>
      </p:grpSpPr>
      <p:grpSp>
        <p:nvGrpSpPr>
          <p:cNvPr id="171" name="Google Shape;171;p13"/>
          <p:cNvGrpSpPr/>
          <p:nvPr/>
        </p:nvGrpSpPr>
        <p:grpSpPr>
          <a:xfrm>
            <a:off x="1911486" y="-75195"/>
            <a:ext cx="5321047" cy="5143507"/>
            <a:chOff x="3319625" y="2830275"/>
            <a:chExt cx="1130550" cy="1092875"/>
          </a:xfrm>
        </p:grpSpPr>
        <p:sp>
          <p:nvSpPr>
            <p:cNvPr id="172" name="Google Shape;172;p13"/>
            <p:cNvSpPr/>
            <p:nvPr/>
          </p:nvSpPr>
          <p:spPr>
            <a:xfrm>
              <a:off x="4092000" y="3294025"/>
              <a:ext cx="263200" cy="350800"/>
            </a:xfrm>
            <a:custGeom>
              <a:avLst/>
              <a:gdLst/>
              <a:ahLst/>
              <a:cxnLst/>
              <a:rect l="l" t="t" r="r" b="b"/>
              <a:pathLst>
                <a:path w="10528" h="14032" extrusionOk="0">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3"/>
            <p:cNvSpPr/>
            <p:nvPr/>
          </p:nvSpPr>
          <p:spPr>
            <a:xfrm>
              <a:off x="4450150" y="3355825"/>
              <a:ext cx="25" cy="25"/>
            </a:xfrm>
            <a:custGeom>
              <a:avLst/>
              <a:gdLst/>
              <a:ahLst/>
              <a:cxnLst/>
              <a:rect l="l" t="t" r="r" b="b"/>
              <a:pathLst>
                <a:path w="1" h="1" extrusionOk="0">
                  <a:moveTo>
                    <a:pt x="0" y="0"/>
                  </a:moveTo>
                  <a:lnTo>
                    <a:pt x="0"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p:nvPr/>
          </p:nvSpPr>
          <p:spPr>
            <a:xfrm>
              <a:off x="3670825" y="3644800"/>
              <a:ext cx="421200" cy="231700"/>
            </a:xfrm>
            <a:custGeom>
              <a:avLst/>
              <a:gdLst/>
              <a:ahLst/>
              <a:cxnLst/>
              <a:rect l="l" t="t" r="r" b="b"/>
              <a:pathLst>
                <a:path w="16848" h="9268" extrusionOk="0">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3"/>
            <p:cNvSpPr/>
            <p:nvPr/>
          </p:nvSpPr>
          <p:spPr>
            <a:xfrm>
              <a:off x="3401100" y="3295650"/>
              <a:ext cx="269750" cy="354500"/>
            </a:xfrm>
            <a:custGeom>
              <a:avLst/>
              <a:gdLst/>
              <a:ahLst/>
              <a:cxnLst/>
              <a:rect l="l" t="t" r="r" b="b"/>
              <a:pathLst>
                <a:path w="10790" h="14180" extrusionOk="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a:off x="4096500" y="2830275"/>
              <a:ext cx="205500" cy="143675"/>
            </a:xfrm>
            <a:custGeom>
              <a:avLst/>
              <a:gdLst/>
              <a:ahLst/>
              <a:cxnLst/>
              <a:rect l="l" t="t" r="r" b="b"/>
              <a:pathLst>
                <a:path w="8220" h="5747" extrusionOk="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a:off x="3550475" y="2955525"/>
              <a:ext cx="332400" cy="340150"/>
            </a:xfrm>
            <a:custGeom>
              <a:avLst/>
              <a:gdLst/>
              <a:ahLst/>
              <a:cxnLst/>
              <a:rect l="l" t="t" r="r" b="b"/>
              <a:pathLst>
                <a:path w="13296" h="13606" extrusionOk="0">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a:off x="3882878" y="2970250"/>
              <a:ext cx="326250" cy="323800"/>
            </a:xfrm>
            <a:custGeom>
              <a:avLst/>
              <a:gdLst/>
              <a:ahLst/>
              <a:cxnLst/>
              <a:rect l="l" t="t" r="r" b="b"/>
              <a:pathLst>
                <a:path w="13050" h="12952" extrusionOk="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3784600" y="3876475"/>
              <a:ext cx="193225" cy="46675"/>
            </a:xfrm>
            <a:custGeom>
              <a:avLst/>
              <a:gdLst/>
              <a:ahLst/>
              <a:cxnLst/>
              <a:rect l="l" t="t" r="r" b="b"/>
              <a:pathLst>
                <a:path w="7729" h="1867" extrusionOk="0">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p:cNvSpPr/>
            <p:nvPr/>
          </p:nvSpPr>
          <p:spPr>
            <a:xfrm>
              <a:off x="4355175" y="3423775"/>
              <a:ext cx="90500" cy="198950"/>
            </a:xfrm>
            <a:custGeom>
              <a:avLst/>
              <a:gdLst/>
              <a:ahLst/>
              <a:cxnLst/>
              <a:rect l="l" t="t" r="r" b="b"/>
              <a:pathLst>
                <a:path w="3620" h="7958" extrusionOk="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3476800" y="2833950"/>
              <a:ext cx="183400" cy="126100"/>
            </a:xfrm>
            <a:custGeom>
              <a:avLst/>
              <a:gdLst/>
              <a:ahLst/>
              <a:cxnLst/>
              <a:rect l="l" t="t" r="r" b="b"/>
              <a:pathLst>
                <a:path w="7336" h="5044" extrusionOk="0">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3319625" y="3423350"/>
              <a:ext cx="81500" cy="181350"/>
            </a:xfrm>
            <a:custGeom>
              <a:avLst/>
              <a:gdLst/>
              <a:ahLst/>
              <a:cxnLst/>
              <a:rect l="l" t="t" r="r" b="b"/>
              <a:pathLst>
                <a:path w="3260" h="7254" extrusionOk="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13"/>
          <p:cNvSpPr txBox="1">
            <a:spLocks noGrp="1"/>
          </p:cNvSpPr>
          <p:nvPr>
            <p:ph type="title" hasCustomPrompt="1"/>
          </p:nvPr>
        </p:nvSpPr>
        <p:spPr>
          <a:xfrm>
            <a:off x="2118151" y="1019400"/>
            <a:ext cx="760800" cy="8583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5000"/>
              <a:buNone/>
              <a:defRPr sz="6000">
                <a:solidFill>
                  <a:schemeClr val="lt2"/>
                </a:solidFill>
              </a:defRPr>
            </a:lvl1pPr>
            <a:lvl2pPr lvl="1" rtl="0">
              <a:spcBef>
                <a:spcPts val="0"/>
              </a:spcBef>
              <a:spcAft>
                <a:spcPts val="0"/>
              </a:spcAft>
              <a:buSzPts val="5000"/>
              <a:buFont typeface="Vollkorn"/>
              <a:buNone/>
              <a:defRPr sz="5000" b="1">
                <a:latin typeface="Vollkorn"/>
                <a:ea typeface="Vollkorn"/>
                <a:cs typeface="Vollkorn"/>
                <a:sym typeface="Vollkorn"/>
              </a:defRPr>
            </a:lvl2pPr>
            <a:lvl3pPr lvl="2" rtl="0">
              <a:spcBef>
                <a:spcPts val="0"/>
              </a:spcBef>
              <a:spcAft>
                <a:spcPts val="0"/>
              </a:spcAft>
              <a:buSzPts val="5000"/>
              <a:buFont typeface="Vollkorn"/>
              <a:buNone/>
              <a:defRPr sz="5000" b="1">
                <a:latin typeface="Vollkorn"/>
                <a:ea typeface="Vollkorn"/>
                <a:cs typeface="Vollkorn"/>
                <a:sym typeface="Vollkorn"/>
              </a:defRPr>
            </a:lvl3pPr>
            <a:lvl4pPr lvl="3" rtl="0">
              <a:spcBef>
                <a:spcPts val="0"/>
              </a:spcBef>
              <a:spcAft>
                <a:spcPts val="0"/>
              </a:spcAft>
              <a:buSzPts val="5000"/>
              <a:buFont typeface="Vollkorn"/>
              <a:buNone/>
              <a:defRPr sz="5000" b="1">
                <a:latin typeface="Vollkorn"/>
                <a:ea typeface="Vollkorn"/>
                <a:cs typeface="Vollkorn"/>
                <a:sym typeface="Vollkorn"/>
              </a:defRPr>
            </a:lvl4pPr>
            <a:lvl5pPr lvl="4" rtl="0">
              <a:spcBef>
                <a:spcPts val="0"/>
              </a:spcBef>
              <a:spcAft>
                <a:spcPts val="0"/>
              </a:spcAft>
              <a:buSzPts val="5000"/>
              <a:buFont typeface="Vollkorn"/>
              <a:buNone/>
              <a:defRPr sz="5000" b="1">
                <a:latin typeface="Vollkorn"/>
                <a:ea typeface="Vollkorn"/>
                <a:cs typeface="Vollkorn"/>
                <a:sym typeface="Vollkorn"/>
              </a:defRPr>
            </a:lvl5pPr>
            <a:lvl6pPr lvl="5" rtl="0">
              <a:spcBef>
                <a:spcPts val="0"/>
              </a:spcBef>
              <a:spcAft>
                <a:spcPts val="0"/>
              </a:spcAft>
              <a:buSzPts val="5000"/>
              <a:buFont typeface="Vollkorn"/>
              <a:buNone/>
              <a:defRPr sz="5000" b="1">
                <a:latin typeface="Vollkorn"/>
                <a:ea typeface="Vollkorn"/>
                <a:cs typeface="Vollkorn"/>
                <a:sym typeface="Vollkorn"/>
              </a:defRPr>
            </a:lvl6pPr>
            <a:lvl7pPr lvl="6" rtl="0">
              <a:spcBef>
                <a:spcPts val="0"/>
              </a:spcBef>
              <a:spcAft>
                <a:spcPts val="0"/>
              </a:spcAft>
              <a:buSzPts val="5000"/>
              <a:buFont typeface="Vollkorn"/>
              <a:buNone/>
              <a:defRPr sz="5000" b="1">
                <a:latin typeface="Vollkorn"/>
                <a:ea typeface="Vollkorn"/>
                <a:cs typeface="Vollkorn"/>
                <a:sym typeface="Vollkorn"/>
              </a:defRPr>
            </a:lvl7pPr>
            <a:lvl8pPr lvl="7" rtl="0">
              <a:spcBef>
                <a:spcPts val="0"/>
              </a:spcBef>
              <a:spcAft>
                <a:spcPts val="0"/>
              </a:spcAft>
              <a:buSzPts val="5000"/>
              <a:buFont typeface="Vollkorn"/>
              <a:buNone/>
              <a:defRPr sz="5000" b="1">
                <a:latin typeface="Vollkorn"/>
                <a:ea typeface="Vollkorn"/>
                <a:cs typeface="Vollkorn"/>
                <a:sym typeface="Vollkorn"/>
              </a:defRPr>
            </a:lvl8pPr>
            <a:lvl9pPr lvl="8" rtl="0">
              <a:spcBef>
                <a:spcPts val="0"/>
              </a:spcBef>
              <a:spcAft>
                <a:spcPts val="0"/>
              </a:spcAft>
              <a:buSzPts val="5000"/>
              <a:buFont typeface="Vollkorn"/>
              <a:buNone/>
              <a:defRPr sz="5000" b="1">
                <a:latin typeface="Vollkorn"/>
                <a:ea typeface="Vollkorn"/>
                <a:cs typeface="Vollkorn"/>
                <a:sym typeface="Vollkorn"/>
              </a:defRPr>
            </a:lvl9pPr>
          </a:lstStyle>
          <a:p>
            <a:r>
              <a:t>xx%</a:t>
            </a:r>
          </a:p>
        </p:txBody>
      </p:sp>
      <p:sp>
        <p:nvSpPr>
          <p:cNvPr id="184" name="Google Shape;184;p13"/>
          <p:cNvSpPr txBox="1">
            <a:spLocks noGrp="1"/>
          </p:cNvSpPr>
          <p:nvPr>
            <p:ph type="subTitle" idx="1"/>
          </p:nvPr>
        </p:nvSpPr>
        <p:spPr>
          <a:xfrm>
            <a:off x="1410300" y="1877125"/>
            <a:ext cx="2176500" cy="3474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800"/>
              <a:buFont typeface="Vollkorn"/>
              <a:buNone/>
              <a:defRPr sz="1820" b="1">
                <a:latin typeface="Vollkorn"/>
                <a:ea typeface="Vollkorn"/>
                <a:cs typeface="Vollkorn"/>
                <a:sym typeface="Vollkorn"/>
              </a:defRPr>
            </a:lvl1pPr>
            <a:lvl2pPr lvl="1" algn="ctr" rtl="0">
              <a:lnSpc>
                <a:spcPct val="100000"/>
              </a:lnSpc>
              <a:spcBef>
                <a:spcPts val="0"/>
              </a:spcBef>
              <a:spcAft>
                <a:spcPts val="0"/>
              </a:spcAft>
              <a:buSzPts val="1400"/>
              <a:buFont typeface="Vollkorn"/>
              <a:buNone/>
              <a:defRPr b="1">
                <a:latin typeface="Vollkorn"/>
                <a:ea typeface="Vollkorn"/>
                <a:cs typeface="Vollkorn"/>
                <a:sym typeface="Vollkorn"/>
              </a:defRPr>
            </a:lvl2pPr>
            <a:lvl3pPr lvl="2" algn="ctr" rtl="0">
              <a:lnSpc>
                <a:spcPct val="100000"/>
              </a:lnSpc>
              <a:spcBef>
                <a:spcPts val="0"/>
              </a:spcBef>
              <a:spcAft>
                <a:spcPts val="0"/>
              </a:spcAft>
              <a:buSzPts val="1400"/>
              <a:buFont typeface="Vollkorn"/>
              <a:buNone/>
              <a:defRPr b="1">
                <a:latin typeface="Vollkorn"/>
                <a:ea typeface="Vollkorn"/>
                <a:cs typeface="Vollkorn"/>
                <a:sym typeface="Vollkorn"/>
              </a:defRPr>
            </a:lvl3pPr>
            <a:lvl4pPr lvl="3" algn="ctr" rtl="0">
              <a:lnSpc>
                <a:spcPct val="100000"/>
              </a:lnSpc>
              <a:spcBef>
                <a:spcPts val="0"/>
              </a:spcBef>
              <a:spcAft>
                <a:spcPts val="0"/>
              </a:spcAft>
              <a:buSzPts val="1400"/>
              <a:buFont typeface="Vollkorn"/>
              <a:buNone/>
              <a:defRPr b="1">
                <a:latin typeface="Vollkorn"/>
                <a:ea typeface="Vollkorn"/>
                <a:cs typeface="Vollkorn"/>
                <a:sym typeface="Vollkorn"/>
              </a:defRPr>
            </a:lvl4pPr>
            <a:lvl5pPr lvl="4" algn="ctr" rtl="0">
              <a:lnSpc>
                <a:spcPct val="100000"/>
              </a:lnSpc>
              <a:spcBef>
                <a:spcPts val="0"/>
              </a:spcBef>
              <a:spcAft>
                <a:spcPts val="0"/>
              </a:spcAft>
              <a:buSzPts val="1400"/>
              <a:buFont typeface="Vollkorn"/>
              <a:buNone/>
              <a:defRPr b="1">
                <a:latin typeface="Vollkorn"/>
                <a:ea typeface="Vollkorn"/>
                <a:cs typeface="Vollkorn"/>
                <a:sym typeface="Vollkorn"/>
              </a:defRPr>
            </a:lvl5pPr>
            <a:lvl6pPr lvl="5" algn="ctr" rtl="0">
              <a:lnSpc>
                <a:spcPct val="100000"/>
              </a:lnSpc>
              <a:spcBef>
                <a:spcPts val="0"/>
              </a:spcBef>
              <a:spcAft>
                <a:spcPts val="0"/>
              </a:spcAft>
              <a:buSzPts val="1400"/>
              <a:buFont typeface="Vollkorn"/>
              <a:buNone/>
              <a:defRPr b="1">
                <a:latin typeface="Vollkorn"/>
                <a:ea typeface="Vollkorn"/>
                <a:cs typeface="Vollkorn"/>
                <a:sym typeface="Vollkorn"/>
              </a:defRPr>
            </a:lvl6pPr>
            <a:lvl7pPr lvl="6" algn="ctr" rtl="0">
              <a:lnSpc>
                <a:spcPct val="100000"/>
              </a:lnSpc>
              <a:spcBef>
                <a:spcPts val="0"/>
              </a:spcBef>
              <a:spcAft>
                <a:spcPts val="0"/>
              </a:spcAft>
              <a:buSzPts val="1400"/>
              <a:buFont typeface="Vollkorn"/>
              <a:buNone/>
              <a:defRPr b="1">
                <a:latin typeface="Vollkorn"/>
                <a:ea typeface="Vollkorn"/>
                <a:cs typeface="Vollkorn"/>
                <a:sym typeface="Vollkorn"/>
              </a:defRPr>
            </a:lvl7pPr>
            <a:lvl8pPr lvl="7" algn="ctr" rtl="0">
              <a:lnSpc>
                <a:spcPct val="100000"/>
              </a:lnSpc>
              <a:spcBef>
                <a:spcPts val="0"/>
              </a:spcBef>
              <a:spcAft>
                <a:spcPts val="0"/>
              </a:spcAft>
              <a:buSzPts val="1400"/>
              <a:buFont typeface="Vollkorn"/>
              <a:buNone/>
              <a:defRPr b="1">
                <a:latin typeface="Vollkorn"/>
                <a:ea typeface="Vollkorn"/>
                <a:cs typeface="Vollkorn"/>
                <a:sym typeface="Vollkorn"/>
              </a:defRPr>
            </a:lvl8pPr>
            <a:lvl9pPr lvl="8" algn="ctr" rtl="0">
              <a:lnSpc>
                <a:spcPct val="100000"/>
              </a:lnSpc>
              <a:spcBef>
                <a:spcPts val="0"/>
              </a:spcBef>
              <a:spcAft>
                <a:spcPts val="0"/>
              </a:spcAft>
              <a:buSzPts val="1400"/>
              <a:buFont typeface="Vollkorn"/>
              <a:buNone/>
              <a:defRPr b="1">
                <a:latin typeface="Vollkorn"/>
                <a:ea typeface="Vollkorn"/>
                <a:cs typeface="Vollkorn"/>
                <a:sym typeface="Vollkorn"/>
              </a:defRPr>
            </a:lvl9pPr>
          </a:lstStyle>
          <a:p>
            <a:endParaRPr/>
          </a:p>
        </p:txBody>
      </p:sp>
      <p:sp>
        <p:nvSpPr>
          <p:cNvPr id="185" name="Google Shape;185;p13"/>
          <p:cNvSpPr txBox="1">
            <a:spLocks noGrp="1"/>
          </p:cNvSpPr>
          <p:nvPr>
            <p:ph type="subTitle" idx="2"/>
          </p:nvPr>
        </p:nvSpPr>
        <p:spPr>
          <a:xfrm>
            <a:off x="1410225" y="2224525"/>
            <a:ext cx="2176500" cy="5109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6" name="Google Shape;186;p13"/>
          <p:cNvSpPr txBox="1">
            <a:spLocks noGrp="1"/>
          </p:cNvSpPr>
          <p:nvPr>
            <p:ph type="title" idx="3" hasCustomPrompt="1"/>
          </p:nvPr>
        </p:nvSpPr>
        <p:spPr>
          <a:xfrm>
            <a:off x="2118151" y="2811050"/>
            <a:ext cx="760800" cy="8583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5000"/>
              <a:buNone/>
              <a:defRPr sz="6000">
                <a:solidFill>
                  <a:schemeClr val="lt2"/>
                </a:solidFill>
              </a:defRPr>
            </a:lvl1pPr>
            <a:lvl2pPr lvl="1" rtl="0">
              <a:spcBef>
                <a:spcPts val="0"/>
              </a:spcBef>
              <a:spcAft>
                <a:spcPts val="0"/>
              </a:spcAft>
              <a:buSzPts val="5000"/>
              <a:buFont typeface="Vollkorn"/>
              <a:buNone/>
              <a:defRPr sz="5000" b="1">
                <a:latin typeface="Vollkorn"/>
                <a:ea typeface="Vollkorn"/>
                <a:cs typeface="Vollkorn"/>
                <a:sym typeface="Vollkorn"/>
              </a:defRPr>
            </a:lvl2pPr>
            <a:lvl3pPr lvl="2" rtl="0">
              <a:spcBef>
                <a:spcPts val="0"/>
              </a:spcBef>
              <a:spcAft>
                <a:spcPts val="0"/>
              </a:spcAft>
              <a:buSzPts val="5000"/>
              <a:buFont typeface="Vollkorn"/>
              <a:buNone/>
              <a:defRPr sz="5000" b="1">
                <a:latin typeface="Vollkorn"/>
                <a:ea typeface="Vollkorn"/>
                <a:cs typeface="Vollkorn"/>
                <a:sym typeface="Vollkorn"/>
              </a:defRPr>
            </a:lvl3pPr>
            <a:lvl4pPr lvl="3" rtl="0">
              <a:spcBef>
                <a:spcPts val="0"/>
              </a:spcBef>
              <a:spcAft>
                <a:spcPts val="0"/>
              </a:spcAft>
              <a:buSzPts val="5000"/>
              <a:buFont typeface="Vollkorn"/>
              <a:buNone/>
              <a:defRPr sz="5000" b="1">
                <a:latin typeface="Vollkorn"/>
                <a:ea typeface="Vollkorn"/>
                <a:cs typeface="Vollkorn"/>
                <a:sym typeface="Vollkorn"/>
              </a:defRPr>
            </a:lvl4pPr>
            <a:lvl5pPr lvl="4" rtl="0">
              <a:spcBef>
                <a:spcPts val="0"/>
              </a:spcBef>
              <a:spcAft>
                <a:spcPts val="0"/>
              </a:spcAft>
              <a:buSzPts val="5000"/>
              <a:buFont typeface="Vollkorn"/>
              <a:buNone/>
              <a:defRPr sz="5000" b="1">
                <a:latin typeface="Vollkorn"/>
                <a:ea typeface="Vollkorn"/>
                <a:cs typeface="Vollkorn"/>
                <a:sym typeface="Vollkorn"/>
              </a:defRPr>
            </a:lvl5pPr>
            <a:lvl6pPr lvl="5" rtl="0">
              <a:spcBef>
                <a:spcPts val="0"/>
              </a:spcBef>
              <a:spcAft>
                <a:spcPts val="0"/>
              </a:spcAft>
              <a:buSzPts val="5000"/>
              <a:buFont typeface="Vollkorn"/>
              <a:buNone/>
              <a:defRPr sz="5000" b="1">
                <a:latin typeface="Vollkorn"/>
                <a:ea typeface="Vollkorn"/>
                <a:cs typeface="Vollkorn"/>
                <a:sym typeface="Vollkorn"/>
              </a:defRPr>
            </a:lvl6pPr>
            <a:lvl7pPr lvl="6" rtl="0">
              <a:spcBef>
                <a:spcPts val="0"/>
              </a:spcBef>
              <a:spcAft>
                <a:spcPts val="0"/>
              </a:spcAft>
              <a:buSzPts val="5000"/>
              <a:buFont typeface="Vollkorn"/>
              <a:buNone/>
              <a:defRPr sz="5000" b="1">
                <a:latin typeface="Vollkorn"/>
                <a:ea typeface="Vollkorn"/>
                <a:cs typeface="Vollkorn"/>
                <a:sym typeface="Vollkorn"/>
              </a:defRPr>
            </a:lvl7pPr>
            <a:lvl8pPr lvl="7" rtl="0">
              <a:spcBef>
                <a:spcPts val="0"/>
              </a:spcBef>
              <a:spcAft>
                <a:spcPts val="0"/>
              </a:spcAft>
              <a:buSzPts val="5000"/>
              <a:buFont typeface="Vollkorn"/>
              <a:buNone/>
              <a:defRPr sz="5000" b="1">
                <a:latin typeface="Vollkorn"/>
                <a:ea typeface="Vollkorn"/>
                <a:cs typeface="Vollkorn"/>
                <a:sym typeface="Vollkorn"/>
              </a:defRPr>
            </a:lvl8pPr>
            <a:lvl9pPr lvl="8" rtl="0">
              <a:spcBef>
                <a:spcPts val="0"/>
              </a:spcBef>
              <a:spcAft>
                <a:spcPts val="0"/>
              </a:spcAft>
              <a:buSzPts val="5000"/>
              <a:buFont typeface="Vollkorn"/>
              <a:buNone/>
              <a:defRPr sz="5000" b="1">
                <a:latin typeface="Vollkorn"/>
                <a:ea typeface="Vollkorn"/>
                <a:cs typeface="Vollkorn"/>
                <a:sym typeface="Vollkorn"/>
              </a:defRPr>
            </a:lvl9pPr>
          </a:lstStyle>
          <a:p>
            <a:r>
              <a:t>xx%</a:t>
            </a:r>
          </a:p>
        </p:txBody>
      </p:sp>
      <p:sp>
        <p:nvSpPr>
          <p:cNvPr id="187" name="Google Shape;187;p13"/>
          <p:cNvSpPr txBox="1">
            <a:spLocks noGrp="1"/>
          </p:cNvSpPr>
          <p:nvPr>
            <p:ph type="subTitle" idx="4"/>
          </p:nvPr>
        </p:nvSpPr>
        <p:spPr>
          <a:xfrm>
            <a:off x="1410300" y="3669350"/>
            <a:ext cx="2176500" cy="347400"/>
          </a:xfrm>
          <a:prstGeom prst="rect">
            <a:avLst/>
          </a:prstGeom>
        </p:spPr>
        <p:txBody>
          <a:bodyPr spcFirstLastPara="1" wrap="square" lIns="91425" tIns="91425" rIns="91425" bIns="91425" anchor="ctr" anchorCtr="0">
            <a:normAutofit/>
          </a:bodyPr>
          <a:lstStyle>
            <a:lvl1pPr lvl="0" algn="ctr" rtl="0">
              <a:lnSpc>
                <a:spcPct val="80000"/>
              </a:lnSpc>
              <a:spcBef>
                <a:spcPts val="0"/>
              </a:spcBef>
              <a:spcAft>
                <a:spcPts val="0"/>
              </a:spcAft>
              <a:buSzPts val="1800"/>
              <a:buFont typeface="Vollkorn"/>
              <a:buNone/>
              <a:defRPr sz="1820" b="1">
                <a:latin typeface="Vollkorn"/>
                <a:ea typeface="Vollkorn"/>
                <a:cs typeface="Vollkorn"/>
                <a:sym typeface="Vollkorn"/>
              </a:defRPr>
            </a:lvl1pPr>
            <a:lvl2pPr lvl="1" algn="ctr" rtl="0">
              <a:lnSpc>
                <a:spcPct val="100000"/>
              </a:lnSpc>
              <a:spcBef>
                <a:spcPts val="0"/>
              </a:spcBef>
              <a:spcAft>
                <a:spcPts val="0"/>
              </a:spcAft>
              <a:buSzPts val="1400"/>
              <a:buFont typeface="Vollkorn"/>
              <a:buNone/>
              <a:defRPr b="1">
                <a:latin typeface="Vollkorn"/>
                <a:ea typeface="Vollkorn"/>
                <a:cs typeface="Vollkorn"/>
                <a:sym typeface="Vollkorn"/>
              </a:defRPr>
            </a:lvl2pPr>
            <a:lvl3pPr lvl="2" algn="ctr" rtl="0">
              <a:lnSpc>
                <a:spcPct val="100000"/>
              </a:lnSpc>
              <a:spcBef>
                <a:spcPts val="0"/>
              </a:spcBef>
              <a:spcAft>
                <a:spcPts val="0"/>
              </a:spcAft>
              <a:buSzPts val="1400"/>
              <a:buFont typeface="Vollkorn"/>
              <a:buNone/>
              <a:defRPr b="1">
                <a:latin typeface="Vollkorn"/>
                <a:ea typeface="Vollkorn"/>
                <a:cs typeface="Vollkorn"/>
                <a:sym typeface="Vollkorn"/>
              </a:defRPr>
            </a:lvl3pPr>
            <a:lvl4pPr lvl="3" algn="ctr" rtl="0">
              <a:lnSpc>
                <a:spcPct val="100000"/>
              </a:lnSpc>
              <a:spcBef>
                <a:spcPts val="0"/>
              </a:spcBef>
              <a:spcAft>
                <a:spcPts val="0"/>
              </a:spcAft>
              <a:buSzPts val="1400"/>
              <a:buFont typeface="Vollkorn"/>
              <a:buNone/>
              <a:defRPr b="1">
                <a:latin typeface="Vollkorn"/>
                <a:ea typeface="Vollkorn"/>
                <a:cs typeface="Vollkorn"/>
                <a:sym typeface="Vollkorn"/>
              </a:defRPr>
            </a:lvl4pPr>
            <a:lvl5pPr lvl="4" algn="ctr" rtl="0">
              <a:lnSpc>
                <a:spcPct val="100000"/>
              </a:lnSpc>
              <a:spcBef>
                <a:spcPts val="0"/>
              </a:spcBef>
              <a:spcAft>
                <a:spcPts val="0"/>
              </a:spcAft>
              <a:buSzPts val="1400"/>
              <a:buFont typeface="Vollkorn"/>
              <a:buNone/>
              <a:defRPr b="1">
                <a:latin typeface="Vollkorn"/>
                <a:ea typeface="Vollkorn"/>
                <a:cs typeface="Vollkorn"/>
                <a:sym typeface="Vollkorn"/>
              </a:defRPr>
            </a:lvl5pPr>
            <a:lvl6pPr lvl="5" algn="ctr" rtl="0">
              <a:lnSpc>
                <a:spcPct val="100000"/>
              </a:lnSpc>
              <a:spcBef>
                <a:spcPts val="0"/>
              </a:spcBef>
              <a:spcAft>
                <a:spcPts val="0"/>
              </a:spcAft>
              <a:buSzPts val="1400"/>
              <a:buFont typeface="Vollkorn"/>
              <a:buNone/>
              <a:defRPr b="1">
                <a:latin typeface="Vollkorn"/>
                <a:ea typeface="Vollkorn"/>
                <a:cs typeface="Vollkorn"/>
                <a:sym typeface="Vollkorn"/>
              </a:defRPr>
            </a:lvl6pPr>
            <a:lvl7pPr lvl="6" algn="ctr" rtl="0">
              <a:lnSpc>
                <a:spcPct val="100000"/>
              </a:lnSpc>
              <a:spcBef>
                <a:spcPts val="0"/>
              </a:spcBef>
              <a:spcAft>
                <a:spcPts val="0"/>
              </a:spcAft>
              <a:buSzPts val="1400"/>
              <a:buFont typeface="Vollkorn"/>
              <a:buNone/>
              <a:defRPr b="1">
                <a:latin typeface="Vollkorn"/>
                <a:ea typeface="Vollkorn"/>
                <a:cs typeface="Vollkorn"/>
                <a:sym typeface="Vollkorn"/>
              </a:defRPr>
            </a:lvl7pPr>
            <a:lvl8pPr lvl="7" algn="ctr" rtl="0">
              <a:lnSpc>
                <a:spcPct val="100000"/>
              </a:lnSpc>
              <a:spcBef>
                <a:spcPts val="0"/>
              </a:spcBef>
              <a:spcAft>
                <a:spcPts val="0"/>
              </a:spcAft>
              <a:buSzPts val="1400"/>
              <a:buFont typeface="Vollkorn"/>
              <a:buNone/>
              <a:defRPr b="1">
                <a:latin typeface="Vollkorn"/>
                <a:ea typeface="Vollkorn"/>
                <a:cs typeface="Vollkorn"/>
                <a:sym typeface="Vollkorn"/>
              </a:defRPr>
            </a:lvl8pPr>
            <a:lvl9pPr lvl="8" algn="ctr" rtl="0">
              <a:lnSpc>
                <a:spcPct val="100000"/>
              </a:lnSpc>
              <a:spcBef>
                <a:spcPts val="0"/>
              </a:spcBef>
              <a:spcAft>
                <a:spcPts val="0"/>
              </a:spcAft>
              <a:buSzPts val="1400"/>
              <a:buFont typeface="Vollkorn"/>
              <a:buNone/>
              <a:defRPr b="1">
                <a:latin typeface="Vollkorn"/>
                <a:ea typeface="Vollkorn"/>
                <a:cs typeface="Vollkorn"/>
                <a:sym typeface="Vollkorn"/>
              </a:defRPr>
            </a:lvl9pPr>
          </a:lstStyle>
          <a:p>
            <a:endParaRPr/>
          </a:p>
        </p:txBody>
      </p:sp>
      <p:sp>
        <p:nvSpPr>
          <p:cNvPr id="188" name="Google Shape;188;p13"/>
          <p:cNvSpPr txBox="1">
            <a:spLocks noGrp="1"/>
          </p:cNvSpPr>
          <p:nvPr>
            <p:ph type="subTitle" idx="5"/>
          </p:nvPr>
        </p:nvSpPr>
        <p:spPr>
          <a:xfrm>
            <a:off x="1410225" y="4016750"/>
            <a:ext cx="2176500" cy="5109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 name="Google Shape;189;p13"/>
          <p:cNvSpPr txBox="1">
            <a:spLocks noGrp="1"/>
          </p:cNvSpPr>
          <p:nvPr>
            <p:ph type="title" idx="6" hasCustomPrompt="1"/>
          </p:nvPr>
        </p:nvSpPr>
        <p:spPr>
          <a:xfrm>
            <a:off x="5970150" y="1019400"/>
            <a:ext cx="760800" cy="8583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5000"/>
              <a:buNone/>
              <a:defRPr sz="6000">
                <a:solidFill>
                  <a:schemeClr val="lt2"/>
                </a:solidFill>
              </a:defRPr>
            </a:lvl1pPr>
            <a:lvl2pPr lvl="1" algn="l" rtl="0">
              <a:spcBef>
                <a:spcPts val="0"/>
              </a:spcBef>
              <a:spcAft>
                <a:spcPts val="0"/>
              </a:spcAft>
              <a:buSzPts val="5000"/>
              <a:buFont typeface="Vollkorn"/>
              <a:buNone/>
              <a:defRPr sz="5000" b="1">
                <a:latin typeface="Vollkorn"/>
                <a:ea typeface="Vollkorn"/>
                <a:cs typeface="Vollkorn"/>
                <a:sym typeface="Vollkorn"/>
              </a:defRPr>
            </a:lvl2pPr>
            <a:lvl3pPr lvl="2" algn="l" rtl="0">
              <a:spcBef>
                <a:spcPts val="0"/>
              </a:spcBef>
              <a:spcAft>
                <a:spcPts val="0"/>
              </a:spcAft>
              <a:buSzPts val="5000"/>
              <a:buFont typeface="Vollkorn"/>
              <a:buNone/>
              <a:defRPr sz="5000" b="1">
                <a:latin typeface="Vollkorn"/>
                <a:ea typeface="Vollkorn"/>
                <a:cs typeface="Vollkorn"/>
                <a:sym typeface="Vollkorn"/>
              </a:defRPr>
            </a:lvl3pPr>
            <a:lvl4pPr lvl="3" algn="l" rtl="0">
              <a:spcBef>
                <a:spcPts val="0"/>
              </a:spcBef>
              <a:spcAft>
                <a:spcPts val="0"/>
              </a:spcAft>
              <a:buSzPts val="5000"/>
              <a:buFont typeface="Vollkorn"/>
              <a:buNone/>
              <a:defRPr sz="5000" b="1">
                <a:latin typeface="Vollkorn"/>
                <a:ea typeface="Vollkorn"/>
                <a:cs typeface="Vollkorn"/>
                <a:sym typeface="Vollkorn"/>
              </a:defRPr>
            </a:lvl4pPr>
            <a:lvl5pPr lvl="4" algn="l" rtl="0">
              <a:spcBef>
                <a:spcPts val="0"/>
              </a:spcBef>
              <a:spcAft>
                <a:spcPts val="0"/>
              </a:spcAft>
              <a:buSzPts val="5000"/>
              <a:buFont typeface="Vollkorn"/>
              <a:buNone/>
              <a:defRPr sz="5000" b="1">
                <a:latin typeface="Vollkorn"/>
                <a:ea typeface="Vollkorn"/>
                <a:cs typeface="Vollkorn"/>
                <a:sym typeface="Vollkorn"/>
              </a:defRPr>
            </a:lvl5pPr>
            <a:lvl6pPr lvl="5" algn="l" rtl="0">
              <a:spcBef>
                <a:spcPts val="0"/>
              </a:spcBef>
              <a:spcAft>
                <a:spcPts val="0"/>
              </a:spcAft>
              <a:buSzPts val="5000"/>
              <a:buFont typeface="Vollkorn"/>
              <a:buNone/>
              <a:defRPr sz="5000" b="1">
                <a:latin typeface="Vollkorn"/>
                <a:ea typeface="Vollkorn"/>
                <a:cs typeface="Vollkorn"/>
                <a:sym typeface="Vollkorn"/>
              </a:defRPr>
            </a:lvl6pPr>
            <a:lvl7pPr lvl="6" algn="l" rtl="0">
              <a:spcBef>
                <a:spcPts val="0"/>
              </a:spcBef>
              <a:spcAft>
                <a:spcPts val="0"/>
              </a:spcAft>
              <a:buSzPts val="5000"/>
              <a:buFont typeface="Vollkorn"/>
              <a:buNone/>
              <a:defRPr sz="5000" b="1">
                <a:latin typeface="Vollkorn"/>
                <a:ea typeface="Vollkorn"/>
                <a:cs typeface="Vollkorn"/>
                <a:sym typeface="Vollkorn"/>
              </a:defRPr>
            </a:lvl7pPr>
            <a:lvl8pPr lvl="7" algn="l" rtl="0">
              <a:spcBef>
                <a:spcPts val="0"/>
              </a:spcBef>
              <a:spcAft>
                <a:spcPts val="0"/>
              </a:spcAft>
              <a:buSzPts val="5000"/>
              <a:buFont typeface="Vollkorn"/>
              <a:buNone/>
              <a:defRPr sz="5000" b="1">
                <a:latin typeface="Vollkorn"/>
                <a:ea typeface="Vollkorn"/>
                <a:cs typeface="Vollkorn"/>
                <a:sym typeface="Vollkorn"/>
              </a:defRPr>
            </a:lvl8pPr>
            <a:lvl9pPr lvl="8" algn="l" rtl="0">
              <a:spcBef>
                <a:spcPts val="0"/>
              </a:spcBef>
              <a:spcAft>
                <a:spcPts val="0"/>
              </a:spcAft>
              <a:buSzPts val="5000"/>
              <a:buFont typeface="Vollkorn"/>
              <a:buNone/>
              <a:defRPr sz="5000" b="1">
                <a:latin typeface="Vollkorn"/>
                <a:ea typeface="Vollkorn"/>
                <a:cs typeface="Vollkorn"/>
                <a:sym typeface="Vollkorn"/>
              </a:defRPr>
            </a:lvl9pPr>
          </a:lstStyle>
          <a:p>
            <a:r>
              <a:t>xx%</a:t>
            </a:r>
          </a:p>
        </p:txBody>
      </p:sp>
      <p:sp>
        <p:nvSpPr>
          <p:cNvPr id="190" name="Google Shape;190;p13"/>
          <p:cNvSpPr txBox="1">
            <a:spLocks noGrp="1"/>
          </p:cNvSpPr>
          <p:nvPr>
            <p:ph type="subTitle" idx="7"/>
          </p:nvPr>
        </p:nvSpPr>
        <p:spPr>
          <a:xfrm>
            <a:off x="5262300" y="1877125"/>
            <a:ext cx="2176500" cy="347400"/>
          </a:xfrm>
          <a:prstGeom prst="rect">
            <a:avLst/>
          </a:prstGeom>
        </p:spPr>
        <p:txBody>
          <a:bodyPr spcFirstLastPara="1" wrap="square" lIns="91425" tIns="91425" rIns="91425" bIns="91425" anchor="ctr" anchorCtr="0">
            <a:normAutofit/>
          </a:bodyPr>
          <a:lstStyle>
            <a:lvl1pPr lvl="0" algn="ctr" rtl="0">
              <a:lnSpc>
                <a:spcPct val="80000"/>
              </a:lnSpc>
              <a:spcBef>
                <a:spcPts val="0"/>
              </a:spcBef>
              <a:spcAft>
                <a:spcPts val="0"/>
              </a:spcAft>
              <a:buSzPts val="1800"/>
              <a:buFont typeface="Vollkorn"/>
              <a:buNone/>
              <a:defRPr sz="1820" b="1">
                <a:latin typeface="Vollkorn"/>
                <a:ea typeface="Vollkorn"/>
                <a:cs typeface="Vollkorn"/>
                <a:sym typeface="Vollkorn"/>
              </a:defRPr>
            </a:lvl1pPr>
            <a:lvl2pPr lvl="1" rtl="0">
              <a:lnSpc>
                <a:spcPct val="100000"/>
              </a:lnSpc>
              <a:spcBef>
                <a:spcPts val="0"/>
              </a:spcBef>
              <a:spcAft>
                <a:spcPts val="0"/>
              </a:spcAft>
              <a:buSzPts val="1400"/>
              <a:buFont typeface="Vollkorn"/>
              <a:buNone/>
              <a:defRPr b="1">
                <a:latin typeface="Vollkorn"/>
                <a:ea typeface="Vollkorn"/>
                <a:cs typeface="Vollkorn"/>
                <a:sym typeface="Vollkorn"/>
              </a:defRPr>
            </a:lvl2pPr>
            <a:lvl3pPr lvl="2" rtl="0">
              <a:lnSpc>
                <a:spcPct val="100000"/>
              </a:lnSpc>
              <a:spcBef>
                <a:spcPts val="0"/>
              </a:spcBef>
              <a:spcAft>
                <a:spcPts val="0"/>
              </a:spcAft>
              <a:buSzPts val="1400"/>
              <a:buFont typeface="Vollkorn"/>
              <a:buNone/>
              <a:defRPr b="1">
                <a:latin typeface="Vollkorn"/>
                <a:ea typeface="Vollkorn"/>
                <a:cs typeface="Vollkorn"/>
                <a:sym typeface="Vollkorn"/>
              </a:defRPr>
            </a:lvl3pPr>
            <a:lvl4pPr lvl="3" rtl="0">
              <a:lnSpc>
                <a:spcPct val="100000"/>
              </a:lnSpc>
              <a:spcBef>
                <a:spcPts val="0"/>
              </a:spcBef>
              <a:spcAft>
                <a:spcPts val="0"/>
              </a:spcAft>
              <a:buSzPts val="1400"/>
              <a:buFont typeface="Vollkorn"/>
              <a:buNone/>
              <a:defRPr b="1">
                <a:latin typeface="Vollkorn"/>
                <a:ea typeface="Vollkorn"/>
                <a:cs typeface="Vollkorn"/>
                <a:sym typeface="Vollkorn"/>
              </a:defRPr>
            </a:lvl4pPr>
            <a:lvl5pPr lvl="4" rtl="0">
              <a:lnSpc>
                <a:spcPct val="100000"/>
              </a:lnSpc>
              <a:spcBef>
                <a:spcPts val="0"/>
              </a:spcBef>
              <a:spcAft>
                <a:spcPts val="0"/>
              </a:spcAft>
              <a:buSzPts val="1400"/>
              <a:buFont typeface="Vollkorn"/>
              <a:buNone/>
              <a:defRPr b="1">
                <a:latin typeface="Vollkorn"/>
                <a:ea typeface="Vollkorn"/>
                <a:cs typeface="Vollkorn"/>
                <a:sym typeface="Vollkorn"/>
              </a:defRPr>
            </a:lvl5pPr>
            <a:lvl6pPr lvl="5" rtl="0">
              <a:lnSpc>
                <a:spcPct val="100000"/>
              </a:lnSpc>
              <a:spcBef>
                <a:spcPts val="0"/>
              </a:spcBef>
              <a:spcAft>
                <a:spcPts val="0"/>
              </a:spcAft>
              <a:buSzPts val="1400"/>
              <a:buFont typeface="Vollkorn"/>
              <a:buNone/>
              <a:defRPr b="1">
                <a:latin typeface="Vollkorn"/>
                <a:ea typeface="Vollkorn"/>
                <a:cs typeface="Vollkorn"/>
                <a:sym typeface="Vollkorn"/>
              </a:defRPr>
            </a:lvl6pPr>
            <a:lvl7pPr lvl="6" rtl="0">
              <a:lnSpc>
                <a:spcPct val="100000"/>
              </a:lnSpc>
              <a:spcBef>
                <a:spcPts val="0"/>
              </a:spcBef>
              <a:spcAft>
                <a:spcPts val="0"/>
              </a:spcAft>
              <a:buSzPts val="1400"/>
              <a:buFont typeface="Vollkorn"/>
              <a:buNone/>
              <a:defRPr b="1">
                <a:latin typeface="Vollkorn"/>
                <a:ea typeface="Vollkorn"/>
                <a:cs typeface="Vollkorn"/>
                <a:sym typeface="Vollkorn"/>
              </a:defRPr>
            </a:lvl7pPr>
            <a:lvl8pPr lvl="7" rtl="0">
              <a:lnSpc>
                <a:spcPct val="100000"/>
              </a:lnSpc>
              <a:spcBef>
                <a:spcPts val="0"/>
              </a:spcBef>
              <a:spcAft>
                <a:spcPts val="0"/>
              </a:spcAft>
              <a:buSzPts val="1400"/>
              <a:buFont typeface="Vollkorn"/>
              <a:buNone/>
              <a:defRPr b="1">
                <a:latin typeface="Vollkorn"/>
                <a:ea typeface="Vollkorn"/>
                <a:cs typeface="Vollkorn"/>
                <a:sym typeface="Vollkorn"/>
              </a:defRPr>
            </a:lvl8pPr>
            <a:lvl9pPr lvl="8" rtl="0">
              <a:lnSpc>
                <a:spcPct val="100000"/>
              </a:lnSpc>
              <a:spcBef>
                <a:spcPts val="0"/>
              </a:spcBef>
              <a:spcAft>
                <a:spcPts val="0"/>
              </a:spcAft>
              <a:buSzPts val="1400"/>
              <a:buFont typeface="Vollkorn"/>
              <a:buNone/>
              <a:defRPr b="1">
                <a:latin typeface="Vollkorn"/>
                <a:ea typeface="Vollkorn"/>
                <a:cs typeface="Vollkorn"/>
                <a:sym typeface="Vollkorn"/>
              </a:defRPr>
            </a:lvl9pPr>
          </a:lstStyle>
          <a:p>
            <a:endParaRPr/>
          </a:p>
        </p:txBody>
      </p:sp>
      <p:sp>
        <p:nvSpPr>
          <p:cNvPr id="191" name="Google Shape;191;p13"/>
          <p:cNvSpPr txBox="1">
            <a:spLocks noGrp="1"/>
          </p:cNvSpPr>
          <p:nvPr>
            <p:ph type="subTitle" idx="8"/>
          </p:nvPr>
        </p:nvSpPr>
        <p:spPr>
          <a:xfrm>
            <a:off x="5262300" y="2224525"/>
            <a:ext cx="2176500" cy="5109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2" name="Google Shape;192;p13"/>
          <p:cNvSpPr txBox="1">
            <a:spLocks noGrp="1"/>
          </p:cNvSpPr>
          <p:nvPr>
            <p:ph type="title" idx="9" hasCustomPrompt="1"/>
          </p:nvPr>
        </p:nvSpPr>
        <p:spPr>
          <a:xfrm>
            <a:off x="5970150" y="2811050"/>
            <a:ext cx="760800" cy="8583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5000"/>
              <a:buNone/>
              <a:defRPr sz="6000">
                <a:solidFill>
                  <a:schemeClr val="lt2"/>
                </a:solidFill>
              </a:defRPr>
            </a:lvl1pPr>
            <a:lvl2pPr lvl="1" algn="l" rtl="0">
              <a:spcBef>
                <a:spcPts val="0"/>
              </a:spcBef>
              <a:spcAft>
                <a:spcPts val="0"/>
              </a:spcAft>
              <a:buSzPts val="5000"/>
              <a:buFont typeface="Vollkorn"/>
              <a:buNone/>
              <a:defRPr sz="5000" b="1">
                <a:latin typeface="Vollkorn"/>
                <a:ea typeface="Vollkorn"/>
                <a:cs typeface="Vollkorn"/>
                <a:sym typeface="Vollkorn"/>
              </a:defRPr>
            </a:lvl2pPr>
            <a:lvl3pPr lvl="2" algn="l" rtl="0">
              <a:spcBef>
                <a:spcPts val="0"/>
              </a:spcBef>
              <a:spcAft>
                <a:spcPts val="0"/>
              </a:spcAft>
              <a:buSzPts val="5000"/>
              <a:buFont typeface="Vollkorn"/>
              <a:buNone/>
              <a:defRPr sz="5000" b="1">
                <a:latin typeface="Vollkorn"/>
                <a:ea typeface="Vollkorn"/>
                <a:cs typeface="Vollkorn"/>
                <a:sym typeface="Vollkorn"/>
              </a:defRPr>
            </a:lvl3pPr>
            <a:lvl4pPr lvl="3" algn="l" rtl="0">
              <a:spcBef>
                <a:spcPts val="0"/>
              </a:spcBef>
              <a:spcAft>
                <a:spcPts val="0"/>
              </a:spcAft>
              <a:buSzPts val="5000"/>
              <a:buFont typeface="Vollkorn"/>
              <a:buNone/>
              <a:defRPr sz="5000" b="1">
                <a:latin typeface="Vollkorn"/>
                <a:ea typeface="Vollkorn"/>
                <a:cs typeface="Vollkorn"/>
                <a:sym typeface="Vollkorn"/>
              </a:defRPr>
            </a:lvl4pPr>
            <a:lvl5pPr lvl="4" algn="l" rtl="0">
              <a:spcBef>
                <a:spcPts val="0"/>
              </a:spcBef>
              <a:spcAft>
                <a:spcPts val="0"/>
              </a:spcAft>
              <a:buSzPts val="5000"/>
              <a:buFont typeface="Vollkorn"/>
              <a:buNone/>
              <a:defRPr sz="5000" b="1">
                <a:latin typeface="Vollkorn"/>
                <a:ea typeface="Vollkorn"/>
                <a:cs typeface="Vollkorn"/>
                <a:sym typeface="Vollkorn"/>
              </a:defRPr>
            </a:lvl5pPr>
            <a:lvl6pPr lvl="5" algn="l" rtl="0">
              <a:spcBef>
                <a:spcPts val="0"/>
              </a:spcBef>
              <a:spcAft>
                <a:spcPts val="0"/>
              </a:spcAft>
              <a:buSzPts val="5000"/>
              <a:buFont typeface="Vollkorn"/>
              <a:buNone/>
              <a:defRPr sz="5000" b="1">
                <a:latin typeface="Vollkorn"/>
                <a:ea typeface="Vollkorn"/>
                <a:cs typeface="Vollkorn"/>
                <a:sym typeface="Vollkorn"/>
              </a:defRPr>
            </a:lvl6pPr>
            <a:lvl7pPr lvl="6" algn="l" rtl="0">
              <a:spcBef>
                <a:spcPts val="0"/>
              </a:spcBef>
              <a:spcAft>
                <a:spcPts val="0"/>
              </a:spcAft>
              <a:buSzPts val="5000"/>
              <a:buFont typeface="Vollkorn"/>
              <a:buNone/>
              <a:defRPr sz="5000" b="1">
                <a:latin typeface="Vollkorn"/>
                <a:ea typeface="Vollkorn"/>
                <a:cs typeface="Vollkorn"/>
                <a:sym typeface="Vollkorn"/>
              </a:defRPr>
            </a:lvl7pPr>
            <a:lvl8pPr lvl="7" algn="l" rtl="0">
              <a:spcBef>
                <a:spcPts val="0"/>
              </a:spcBef>
              <a:spcAft>
                <a:spcPts val="0"/>
              </a:spcAft>
              <a:buSzPts val="5000"/>
              <a:buFont typeface="Vollkorn"/>
              <a:buNone/>
              <a:defRPr sz="5000" b="1">
                <a:latin typeface="Vollkorn"/>
                <a:ea typeface="Vollkorn"/>
                <a:cs typeface="Vollkorn"/>
                <a:sym typeface="Vollkorn"/>
              </a:defRPr>
            </a:lvl8pPr>
            <a:lvl9pPr lvl="8" algn="l" rtl="0">
              <a:spcBef>
                <a:spcPts val="0"/>
              </a:spcBef>
              <a:spcAft>
                <a:spcPts val="0"/>
              </a:spcAft>
              <a:buSzPts val="5000"/>
              <a:buFont typeface="Vollkorn"/>
              <a:buNone/>
              <a:defRPr sz="5000" b="1">
                <a:latin typeface="Vollkorn"/>
                <a:ea typeface="Vollkorn"/>
                <a:cs typeface="Vollkorn"/>
                <a:sym typeface="Vollkorn"/>
              </a:defRPr>
            </a:lvl9pPr>
          </a:lstStyle>
          <a:p>
            <a:r>
              <a:t>xx%</a:t>
            </a:r>
          </a:p>
        </p:txBody>
      </p:sp>
      <p:sp>
        <p:nvSpPr>
          <p:cNvPr id="193" name="Google Shape;193;p13"/>
          <p:cNvSpPr txBox="1">
            <a:spLocks noGrp="1"/>
          </p:cNvSpPr>
          <p:nvPr>
            <p:ph type="subTitle" idx="13"/>
          </p:nvPr>
        </p:nvSpPr>
        <p:spPr>
          <a:xfrm>
            <a:off x="5262300" y="3669350"/>
            <a:ext cx="2176500" cy="347400"/>
          </a:xfrm>
          <a:prstGeom prst="rect">
            <a:avLst/>
          </a:prstGeom>
        </p:spPr>
        <p:txBody>
          <a:bodyPr spcFirstLastPara="1" wrap="square" lIns="91425" tIns="91425" rIns="91425" bIns="91425" anchor="ctr" anchorCtr="0">
            <a:normAutofit/>
          </a:bodyPr>
          <a:lstStyle>
            <a:lvl1pPr lvl="0" algn="ctr" rtl="0">
              <a:lnSpc>
                <a:spcPct val="80000"/>
              </a:lnSpc>
              <a:spcBef>
                <a:spcPts val="0"/>
              </a:spcBef>
              <a:spcAft>
                <a:spcPts val="0"/>
              </a:spcAft>
              <a:buSzPts val="1800"/>
              <a:buFont typeface="Vollkorn"/>
              <a:buNone/>
              <a:defRPr sz="1820" b="1">
                <a:latin typeface="Vollkorn"/>
                <a:ea typeface="Vollkorn"/>
                <a:cs typeface="Vollkorn"/>
                <a:sym typeface="Vollkorn"/>
              </a:defRPr>
            </a:lvl1pPr>
            <a:lvl2pPr lvl="1" rtl="0">
              <a:lnSpc>
                <a:spcPct val="100000"/>
              </a:lnSpc>
              <a:spcBef>
                <a:spcPts val="0"/>
              </a:spcBef>
              <a:spcAft>
                <a:spcPts val="0"/>
              </a:spcAft>
              <a:buSzPts val="1400"/>
              <a:buFont typeface="Vollkorn"/>
              <a:buNone/>
              <a:defRPr b="1">
                <a:latin typeface="Vollkorn"/>
                <a:ea typeface="Vollkorn"/>
                <a:cs typeface="Vollkorn"/>
                <a:sym typeface="Vollkorn"/>
              </a:defRPr>
            </a:lvl2pPr>
            <a:lvl3pPr lvl="2" rtl="0">
              <a:lnSpc>
                <a:spcPct val="100000"/>
              </a:lnSpc>
              <a:spcBef>
                <a:spcPts val="0"/>
              </a:spcBef>
              <a:spcAft>
                <a:spcPts val="0"/>
              </a:spcAft>
              <a:buSzPts val="1400"/>
              <a:buFont typeface="Vollkorn"/>
              <a:buNone/>
              <a:defRPr b="1">
                <a:latin typeface="Vollkorn"/>
                <a:ea typeface="Vollkorn"/>
                <a:cs typeface="Vollkorn"/>
                <a:sym typeface="Vollkorn"/>
              </a:defRPr>
            </a:lvl3pPr>
            <a:lvl4pPr lvl="3" rtl="0">
              <a:lnSpc>
                <a:spcPct val="100000"/>
              </a:lnSpc>
              <a:spcBef>
                <a:spcPts val="0"/>
              </a:spcBef>
              <a:spcAft>
                <a:spcPts val="0"/>
              </a:spcAft>
              <a:buSzPts val="1400"/>
              <a:buFont typeface="Vollkorn"/>
              <a:buNone/>
              <a:defRPr b="1">
                <a:latin typeface="Vollkorn"/>
                <a:ea typeface="Vollkorn"/>
                <a:cs typeface="Vollkorn"/>
                <a:sym typeface="Vollkorn"/>
              </a:defRPr>
            </a:lvl4pPr>
            <a:lvl5pPr lvl="4" rtl="0">
              <a:lnSpc>
                <a:spcPct val="100000"/>
              </a:lnSpc>
              <a:spcBef>
                <a:spcPts val="0"/>
              </a:spcBef>
              <a:spcAft>
                <a:spcPts val="0"/>
              </a:spcAft>
              <a:buSzPts val="1400"/>
              <a:buFont typeface="Vollkorn"/>
              <a:buNone/>
              <a:defRPr b="1">
                <a:latin typeface="Vollkorn"/>
                <a:ea typeface="Vollkorn"/>
                <a:cs typeface="Vollkorn"/>
                <a:sym typeface="Vollkorn"/>
              </a:defRPr>
            </a:lvl5pPr>
            <a:lvl6pPr lvl="5" rtl="0">
              <a:lnSpc>
                <a:spcPct val="100000"/>
              </a:lnSpc>
              <a:spcBef>
                <a:spcPts val="0"/>
              </a:spcBef>
              <a:spcAft>
                <a:spcPts val="0"/>
              </a:spcAft>
              <a:buSzPts val="1400"/>
              <a:buFont typeface="Vollkorn"/>
              <a:buNone/>
              <a:defRPr b="1">
                <a:latin typeface="Vollkorn"/>
                <a:ea typeface="Vollkorn"/>
                <a:cs typeface="Vollkorn"/>
                <a:sym typeface="Vollkorn"/>
              </a:defRPr>
            </a:lvl6pPr>
            <a:lvl7pPr lvl="6" rtl="0">
              <a:lnSpc>
                <a:spcPct val="100000"/>
              </a:lnSpc>
              <a:spcBef>
                <a:spcPts val="0"/>
              </a:spcBef>
              <a:spcAft>
                <a:spcPts val="0"/>
              </a:spcAft>
              <a:buSzPts val="1400"/>
              <a:buFont typeface="Vollkorn"/>
              <a:buNone/>
              <a:defRPr b="1">
                <a:latin typeface="Vollkorn"/>
                <a:ea typeface="Vollkorn"/>
                <a:cs typeface="Vollkorn"/>
                <a:sym typeface="Vollkorn"/>
              </a:defRPr>
            </a:lvl7pPr>
            <a:lvl8pPr lvl="7" rtl="0">
              <a:lnSpc>
                <a:spcPct val="100000"/>
              </a:lnSpc>
              <a:spcBef>
                <a:spcPts val="0"/>
              </a:spcBef>
              <a:spcAft>
                <a:spcPts val="0"/>
              </a:spcAft>
              <a:buSzPts val="1400"/>
              <a:buFont typeface="Vollkorn"/>
              <a:buNone/>
              <a:defRPr b="1">
                <a:latin typeface="Vollkorn"/>
                <a:ea typeface="Vollkorn"/>
                <a:cs typeface="Vollkorn"/>
                <a:sym typeface="Vollkorn"/>
              </a:defRPr>
            </a:lvl8pPr>
            <a:lvl9pPr lvl="8" rtl="0">
              <a:lnSpc>
                <a:spcPct val="100000"/>
              </a:lnSpc>
              <a:spcBef>
                <a:spcPts val="0"/>
              </a:spcBef>
              <a:spcAft>
                <a:spcPts val="0"/>
              </a:spcAft>
              <a:buSzPts val="1400"/>
              <a:buFont typeface="Vollkorn"/>
              <a:buNone/>
              <a:defRPr b="1">
                <a:latin typeface="Vollkorn"/>
                <a:ea typeface="Vollkorn"/>
                <a:cs typeface="Vollkorn"/>
                <a:sym typeface="Vollkorn"/>
              </a:defRPr>
            </a:lvl9pPr>
          </a:lstStyle>
          <a:p>
            <a:endParaRPr/>
          </a:p>
        </p:txBody>
      </p:sp>
      <p:sp>
        <p:nvSpPr>
          <p:cNvPr id="194" name="Google Shape;194;p13"/>
          <p:cNvSpPr txBox="1">
            <a:spLocks noGrp="1"/>
          </p:cNvSpPr>
          <p:nvPr>
            <p:ph type="subTitle" idx="14"/>
          </p:nvPr>
        </p:nvSpPr>
        <p:spPr>
          <a:xfrm>
            <a:off x="5262300" y="4016750"/>
            <a:ext cx="2176500" cy="5109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5" name="Google Shape;195;p13"/>
          <p:cNvSpPr txBox="1">
            <a:spLocks noGrp="1"/>
          </p:cNvSpPr>
          <p:nvPr>
            <p:ph type="title" idx="15"/>
          </p:nvPr>
        </p:nvSpPr>
        <p:spPr>
          <a:xfrm>
            <a:off x="720000" y="540000"/>
            <a:ext cx="7704000" cy="4794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800"/>
              <a:buNone/>
              <a:defRPr sz="2540">
                <a:solidFill>
                  <a:schemeClr val="lt2"/>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96" name="Google Shape;196;p13"/>
          <p:cNvSpPr/>
          <p:nvPr/>
        </p:nvSpPr>
        <p:spPr>
          <a:xfrm rot="10366299">
            <a:off x="7343771" y="170713"/>
            <a:ext cx="1485405" cy="5145726"/>
          </a:xfrm>
          <a:prstGeom prst="trapezoid">
            <a:avLst>
              <a:gd name="adj" fmla="val 18518"/>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3"/>
          <p:cNvSpPr/>
          <p:nvPr/>
        </p:nvSpPr>
        <p:spPr>
          <a:xfrm rot="-10326334">
            <a:off x="343537" y="170798"/>
            <a:ext cx="1485276" cy="5145558"/>
          </a:xfrm>
          <a:prstGeom prst="trapezoid">
            <a:avLst>
              <a:gd name="adj" fmla="val 18518"/>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3">
  <p:cSld name="CUSTOM_1_1_1">
    <p:spTree>
      <p:nvGrpSpPr>
        <p:cNvPr id="1" name="Shape 229"/>
        <p:cNvGrpSpPr/>
        <p:nvPr/>
      </p:nvGrpSpPr>
      <p:grpSpPr>
        <a:xfrm>
          <a:off x="0" y="0"/>
          <a:ext cx="0" cy="0"/>
          <a:chOff x="0" y="0"/>
          <a:chExt cx="0" cy="0"/>
        </a:xfrm>
      </p:grpSpPr>
      <p:sp>
        <p:nvSpPr>
          <p:cNvPr id="230" name="Google Shape;230;p16"/>
          <p:cNvSpPr txBox="1">
            <a:spLocks noGrp="1"/>
          </p:cNvSpPr>
          <p:nvPr>
            <p:ph type="title"/>
          </p:nvPr>
        </p:nvSpPr>
        <p:spPr>
          <a:xfrm>
            <a:off x="720000" y="1619250"/>
            <a:ext cx="3852000" cy="9333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2"/>
              </a:buClr>
              <a:buSzPts val="2800"/>
              <a:buNone/>
              <a:defRPr sz="2500">
                <a:solidFill>
                  <a:schemeClr val="lt2"/>
                </a:solidFill>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a:endParaRPr/>
          </a:p>
        </p:txBody>
      </p:sp>
      <p:sp>
        <p:nvSpPr>
          <p:cNvPr id="231" name="Google Shape;231;p16"/>
          <p:cNvSpPr txBox="1">
            <a:spLocks noGrp="1"/>
          </p:cNvSpPr>
          <p:nvPr>
            <p:ph type="subTitle" idx="1"/>
          </p:nvPr>
        </p:nvSpPr>
        <p:spPr>
          <a:xfrm>
            <a:off x="720000" y="2552700"/>
            <a:ext cx="3852000" cy="1374300"/>
          </a:xfrm>
          <a:prstGeom prst="rect">
            <a:avLst/>
          </a:prstGeom>
        </p:spPr>
        <p:txBody>
          <a:bodyPr spcFirstLastPara="1" wrap="square" lIns="91425" tIns="91425" rIns="91425" bIns="91425" anchor="t" anchorCtr="0">
            <a:norm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32" name="Google Shape;232;p16"/>
          <p:cNvGrpSpPr/>
          <p:nvPr/>
        </p:nvGrpSpPr>
        <p:grpSpPr>
          <a:xfrm>
            <a:off x="3681784" y="-106692"/>
            <a:ext cx="5385827" cy="5206129"/>
            <a:chOff x="3319625" y="2830275"/>
            <a:chExt cx="1130550" cy="1092875"/>
          </a:xfrm>
        </p:grpSpPr>
        <p:sp>
          <p:nvSpPr>
            <p:cNvPr id="233" name="Google Shape;233;p16"/>
            <p:cNvSpPr/>
            <p:nvPr/>
          </p:nvSpPr>
          <p:spPr>
            <a:xfrm>
              <a:off x="4092000" y="3294025"/>
              <a:ext cx="263200" cy="350800"/>
            </a:xfrm>
            <a:custGeom>
              <a:avLst/>
              <a:gdLst/>
              <a:ahLst/>
              <a:cxnLst/>
              <a:rect l="l" t="t" r="r" b="b"/>
              <a:pathLst>
                <a:path w="10528" h="14032" extrusionOk="0">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6"/>
            <p:cNvSpPr/>
            <p:nvPr/>
          </p:nvSpPr>
          <p:spPr>
            <a:xfrm>
              <a:off x="4450150" y="3355825"/>
              <a:ext cx="25" cy="25"/>
            </a:xfrm>
            <a:custGeom>
              <a:avLst/>
              <a:gdLst/>
              <a:ahLst/>
              <a:cxnLst/>
              <a:rect l="l" t="t" r="r" b="b"/>
              <a:pathLst>
                <a:path w="1" h="1" extrusionOk="0">
                  <a:moveTo>
                    <a:pt x="0" y="0"/>
                  </a:moveTo>
                  <a:lnTo>
                    <a:pt x="0"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6"/>
            <p:cNvSpPr/>
            <p:nvPr/>
          </p:nvSpPr>
          <p:spPr>
            <a:xfrm>
              <a:off x="3670825" y="3644800"/>
              <a:ext cx="421200" cy="231700"/>
            </a:xfrm>
            <a:custGeom>
              <a:avLst/>
              <a:gdLst/>
              <a:ahLst/>
              <a:cxnLst/>
              <a:rect l="l" t="t" r="r" b="b"/>
              <a:pathLst>
                <a:path w="16848" h="9268" extrusionOk="0">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6"/>
            <p:cNvSpPr/>
            <p:nvPr/>
          </p:nvSpPr>
          <p:spPr>
            <a:xfrm>
              <a:off x="3401100" y="3295650"/>
              <a:ext cx="269750" cy="354500"/>
            </a:xfrm>
            <a:custGeom>
              <a:avLst/>
              <a:gdLst/>
              <a:ahLst/>
              <a:cxnLst/>
              <a:rect l="l" t="t" r="r" b="b"/>
              <a:pathLst>
                <a:path w="10790" h="14180" extrusionOk="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6"/>
            <p:cNvSpPr/>
            <p:nvPr/>
          </p:nvSpPr>
          <p:spPr>
            <a:xfrm>
              <a:off x="4096500" y="2830275"/>
              <a:ext cx="205500" cy="143675"/>
            </a:xfrm>
            <a:custGeom>
              <a:avLst/>
              <a:gdLst/>
              <a:ahLst/>
              <a:cxnLst/>
              <a:rect l="l" t="t" r="r" b="b"/>
              <a:pathLst>
                <a:path w="8220" h="5747" extrusionOk="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6"/>
            <p:cNvSpPr/>
            <p:nvPr/>
          </p:nvSpPr>
          <p:spPr>
            <a:xfrm>
              <a:off x="3550475" y="2955525"/>
              <a:ext cx="332400" cy="340150"/>
            </a:xfrm>
            <a:custGeom>
              <a:avLst/>
              <a:gdLst/>
              <a:ahLst/>
              <a:cxnLst/>
              <a:rect l="l" t="t" r="r" b="b"/>
              <a:pathLst>
                <a:path w="13296" h="13606" extrusionOk="0">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6"/>
            <p:cNvSpPr/>
            <p:nvPr/>
          </p:nvSpPr>
          <p:spPr>
            <a:xfrm>
              <a:off x="3882878" y="2970250"/>
              <a:ext cx="326250" cy="323800"/>
            </a:xfrm>
            <a:custGeom>
              <a:avLst/>
              <a:gdLst/>
              <a:ahLst/>
              <a:cxnLst/>
              <a:rect l="l" t="t" r="r" b="b"/>
              <a:pathLst>
                <a:path w="13050" h="12952" extrusionOk="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6"/>
            <p:cNvSpPr/>
            <p:nvPr/>
          </p:nvSpPr>
          <p:spPr>
            <a:xfrm>
              <a:off x="3784600" y="3876475"/>
              <a:ext cx="193225" cy="46675"/>
            </a:xfrm>
            <a:custGeom>
              <a:avLst/>
              <a:gdLst/>
              <a:ahLst/>
              <a:cxnLst/>
              <a:rect l="l" t="t" r="r" b="b"/>
              <a:pathLst>
                <a:path w="7729" h="1867" extrusionOk="0">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4355175" y="3423775"/>
              <a:ext cx="90500" cy="198950"/>
            </a:xfrm>
            <a:custGeom>
              <a:avLst/>
              <a:gdLst/>
              <a:ahLst/>
              <a:cxnLst/>
              <a:rect l="l" t="t" r="r" b="b"/>
              <a:pathLst>
                <a:path w="3620" h="7958" extrusionOk="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3476800" y="2833950"/>
              <a:ext cx="183400" cy="126100"/>
            </a:xfrm>
            <a:custGeom>
              <a:avLst/>
              <a:gdLst/>
              <a:ahLst/>
              <a:cxnLst/>
              <a:rect l="l" t="t" r="r" b="b"/>
              <a:pathLst>
                <a:path w="7336" h="5044" extrusionOk="0">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3319625" y="3423350"/>
              <a:ext cx="81500" cy="181350"/>
            </a:xfrm>
            <a:custGeom>
              <a:avLst/>
              <a:gdLst/>
              <a:ahLst/>
              <a:cxnLst/>
              <a:rect l="l" t="t" r="r" b="b"/>
              <a:pathLst>
                <a:path w="3260" h="7254" extrusionOk="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16"/>
          <p:cNvSpPr/>
          <p:nvPr/>
        </p:nvSpPr>
        <p:spPr>
          <a:xfrm rot="-5400000">
            <a:off x="1407242" y="65435"/>
            <a:ext cx="1937100" cy="5146200"/>
          </a:xfrm>
          <a:prstGeom prst="trapezoid">
            <a:avLst>
              <a:gd name="adj" fmla="val 23540"/>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1">
  <p:cSld name="CUSTOM_2">
    <p:spTree>
      <p:nvGrpSpPr>
        <p:cNvPr id="1" name="Shape 261"/>
        <p:cNvGrpSpPr/>
        <p:nvPr/>
      </p:nvGrpSpPr>
      <p:grpSpPr>
        <a:xfrm>
          <a:off x="0" y="0"/>
          <a:ext cx="0" cy="0"/>
          <a:chOff x="0" y="0"/>
          <a:chExt cx="0" cy="0"/>
        </a:xfrm>
      </p:grpSpPr>
      <p:sp>
        <p:nvSpPr>
          <p:cNvPr id="262" name="Google Shape;262;p18"/>
          <p:cNvSpPr/>
          <p:nvPr/>
        </p:nvSpPr>
        <p:spPr>
          <a:xfrm rot="10800000">
            <a:off x="1050449" y="406319"/>
            <a:ext cx="1485600" cy="5146200"/>
          </a:xfrm>
          <a:prstGeom prst="trapezoid">
            <a:avLst>
              <a:gd name="adj" fmla="val 39339"/>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8"/>
          <p:cNvSpPr/>
          <p:nvPr/>
        </p:nvSpPr>
        <p:spPr>
          <a:xfrm rot="10800000">
            <a:off x="3829199" y="406319"/>
            <a:ext cx="1485600" cy="5146200"/>
          </a:xfrm>
          <a:prstGeom prst="trapezoid">
            <a:avLst>
              <a:gd name="adj" fmla="val 39339"/>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8"/>
          <p:cNvSpPr/>
          <p:nvPr/>
        </p:nvSpPr>
        <p:spPr>
          <a:xfrm rot="10800000">
            <a:off x="6607949" y="406319"/>
            <a:ext cx="1485600" cy="5146200"/>
          </a:xfrm>
          <a:prstGeom prst="trapezoid">
            <a:avLst>
              <a:gd name="adj" fmla="val 39339"/>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 name="Google Shape;265;p18"/>
          <p:cNvGrpSpPr/>
          <p:nvPr/>
        </p:nvGrpSpPr>
        <p:grpSpPr>
          <a:xfrm>
            <a:off x="719640" y="-1150845"/>
            <a:ext cx="7704246" cy="7447397"/>
            <a:chOff x="3319625" y="2830275"/>
            <a:chExt cx="1130550" cy="1092875"/>
          </a:xfrm>
        </p:grpSpPr>
        <p:sp>
          <p:nvSpPr>
            <p:cNvPr id="266" name="Google Shape;266;p18"/>
            <p:cNvSpPr/>
            <p:nvPr/>
          </p:nvSpPr>
          <p:spPr>
            <a:xfrm>
              <a:off x="4092027" y="3294025"/>
              <a:ext cx="263200" cy="350800"/>
            </a:xfrm>
            <a:custGeom>
              <a:avLst/>
              <a:gdLst/>
              <a:ahLst/>
              <a:cxnLst/>
              <a:rect l="l" t="t" r="r" b="b"/>
              <a:pathLst>
                <a:path w="10528" h="14032" extrusionOk="0">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8"/>
            <p:cNvSpPr/>
            <p:nvPr/>
          </p:nvSpPr>
          <p:spPr>
            <a:xfrm>
              <a:off x="4450150" y="3355825"/>
              <a:ext cx="25" cy="25"/>
            </a:xfrm>
            <a:custGeom>
              <a:avLst/>
              <a:gdLst/>
              <a:ahLst/>
              <a:cxnLst/>
              <a:rect l="l" t="t" r="r" b="b"/>
              <a:pathLst>
                <a:path w="1" h="1" extrusionOk="0">
                  <a:moveTo>
                    <a:pt x="0" y="0"/>
                  </a:moveTo>
                  <a:lnTo>
                    <a:pt x="0"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8"/>
            <p:cNvSpPr/>
            <p:nvPr/>
          </p:nvSpPr>
          <p:spPr>
            <a:xfrm>
              <a:off x="3670825" y="3644800"/>
              <a:ext cx="421200" cy="231700"/>
            </a:xfrm>
            <a:custGeom>
              <a:avLst/>
              <a:gdLst/>
              <a:ahLst/>
              <a:cxnLst/>
              <a:rect l="l" t="t" r="r" b="b"/>
              <a:pathLst>
                <a:path w="16848" h="9268" extrusionOk="0">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8"/>
            <p:cNvSpPr/>
            <p:nvPr/>
          </p:nvSpPr>
          <p:spPr>
            <a:xfrm>
              <a:off x="3401100" y="3295650"/>
              <a:ext cx="269750" cy="354500"/>
            </a:xfrm>
            <a:custGeom>
              <a:avLst/>
              <a:gdLst/>
              <a:ahLst/>
              <a:cxnLst/>
              <a:rect l="l" t="t" r="r" b="b"/>
              <a:pathLst>
                <a:path w="10790" h="14180" extrusionOk="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8"/>
            <p:cNvSpPr/>
            <p:nvPr/>
          </p:nvSpPr>
          <p:spPr>
            <a:xfrm>
              <a:off x="4096500" y="2830275"/>
              <a:ext cx="205500" cy="143675"/>
            </a:xfrm>
            <a:custGeom>
              <a:avLst/>
              <a:gdLst/>
              <a:ahLst/>
              <a:cxnLst/>
              <a:rect l="l" t="t" r="r" b="b"/>
              <a:pathLst>
                <a:path w="8220" h="5747" extrusionOk="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8"/>
            <p:cNvSpPr/>
            <p:nvPr/>
          </p:nvSpPr>
          <p:spPr>
            <a:xfrm>
              <a:off x="3550475" y="2955525"/>
              <a:ext cx="332400" cy="340150"/>
            </a:xfrm>
            <a:custGeom>
              <a:avLst/>
              <a:gdLst/>
              <a:ahLst/>
              <a:cxnLst/>
              <a:rect l="l" t="t" r="r" b="b"/>
              <a:pathLst>
                <a:path w="13296" h="13606" extrusionOk="0">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8"/>
            <p:cNvSpPr/>
            <p:nvPr/>
          </p:nvSpPr>
          <p:spPr>
            <a:xfrm>
              <a:off x="3882878" y="2970250"/>
              <a:ext cx="326250" cy="323800"/>
            </a:xfrm>
            <a:custGeom>
              <a:avLst/>
              <a:gdLst/>
              <a:ahLst/>
              <a:cxnLst/>
              <a:rect l="l" t="t" r="r" b="b"/>
              <a:pathLst>
                <a:path w="13050" h="12952" extrusionOk="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3784600" y="3876475"/>
              <a:ext cx="193225" cy="46675"/>
            </a:xfrm>
            <a:custGeom>
              <a:avLst/>
              <a:gdLst/>
              <a:ahLst/>
              <a:cxnLst/>
              <a:rect l="l" t="t" r="r" b="b"/>
              <a:pathLst>
                <a:path w="7729" h="1867" extrusionOk="0">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4355175" y="3423775"/>
              <a:ext cx="90500" cy="198950"/>
            </a:xfrm>
            <a:custGeom>
              <a:avLst/>
              <a:gdLst/>
              <a:ahLst/>
              <a:cxnLst/>
              <a:rect l="l" t="t" r="r" b="b"/>
              <a:pathLst>
                <a:path w="3620" h="7958" extrusionOk="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3476800" y="2833950"/>
              <a:ext cx="183400" cy="126100"/>
            </a:xfrm>
            <a:custGeom>
              <a:avLst/>
              <a:gdLst/>
              <a:ahLst/>
              <a:cxnLst/>
              <a:rect l="l" t="t" r="r" b="b"/>
              <a:pathLst>
                <a:path w="7336" h="5044" extrusionOk="0">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3319625" y="3423350"/>
              <a:ext cx="81500" cy="181350"/>
            </a:xfrm>
            <a:custGeom>
              <a:avLst/>
              <a:gdLst/>
              <a:ahLst/>
              <a:cxnLst/>
              <a:rect l="l" t="t" r="r" b="b"/>
              <a:pathLst>
                <a:path w="3260" h="7254" extrusionOk="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 name="Google Shape;277;p18"/>
          <p:cNvSpPr txBox="1">
            <a:spLocks noGrp="1"/>
          </p:cNvSpPr>
          <p:nvPr>
            <p:ph type="title"/>
          </p:nvPr>
        </p:nvSpPr>
        <p:spPr>
          <a:xfrm>
            <a:off x="720000" y="540000"/>
            <a:ext cx="7704000" cy="9204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2500">
                <a:solidFill>
                  <a:schemeClr val="lt2"/>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78" name="Google Shape;278;p18"/>
          <p:cNvSpPr txBox="1">
            <a:spLocks noGrp="1"/>
          </p:cNvSpPr>
          <p:nvPr>
            <p:ph type="title" idx="2"/>
          </p:nvPr>
        </p:nvSpPr>
        <p:spPr>
          <a:xfrm>
            <a:off x="720000" y="3176900"/>
            <a:ext cx="2146500" cy="476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79" name="Google Shape;279;p18"/>
          <p:cNvSpPr txBox="1">
            <a:spLocks noGrp="1"/>
          </p:cNvSpPr>
          <p:nvPr>
            <p:ph type="subTitle" idx="1"/>
          </p:nvPr>
        </p:nvSpPr>
        <p:spPr>
          <a:xfrm>
            <a:off x="720000" y="3573800"/>
            <a:ext cx="2146500" cy="794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0" name="Google Shape;280;p18"/>
          <p:cNvSpPr txBox="1">
            <a:spLocks noGrp="1"/>
          </p:cNvSpPr>
          <p:nvPr>
            <p:ph type="title" idx="3"/>
          </p:nvPr>
        </p:nvSpPr>
        <p:spPr>
          <a:xfrm>
            <a:off x="3498750" y="3176900"/>
            <a:ext cx="2146500" cy="476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81" name="Google Shape;281;p18"/>
          <p:cNvSpPr txBox="1">
            <a:spLocks noGrp="1"/>
          </p:cNvSpPr>
          <p:nvPr>
            <p:ph type="subTitle" idx="4"/>
          </p:nvPr>
        </p:nvSpPr>
        <p:spPr>
          <a:xfrm>
            <a:off x="3498750" y="3573800"/>
            <a:ext cx="2146500" cy="794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2" name="Google Shape;282;p18"/>
          <p:cNvSpPr txBox="1">
            <a:spLocks noGrp="1"/>
          </p:cNvSpPr>
          <p:nvPr>
            <p:ph type="title" idx="5"/>
          </p:nvPr>
        </p:nvSpPr>
        <p:spPr>
          <a:xfrm>
            <a:off x="6277500" y="3176900"/>
            <a:ext cx="2146500" cy="476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83" name="Google Shape;283;p18"/>
          <p:cNvSpPr txBox="1">
            <a:spLocks noGrp="1"/>
          </p:cNvSpPr>
          <p:nvPr>
            <p:ph type="subTitle" idx="6"/>
          </p:nvPr>
        </p:nvSpPr>
        <p:spPr>
          <a:xfrm>
            <a:off x="6277500" y="3573800"/>
            <a:ext cx="2146500" cy="794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1">
  <p:cSld name="CUSTOM_2_1_1">
    <p:spTree>
      <p:nvGrpSpPr>
        <p:cNvPr id="1" name="Shape 359"/>
        <p:cNvGrpSpPr/>
        <p:nvPr/>
      </p:nvGrpSpPr>
      <p:grpSpPr>
        <a:xfrm>
          <a:off x="0" y="0"/>
          <a:ext cx="0" cy="0"/>
          <a:chOff x="0" y="0"/>
          <a:chExt cx="0" cy="0"/>
        </a:xfrm>
      </p:grpSpPr>
      <p:sp>
        <p:nvSpPr>
          <p:cNvPr id="360" name="Google Shape;360;p22"/>
          <p:cNvSpPr txBox="1">
            <a:spLocks noGrp="1"/>
          </p:cNvSpPr>
          <p:nvPr>
            <p:ph type="title"/>
          </p:nvPr>
        </p:nvSpPr>
        <p:spPr>
          <a:xfrm>
            <a:off x="720000" y="540000"/>
            <a:ext cx="7704000" cy="9204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2"/>
              </a:buClr>
              <a:buSzPts val="2800"/>
              <a:buNone/>
              <a:defRPr sz="2500">
                <a:solidFill>
                  <a:schemeClr val="lt2"/>
                </a:solidFill>
              </a:defRPr>
            </a:lvl1pPr>
            <a:lvl2pPr lvl="1" algn="ctr" rtl="0">
              <a:spcBef>
                <a:spcPts val="0"/>
              </a:spcBef>
              <a:spcAft>
                <a:spcPts val="0"/>
              </a:spcAft>
              <a:buClr>
                <a:schemeClr val="lt2"/>
              </a:buClr>
              <a:buSzPts val="2800"/>
              <a:buNone/>
              <a:defRPr>
                <a:solidFill>
                  <a:schemeClr val="lt2"/>
                </a:solidFill>
              </a:defRPr>
            </a:lvl2pPr>
            <a:lvl3pPr lvl="2" algn="ctr" rtl="0">
              <a:spcBef>
                <a:spcPts val="0"/>
              </a:spcBef>
              <a:spcAft>
                <a:spcPts val="0"/>
              </a:spcAft>
              <a:buClr>
                <a:schemeClr val="lt2"/>
              </a:buClr>
              <a:buSzPts val="2800"/>
              <a:buNone/>
              <a:defRPr>
                <a:solidFill>
                  <a:schemeClr val="lt2"/>
                </a:solidFill>
              </a:defRPr>
            </a:lvl3pPr>
            <a:lvl4pPr lvl="3" algn="ctr" rtl="0">
              <a:spcBef>
                <a:spcPts val="0"/>
              </a:spcBef>
              <a:spcAft>
                <a:spcPts val="0"/>
              </a:spcAft>
              <a:buClr>
                <a:schemeClr val="lt2"/>
              </a:buClr>
              <a:buSzPts val="2800"/>
              <a:buNone/>
              <a:defRPr>
                <a:solidFill>
                  <a:schemeClr val="lt2"/>
                </a:solidFill>
              </a:defRPr>
            </a:lvl4pPr>
            <a:lvl5pPr lvl="4" algn="ctr" rtl="0">
              <a:spcBef>
                <a:spcPts val="0"/>
              </a:spcBef>
              <a:spcAft>
                <a:spcPts val="0"/>
              </a:spcAft>
              <a:buClr>
                <a:schemeClr val="lt2"/>
              </a:buClr>
              <a:buSzPts val="2800"/>
              <a:buNone/>
              <a:defRPr>
                <a:solidFill>
                  <a:schemeClr val="lt2"/>
                </a:solidFill>
              </a:defRPr>
            </a:lvl5pPr>
            <a:lvl6pPr lvl="5" algn="ctr" rtl="0">
              <a:spcBef>
                <a:spcPts val="0"/>
              </a:spcBef>
              <a:spcAft>
                <a:spcPts val="0"/>
              </a:spcAft>
              <a:buClr>
                <a:schemeClr val="lt2"/>
              </a:buClr>
              <a:buSzPts val="2800"/>
              <a:buNone/>
              <a:defRPr>
                <a:solidFill>
                  <a:schemeClr val="lt2"/>
                </a:solidFill>
              </a:defRPr>
            </a:lvl6pPr>
            <a:lvl7pPr lvl="6" algn="ctr" rtl="0">
              <a:spcBef>
                <a:spcPts val="0"/>
              </a:spcBef>
              <a:spcAft>
                <a:spcPts val="0"/>
              </a:spcAft>
              <a:buClr>
                <a:schemeClr val="lt2"/>
              </a:buClr>
              <a:buSzPts val="2800"/>
              <a:buNone/>
              <a:defRPr>
                <a:solidFill>
                  <a:schemeClr val="lt2"/>
                </a:solidFill>
              </a:defRPr>
            </a:lvl7pPr>
            <a:lvl8pPr lvl="7" algn="ctr" rtl="0">
              <a:spcBef>
                <a:spcPts val="0"/>
              </a:spcBef>
              <a:spcAft>
                <a:spcPts val="0"/>
              </a:spcAft>
              <a:buClr>
                <a:schemeClr val="lt2"/>
              </a:buClr>
              <a:buSzPts val="2800"/>
              <a:buNone/>
              <a:defRPr>
                <a:solidFill>
                  <a:schemeClr val="lt2"/>
                </a:solidFill>
              </a:defRPr>
            </a:lvl8pPr>
            <a:lvl9pPr lvl="8" algn="ctr" rtl="0">
              <a:spcBef>
                <a:spcPts val="0"/>
              </a:spcBef>
              <a:spcAft>
                <a:spcPts val="0"/>
              </a:spcAft>
              <a:buClr>
                <a:schemeClr val="lt2"/>
              </a:buClr>
              <a:buSzPts val="2800"/>
              <a:buNone/>
              <a:defRPr>
                <a:solidFill>
                  <a:schemeClr val="lt2"/>
                </a:solidFill>
              </a:defRPr>
            </a:lvl9pPr>
          </a:lstStyle>
          <a:p>
            <a:endParaRPr/>
          </a:p>
        </p:txBody>
      </p:sp>
      <p:sp>
        <p:nvSpPr>
          <p:cNvPr id="361" name="Google Shape;361;p22"/>
          <p:cNvSpPr txBox="1">
            <a:spLocks noGrp="1"/>
          </p:cNvSpPr>
          <p:nvPr>
            <p:ph type="title" idx="2"/>
          </p:nvPr>
        </p:nvSpPr>
        <p:spPr>
          <a:xfrm>
            <a:off x="720000" y="3378725"/>
            <a:ext cx="2146500" cy="4761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a:endParaRPr/>
          </a:p>
        </p:txBody>
      </p:sp>
      <p:sp>
        <p:nvSpPr>
          <p:cNvPr id="362" name="Google Shape;362;p22"/>
          <p:cNvSpPr txBox="1">
            <a:spLocks noGrp="1"/>
          </p:cNvSpPr>
          <p:nvPr>
            <p:ph type="subTitle" idx="1"/>
          </p:nvPr>
        </p:nvSpPr>
        <p:spPr>
          <a:xfrm>
            <a:off x="720000" y="3775625"/>
            <a:ext cx="2146500" cy="794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63" name="Google Shape;363;p22"/>
          <p:cNvSpPr txBox="1">
            <a:spLocks noGrp="1"/>
          </p:cNvSpPr>
          <p:nvPr>
            <p:ph type="title" idx="3"/>
          </p:nvPr>
        </p:nvSpPr>
        <p:spPr>
          <a:xfrm>
            <a:off x="6277500" y="3378725"/>
            <a:ext cx="2146500" cy="4761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a:endParaRPr/>
          </a:p>
        </p:txBody>
      </p:sp>
      <p:sp>
        <p:nvSpPr>
          <p:cNvPr id="364" name="Google Shape;364;p22"/>
          <p:cNvSpPr txBox="1">
            <a:spLocks noGrp="1"/>
          </p:cNvSpPr>
          <p:nvPr>
            <p:ph type="subTitle" idx="4"/>
          </p:nvPr>
        </p:nvSpPr>
        <p:spPr>
          <a:xfrm>
            <a:off x="6277500" y="3775613"/>
            <a:ext cx="2146500" cy="7944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65" name="Google Shape;365;p22"/>
          <p:cNvSpPr txBox="1">
            <a:spLocks noGrp="1"/>
          </p:cNvSpPr>
          <p:nvPr>
            <p:ph type="title" idx="5"/>
          </p:nvPr>
        </p:nvSpPr>
        <p:spPr>
          <a:xfrm>
            <a:off x="720000" y="1739575"/>
            <a:ext cx="2146500" cy="4761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a:endParaRPr/>
          </a:p>
        </p:txBody>
      </p:sp>
      <p:sp>
        <p:nvSpPr>
          <p:cNvPr id="366" name="Google Shape;366;p22"/>
          <p:cNvSpPr txBox="1">
            <a:spLocks noGrp="1"/>
          </p:cNvSpPr>
          <p:nvPr>
            <p:ph type="subTitle" idx="6"/>
          </p:nvPr>
        </p:nvSpPr>
        <p:spPr>
          <a:xfrm>
            <a:off x="720000" y="2136475"/>
            <a:ext cx="2146500" cy="794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67" name="Google Shape;367;p22"/>
          <p:cNvSpPr txBox="1">
            <a:spLocks noGrp="1"/>
          </p:cNvSpPr>
          <p:nvPr>
            <p:ph type="title" idx="7"/>
          </p:nvPr>
        </p:nvSpPr>
        <p:spPr>
          <a:xfrm>
            <a:off x="6277500" y="1739563"/>
            <a:ext cx="2146500" cy="4761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a:endParaRPr/>
          </a:p>
        </p:txBody>
      </p:sp>
      <p:sp>
        <p:nvSpPr>
          <p:cNvPr id="368" name="Google Shape;368;p22"/>
          <p:cNvSpPr txBox="1">
            <a:spLocks noGrp="1"/>
          </p:cNvSpPr>
          <p:nvPr>
            <p:ph type="subTitle" idx="8"/>
          </p:nvPr>
        </p:nvSpPr>
        <p:spPr>
          <a:xfrm>
            <a:off x="6277500" y="2136463"/>
            <a:ext cx="2146500" cy="7944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400"/>
              <a:buNone/>
              <a:defRPr sz="1600">
                <a:solidFill>
                  <a:srgbClr val="FFFF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369" name="Google Shape;369;p22"/>
          <p:cNvGrpSpPr/>
          <p:nvPr/>
        </p:nvGrpSpPr>
        <p:grpSpPr>
          <a:xfrm>
            <a:off x="2112751" y="195807"/>
            <a:ext cx="4917892" cy="4753897"/>
            <a:chOff x="3319625" y="2830275"/>
            <a:chExt cx="1130550" cy="1092875"/>
          </a:xfrm>
        </p:grpSpPr>
        <p:sp>
          <p:nvSpPr>
            <p:cNvPr id="370" name="Google Shape;370;p22"/>
            <p:cNvSpPr/>
            <p:nvPr/>
          </p:nvSpPr>
          <p:spPr>
            <a:xfrm>
              <a:off x="4092027" y="3294025"/>
              <a:ext cx="263200" cy="350800"/>
            </a:xfrm>
            <a:custGeom>
              <a:avLst/>
              <a:gdLst/>
              <a:ahLst/>
              <a:cxnLst/>
              <a:rect l="l" t="t" r="r" b="b"/>
              <a:pathLst>
                <a:path w="10528" h="14032" extrusionOk="0">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2"/>
            <p:cNvSpPr/>
            <p:nvPr/>
          </p:nvSpPr>
          <p:spPr>
            <a:xfrm>
              <a:off x="4450150" y="3355825"/>
              <a:ext cx="25" cy="25"/>
            </a:xfrm>
            <a:custGeom>
              <a:avLst/>
              <a:gdLst/>
              <a:ahLst/>
              <a:cxnLst/>
              <a:rect l="l" t="t" r="r" b="b"/>
              <a:pathLst>
                <a:path w="1" h="1" extrusionOk="0">
                  <a:moveTo>
                    <a:pt x="0" y="0"/>
                  </a:moveTo>
                  <a:lnTo>
                    <a:pt x="0"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2"/>
            <p:cNvSpPr/>
            <p:nvPr/>
          </p:nvSpPr>
          <p:spPr>
            <a:xfrm>
              <a:off x="3670825" y="3644800"/>
              <a:ext cx="421200" cy="231700"/>
            </a:xfrm>
            <a:custGeom>
              <a:avLst/>
              <a:gdLst/>
              <a:ahLst/>
              <a:cxnLst/>
              <a:rect l="l" t="t" r="r" b="b"/>
              <a:pathLst>
                <a:path w="16848" h="9268" extrusionOk="0">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2"/>
            <p:cNvSpPr/>
            <p:nvPr/>
          </p:nvSpPr>
          <p:spPr>
            <a:xfrm>
              <a:off x="3401100" y="3295650"/>
              <a:ext cx="269750" cy="354500"/>
            </a:xfrm>
            <a:custGeom>
              <a:avLst/>
              <a:gdLst/>
              <a:ahLst/>
              <a:cxnLst/>
              <a:rect l="l" t="t" r="r" b="b"/>
              <a:pathLst>
                <a:path w="10790" h="14180" extrusionOk="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2"/>
            <p:cNvSpPr/>
            <p:nvPr/>
          </p:nvSpPr>
          <p:spPr>
            <a:xfrm>
              <a:off x="4096500" y="2830275"/>
              <a:ext cx="205500" cy="143675"/>
            </a:xfrm>
            <a:custGeom>
              <a:avLst/>
              <a:gdLst/>
              <a:ahLst/>
              <a:cxnLst/>
              <a:rect l="l" t="t" r="r" b="b"/>
              <a:pathLst>
                <a:path w="8220" h="5747" extrusionOk="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2"/>
            <p:cNvSpPr/>
            <p:nvPr/>
          </p:nvSpPr>
          <p:spPr>
            <a:xfrm>
              <a:off x="3550475" y="2955525"/>
              <a:ext cx="332400" cy="340150"/>
            </a:xfrm>
            <a:custGeom>
              <a:avLst/>
              <a:gdLst/>
              <a:ahLst/>
              <a:cxnLst/>
              <a:rect l="l" t="t" r="r" b="b"/>
              <a:pathLst>
                <a:path w="13296" h="13606" extrusionOk="0">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p:cNvSpPr/>
            <p:nvPr/>
          </p:nvSpPr>
          <p:spPr>
            <a:xfrm>
              <a:off x="3882878" y="2970250"/>
              <a:ext cx="326250" cy="323800"/>
            </a:xfrm>
            <a:custGeom>
              <a:avLst/>
              <a:gdLst/>
              <a:ahLst/>
              <a:cxnLst/>
              <a:rect l="l" t="t" r="r" b="b"/>
              <a:pathLst>
                <a:path w="13050" h="12952" extrusionOk="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2"/>
            <p:cNvSpPr/>
            <p:nvPr/>
          </p:nvSpPr>
          <p:spPr>
            <a:xfrm>
              <a:off x="3784600" y="3876475"/>
              <a:ext cx="193225" cy="46675"/>
            </a:xfrm>
            <a:custGeom>
              <a:avLst/>
              <a:gdLst/>
              <a:ahLst/>
              <a:cxnLst/>
              <a:rect l="l" t="t" r="r" b="b"/>
              <a:pathLst>
                <a:path w="7729" h="1867" extrusionOk="0">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p:cNvSpPr/>
            <p:nvPr/>
          </p:nvSpPr>
          <p:spPr>
            <a:xfrm>
              <a:off x="4355175" y="3423775"/>
              <a:ext cx="90500" cy="198950"/>
            </a:xfrm>
            <a:custGeom>
              <a:avLst/>
              <a:gdLst/>
              <a:ahLst/>
              <a:cxnLst/>
              <a:rect l="l" t="t" r="r" b="b"/>
              <a:pathLst>
                <a:path w="3620" h="7958" extrusionOk="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2"/>
            <p:cNvSpPr/>
            <p:nvPr/>
          </p:nvSpPr>
          <p:spPr>
            <a:xfrm>
              <a:off x="3476800" y="2833950"/>
              <a:ext cx="183400" cy="126100"/>
            </a:xfrm>
            <a:custGeom>
              <a:avLst/>
              <a:gdLst/>
              <a:ahLst/>
              <a:cxnLst/>
              <a:rect l="l" t="t" r="r" b="b"/>
              <a:pathLst>
                <a:path w="7336" h="5044" extrusionOk="0">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2"/>
            <p:cNvSpPr/>
            <p:nvPr/>
          </p:nvSpPr>
          <p:spPr>
            <a:xfrm>
              <a:off x="3319625" y="3423350"/>
              <a:ext cx="81500" cy="181350"/>
            </a:xfrm>
            <a:custGeom>
              <a:avLst/>
              <a:gdLst/>
              <a:ahLst/>
              <a:cxnLst/>
              <a:rect l="l" t="t" r="r" b="b"/>
              <a:pathLst>
                <a:path w="3260" h="7254" extrusionOk="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2">
  <p:cSld name="CUSTOM_5">
    <p:spTree>
      <p:nvGrpSpPr>
        <p:cNvPr id="1" name="Shape 447"/>
        <p:cNvGrpSpPr/>
        <p:nvPr/>
      </p:nvGrpSpPr>
      <p:grpSpPr>
        <a:xfrm>
          <a:off x="0" y="0"/>
          <a:ext cx="0" cy="0"/>
          <a:chOff x="0" y="0"/>
          <a:chExt cx="0" cy="0"/>
        </a:xfrm>
      </p:grpSpPr>
      <p:sp>
        <p:nvSpPr>
          <p:cNvPr id="448" name="Google Shape;448;p26"/>
          <p:cNvSpPr/>
          <p:nvPr/>
        </p:nvSpPr>
        <p:spPr>
          <a:xfrm rot="7605167">
            <a:off x="6156670" y="1078321"/>
            <a:ext cx="1937284" cy="5146030"/>
          </a:xfrm>
          <a:prstGeom prst="trapezoid">
            <a:avLst>
              <a:gd name="adj" fmla="val 23540"/>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6"/>
          <p:cNvSpPr txBox="1">
            <a:spLocks noGrp="1"/>
          </p:cNvSpPr>
          <p:nvPr>
            <p:ph type="title"/>
          </p:nvPr>
        </p:nvSpPr>
        <p:spPr>
          <a:xfrm>
            <a:off x="2993851" y="2309625"/>
            <a:ext cx="3156300" cy="5265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50" name="Google Shape;450;p26"/>
          <p:cNvSpPr txBox="1">
            <a:spLocks noGrp="1"/>
          </p:cNvSpPr>
          <p:nvPr>
            <p:ph type="title" idx="2" hasCustomPrompt="1"/>
          </p:nvPr>
        </p:nvSpPr>
        <p:spPr>
          <a:xfrm>
            <a:off x="4107301" y="1239850"/>
            <a:ext cx="929400" cy="11649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451" name="Google Shape;451;p26"/>
          <p:cNvSpPr txBox="1">
            <a:spLocks noGrp="1"/>
          </p:cNvSpPr>
          <p:nvPr>
            <p:ph type="subTitle" idx="1"/>
          </p:nvPr>
        </p:nvSpPr>
        <p:spPr>
          <a:xfrm>
            <a:off x="3361650" y="2836125"/>
            <a:ext cx="2420700" cy="6375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52" name="Google Shape;452;p26"/>
          <p:cNvSpPr/>
          <p:nvPr/>
        </p:nvSpPr>
        <p:spPr>
          <a:xfrm rot="-7662554">
            <a:off x="975158" y="1078241"/>
            <a:ext cx="1937368" cy="5146151"/>
          </a:xfrm>
          <a:prstGeom prst="trapezoid">
            <a:avLst>
              <a:gd name="adj" fmla="val 23540"/>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6"/>
          <p:cNvSpPr/>
          <p:nvPr/>
        </p:nvSpPr>
        <p:spPr>
          <a:xfrm rot="-3194833">
            <a:off x="988100" y="-1112469"/>
            <a:ext cx="1937284" cy="5146030"/>
          </a:xfrm>
          <a:prstGeom prst="trapezoid">
            <a:avLst>
              <a:gd name="adj" fmla="val 23540"/>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6"/>
          <p:cNvSpPr/>
          <p:nvPr/>
        </p:nvSpPr>
        <p:spPr>
          <a:xfrm rot="3137446">
            <a:off x="6169528" y="-1112509"/>
            <a:ext cx="1937368" cy="5146151"/>
          </a:xfrm>
          <a:prstGeom prst="trapezoid">
            <a:avLst>
              <a:gd name="adj" fmla="val 23540"/>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6"/>
          <p:cNvGrpSpPr/>
          <p:nvPr/>
        </p:nvGrpSpPr>
        <p:grpSpPr>
          <a:xfrm>
            <a:off x="720057" y="-1205457"/>
            <a:ext cx="7704020" cy="7447069"/>
            <a:chOff x="3319625" y="2830275"/>
            <a:chExt cx="1130550" cy="1092875"/>
          </a:xfrm>
        </p:grpSpPr>
        <p:sp>
          <p:nvSpPr>
            <p:cNvPr id="456" name="Google Shape;456;p26"/>
            <p:cNvSpPr/>
            <p:nvPr/>
          </p:nvSpPr>
          <p:spPr>
            <a:xfrm>
              <a:off x="4092000" y="3294025"/>
              <a:ext cx="263200" cy="350800"/>
            </a:xfrm>
            <a:custGeom>
              <a:avLst/>
              <a:gdLst/>
              <a:ahLst/>
              <a:cxnLst/>
              <a:rect l="l" t="t" r="r" b="b"/>
              <a:pathLst>
                <a:path w="10528" h="14032" extrusionOk="0">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6"/>
            <p:cNvSpPr/>
            <p:nvPr/>
          </p:nvSpPr>
          <p:spPr>
            <a:xfrm>
              <a:off x="4450150" y="3355825"/>
              <a:ext cx="25" cy="25"/>
            </a:xfrm>
            <a:custGeom>
              <a:avLst/>
              <a:gdLst/>
              <a:ahLst/>
              <a:cxnLst/>
              <a:rect l="l" t="t" r="r" b="b"/>
              <a:pathLst>
                <a:path w="1" h="1" extrusionOk="0">
                  <a:moveTo>
                    <a:pt x="0" y="0"/>
                  </a:moveTo>
                  <a:lnTo>
                    <a:pt x="0"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6"/>
            <p:cNvSpPr/>
            <p:nvPr/>
          </p:nvSpPr>
          <p:spPr>
            <a:xfrm>
              <a:off x="3670825" y="3644800"/>
              <a:ext cx="421200" cy="231700"/>
            </a:xfrm>
            <a:custGeom>
              <a:avLst/>
              <a:gdLst/>
              <a:ahLst/>
              <a:cxnLst/>
              <a:rect l="l" t="t" r="r" b="b"/>
              <a:pathLst>
                <a:path w="16848" h="9268" extrusionOk="0">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6"/>
            <p:cNvSpPr/>
            <p:nvPr/>
          </p:nvSpPr>
          <p:spPr>
            <a:xfrm>
              <a:off x="3401100" y="3295650"/>
              <a:ext cx="269750" cy="354500"/>
            </a:xfrm>
            <a:custGeom>
              <a:avLst/>
              <a:gdLst/>
              <a:ahLst/>
              <a:cxnLst/>
              <a:rect l="l" t="t" r="r" b="b"/>
              <a:pathLst>
                <a:path w="10790" h="14180" extrusionOk="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6"/>
            <p:cNvSpPr/>
            <p:nvPr/>
          </p:nvSpPr>
          <p:spPr>
            <a:xfrm>
              <a:off x="4096500" y="2830275"/>
              <a:ext cx="205500" cy="143675"/>
            </a:xfrm>
            <a:custGeom>
              <a:avLst/>
              <a:gdLst/>
              <a:ahLst/>
              <a:cxnLst/>
              <a:rect l="l" t="t" r="r" b="b"/>
              <a:pathLst>
                <a:path w="8220" h="5747" extrusionOk="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6"/>
            <p:cNvSpPr/>
            <p:nvPr/>
          </p:nvSpPr>
          <p:spPr>
            <a:xfrm>
              <a:off x="3550475" y="2955525"/>
              <a:ext cx="332400" cy="340150"/>
            </a:xfrm>
            <a:custGeom>
              <a:avLst/>
              <a:gdLst/>
              <a:ahLst/>
              <a:cxnLst/>
              <a:rect l="l" t="t" r="r" b="b"/>
              <a:pathLst>
                <a:path w="13296" h="13606" extrusionOk="0">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6"/>
            <p:cNvSpPr/>
            <p:nvPr/>
          </p:nvSpPr>
          <p:spPr>
            <a:xfrm>
              <a:off x="3882878" y="2970250"/>
              <a:ext cx="326250" cy="323800"/>
            </a:xfrm>
            <a:custGeom>
              <a:avLst/>
              <a:gdLst/>
              <a:ahLst/>
              <a:cxnLst/>
              <a:rect l="l" t="t" r="r" b="b"/>
              <a:pathLst>
                <a:path w="13050" h="12952" extrusionOk="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6"/>
            <p:cNvSpPr/>
            <p:nvPr/>
          </p:nvSpPr>
          <p:spPr>
            <a:xfrm>
              <a:off x="3784600" y="3876475"/>
              <a:ext cx="193225" cy="46675"/>
            </a:xfrm>
            <a:custGeom>
              <a:avLst/>
              <a:gdLst/>
              <a:ahLst/>
              <a:cxnLst/>
              <a:rect l="l" t="t" r="r" b="b"/>
              <a:pathLst>
                <a:path w="7729" h="1867" extrusionOk="0">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6"/>
            <p:cNvSpPr/>
            <p:nvPr/>
          </p:nvSpPr>
          <p:spPr>
            <a:xfrm>
              <a:off x="4355175" y="3423775"/>
              <a:ext cx="90500" cy="198950"/>
            </a:xfrm>
            <a:custGeom>
              <a:avLst/>
              <a:gdLst/>
              <a:ahLst/>
              <a:cxnLst/>
              <a:rect l="l" t="t" r="r" b="b"/>
              <a:pathLst>
                <a:path w="3620" h="7958" extrusionOk="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6"/>
            <p:cNvSpPr/>
            <p:nvPr/>
          </p:nvSpPr>
          <p:spPr>
            <a:xfrm>
              <a:off x="3476800" y="2833950"/>
              <a:ext cx="183400" cy="126100"/>
            </a:xfrm>
            <a:custGeom>
              <a:avLst/>
              <a:gdLst/>
              <a:ahLst/>
              <a:cxnLst/>
              <a:rect l="l" t="t" r="r" b="b"/>
              <a:pathLst>
                <a:path w="7336" h="5044" extrusionOk="0">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6"/>
            <p:cNvSpPr/>
            <p:nvPr/>
          </p:nvSpPr>
          <p:spPr>
            <a:xfrm>
              <a:off x="3319625" y="3423350"/>
              <a:ext cx="81500" cy="181350"/>
            </a:xfrm>
            <a:custGeom>
              <a:avLst/>
              <a:gdLst/>
              <a:ahLst/>
              <a:cxnLst/>
              <a:rect l="l" t="t" r="r" b="b"/>
              <a:pathLst>
                <a:path w="3260" h="7254" extrusionOk="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4">
    <p:spTree>
      <p:nvGrpSpPr>
        <p:cNvPr id="1" name="Shape 499"/>
        <p:cNvGrpSpPr/>
        <p:nvPr/>
      </p:nvGrpSpPr>
      <p:grpSpPr>
        <a:xfrm>
          <a:off x="0" y="0"/>
          <a:ext cx="0" cy="0"/>
          <a:chOff x="0" y="0"/>
          <a:chExt cx="0" cy="0"/>
        </a:xfrm>
      </p:grpSpPr>
      <p:grpSp>
        <p:nvGrpSpPr>
          <p:cNvPr id="500" name="Google Shape;500;p29"/>
          <p:cNvGrpSpPr/>
          <p:nvPr/>
        </p:nvGrpSpPr>
        <p:grpSpPr>
          <a:xfrm>
            <a:off x="719640" y="-1150845"/>
            <a:ext cx="7704246" cy="7447397"/>
            <a:chOff x="3319625" y="2830275"/>
            <a:chExt cx="1130550" cy="1092875"/>
          </a:xfrm>
        </p:grpSpPr>
        <p:sp>
          <p:nvSpPr>
            <p:cNvPr id="501" name="Google Shape;501;p29"/>
            <p:cNvSpPr/>
            <p:nvPr/>
          </p:nvSpPr>
          <p:spPr>
            <a:xfrm>
              <a:off x="4092027" y="3294025"/>
              <a:ext cx="263200" cy="350800"/>
            </a:xfrm>
            <a:custGeom>
              <a:avLst/>
              <a:gdLst/>
              <a:ahLst/>
              <a:cxnLst/>
              <a:rect l="l" t="t" r="r" b="b"/>
              <a:pathLst>
                <a:path w="10528" h="14032" extrusionOk="0">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4450150" y="3355825"/>
              <a:ext cx="25" cy="25"/>
            </a:xfrm>
            <a:custGeom>
              <a:avLst/>
              <a:gdLst/>
              <a:ahLst/>
              <a:cxnLst/>
              <a:rect l="l" t="t" r="r" b="b"/>
              <a:pathLst>
                <a:path w="1" h="1" extrusionOk="0">
                  <a:moveTo>
                    <a:pt x="0" y="0"/>
                  </a:moveTo>
                  <a:lnTo>
                    <a:pt x="0"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3670825" y="3644800"/>
              <a:ext cx="421200" cy="231700"/>
            </a:xfrm>
            <a:custGeom>
              <a:avLst/>
              <a:gdLst/>
              <a:ahLst/>
              <a:cxnLst/>
              <a:rect l="l" t="t" r="r" b="b"/>
              <a:pathLst>
                <a:path w="16848" h="9268" extrusionOk="0">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3401100" y="3295650"/>
              <a:ext cx="269750" cy="354500"/>
            </a:xfrm>
            <a:custGeom>
              <a:avLst/>
              <a:gdLst/>
              <a:ahLst/>
              <a:cxnLst/>
              <a:rect l="l" t="t" r="r" b="b"/>
              <a:pathLst>
                <a:path w="10790" h="14180" extrusionOk="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4096500" y="2830275"/>
              <a:ext cx="205500" cy="143675"/>
            </a:xfrm>
            <a:custGeom>
              <a:avLst/>
              <a:gdLst/>
              <a:ahLst/>
              <a:cxnLst/>
              <a:rect l="l" t="t" r="r" b="b"/>
              <a:pathLst>
                <a:path w="8220" h="5747" extrusionOk="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3550475" y="2955525"/>
              <a:ext cx="332400" cy="340150"/>
            </a:xfrm>
            <a:custGeom>
              <a:avLst/>
              <a:gdLst/>
              <a:ahLst/>
              <a:cxnLst/>
              <a:rect l="l" t="t" r="r" b="b"/>
              <a:pathLst>
                <a:path w="13296" h="13606" extrusionOk="0">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3882878" y="2970250"/>
              <a:ext cx="326250" cy="323800"/>
            </a:xfrm>
            <a:custGeom>
              <a:avLst/>
              <a:gdLst/>
              <a:ahLst/>
              <a:cxnLst/>
              <a:rect l="l" t="t" r="r" b="b"/>
              <a:pathLst>
                <a:path w="13050" h="12952" extrusionOk="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3784600" y="3876475"/>
              <a:ext cx="193225" cy="46675"/>
            </a:xfrm>
            <a:custGeom>
              <a:avLst/>
              <a:gdLst/>
              <a:ahLst/>
              <a:cxnLst/>
              <a:rect l="l" t="t" r="r" b="b"/>
              <a:pathLst>
                <a:path w="7729" h="1867" extrusionOk="0">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4355175" y="3423775"/>
              <a:ext cx="90500" cy="198950"/>
            </a:xfrm>
            <a:custGeom>
              <a:avLst/>
              <a:gdLst/>
              <a:ahLst/>
              <a:cxnLst/>
              <a:rect l="l" t="t" r="r" b="b"/>
              <a:pathLst>
                <a:path w="3620" h="7958" extrusionOk="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3476800" y="2833950"/>
              <a:ext cx="183400" cy="126100"/>
            </a:xfrm>
            <a:custGeom>
              <a:avLst/>
              <a:gdLst/>
              <a:ahLst/>
              <a:cxnLst/>
              <a:rect l="l" t="t" r="r" b="b"/>
              <a:pathLst>
                <a:path w="7336" h="5044" extrusionOk="0">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3319625" y="3423350"/>
              <a:ext cx="81500" cy="181350"/>
            </a:xfrm>
            <a:custGeom>
              <a:avLst/>
              <a:gdLst/>
              <a:ahLst/>
              <a:cxnLst/>
              <a:rect l="l" t="t" r="r" b="b"/>
              <a:pathLst>
                <a:path w="3260" h="7254" extrusionOk="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CUSTOM_4_1">
    <p:spTree>
      <p:nvGrpSpPr>
        <p:cNvPr id="1" name="Shape 512"/>
        <p:cNvGrpSpPr/>
        <p:nvPr/>
      </p:nvGrpSpPr>
      <p:grpSpPr>
        <a:xfrm>
          <a:off x="0" y="0"/>
          <a:ext cx="0" cy="0"/>
          <a:chOff x="0" y="0"/>
          <a:chExt cx="0" cy="0"/>
        </a:xfrm>
      </p:grpSpPr>
      <p:grpSp>
        <p:nvGrpSpPr>
          <p:cNvPr id="513" name="Google Shape;513;p30"/>
          <p:cNvGrpSpPr/>
          <p:nvPr/>
        </p:nvGrpSpPr>
        <p:grpSpPr>
          <a:xfrm>
            <a:off x="3681784" y="-106692"/>
            <a:ext cx="5385827" cy="5206129"/>
            <a:chOff x="3319625" y="2830275"/>
            <a:chExt cx="1130550" cy="1092875"/>
          </a:xfrm>
        </p:grpSpPr>
        <p:sp>
          <p:nvSpPr>
            <p:cNvPr id="514" name="Google Shape;514;p30"/>
            <p:cNvSpPr/>
            <p:nvPr/>
          </p:nvSpPr>
          <p:spPr>
            <a:xfrm>
              <a:off x="4092000" y="3294025"/>
              <a:ext cx="263200" cy="350800"/>
            </a:xfrm>
            <a:custGeom>
              <a:avLst/>
              <a:gdLst/>
              <a:ahLst/>
              <a:cxnLst/>
              <a:rect l="l" t="t" r="r" b="b"/>
              <a:pathLst>
                <a:path w="10528" h="14032" extrusionOk="0">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0"/>
            <p:cNvSpPr/>
            <p:nvPr/>
          </p:nvSpPr>
          <p:spPr>
            <a:xfrm>
              <a:off x="4450150" y="3355825"/>
              <a:ext cx="25" cy="25"/>
            </a:xfrm>
            <a:custGeom>
              <a:avLst/>
              <a:gdLst/>
              <a:ahLst/>
              <a:cxnLst/>
              <a:rect l="l" t="t" r="r" b="b"/>
              <a:pathLst>
                <a:path w="1" h="1" extrusionOk="0">
                  <a:moveTo>
                    <a:pt x="0" y="0"/>
                  </a:moveTo>
                  <a:lnTo>
                    <a:pt x="0"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0"/>
            <p:cNvSpPr/>
            <p:nvPr/>
          </p:nvSpPr>
          <p:spPr>
            <a:xfrm>
              <a:off x="3670825" y="3644800"/>
              <a:ext cx="421200" cy="231700"/>
            </a:xfrm>
            <a:custGeom>
              <a:avLst/>
              <a:gdLst/>
              <a:ahLst/>
              <a:cxnLst/>
              <a:rect l="l" t="t" r="r" b="b"/>
              <a:pathLst>
                <a:path w="16848" h="9268" extrusionOk="0">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0"/>
            <p:cNvSpPr/>
            <p:nvPr/>
          </p:nvSpPr>
          <p:spPr>
            <a:xfrm>
              <a:off x="3401100" y="3295650"/>
              <a:ext cx="269750" cy="354500"/>
            </a:xfrm>
            <a:custGeom>
              <a:avLst/>
              <a:gdLst/>
              <a:ahLst/>
              <a:cxnLst/>
              <a:rect l="l" t="t" r="r" b="b"/>
              <a:pathLst>
                <a:path w="10790" h="14180" extrusionOk="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0"/>
            <p:cNvSpPr/>
            <p:nvPr/>
          </p:nvSpPr>
          <p:spPr>
            <a:xfrm>
              <a:off x="4096500" y="2830275"/>
              <a:ext cx="205500" cy="143675"/>
            </a:xfrm>
            <a:custGeom>
              <a:avLst/>
              <a:gdLst/>
              <a:ahLst/>
              <a:cxnLst/>
              <a:rect l="l" t="t" r="r" b="b"/>
              <a:pathLst>
                <a:path w="8220" h="5747" extrusionOk="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0"/>
            <p:cNvSpPr/>
            <p:nvPr/>
          </p:nvSpPr>
          <p:spPr>
            <a:xfrm>
              <a:off x="3550475" y="2955525"/>
              <a:ext cx="332400" cy="340150"/>
            </a:xfrm>
            <a:custGeom>
              <a:avLst/>
              <a:gdLst/>
              <a:ahLst/>
              <a:cxnLst/>
              <a:rect l="l" t="t" r="r" b="b"/>
              <a:pathLst>
                <a:path w="13296" h="13606" extrusionOk="0">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0"/>
            <p:cNvSpPr/>
            <p:nvPr/>
          </p:nvSpPr>
          <p:spPr>
            <a:xfrm>
              <a:off x="3882878" y="2970250"/>
              <a:ext cx="326250" cy="323800"/>
            </a:xfrm>
            <a:custGeom>
              <a:avLst/>
              <a:gdLst/>
              <a:ahLst/>
              <a:cxnLst/>
              <a:rect l="l" t="t" r="r" b="b"/>
              <a:pathLst>
                <a:path w="13050" h="12952" extrusionOk="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0"/>
            <p:cNvSpPr/>
            <p:nvPr/>
          </p:nvSpPr>
          <p:spPr>
            <a:xfrm>
              <a:off x="3784600" y="3876475"/>
              <a:ext cx="193225" cy="46675"/>
            </a:xfrm>
            <a:custGeom>
              <a:avLst/>
              <a:gdLst/>
              <a:ahLst/>
              <a:cxnLst/>
              <a:rect l="l" t="t" r="r" b="b"/>
              <a:pathLst>
                <a:path w="7729" h="1867" extrusionOk="0">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0"/>
            <p:cNvSpPr/>
            <p:nvPr/>
          </p:nvSpPr>
          <p:spPr>
            <a:xfrm>
              <a:off x="4355175" y="3423775"/>
              <a:ext cx="90500" cy="198950"/>
            </a:xfrm>
            <a:custGeom>
              <a:avLst/>
              <a:gdLst/>
              <a:ahLst/>
              <a:cxnLst/>
              <a:rect l="l" t="t" r="r" b="b"/>
              <a:pathLst>
                <a:path w="3620" h="7958" extrusionOk="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0"/>
            <p:cNvSpPr/>
            <p:nvPr/>
          </p:nvSpPr>
          <p:spPr>
            <a:xfrm>
              <a:off x="3476800" y="2833950"/>
              <a:ext cx="183400" cy="126100"/>
            </a:xfrm>
            <a:custGeom>
              <a:avLst/>
              <a:gdLst/>
              <a:ahLst/>
              <a:cxnLst/>
              <a:rect l="l" t="t" r="r" b="b"/>
              <a:pathLst>
                <a:path w="7336" h="5044" extrusionOk="0">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0"/>
            <p:cNvSpPr/>
            <p:nvPr/>
          </p:nvSpPr>
          <p:spPr>
            <a:xfrm>
              <a:off x="3319625" y="3423350"/>
              <a:ext cx="81500" cy="181350"/>
            </a:xfrm>
            <a:custGeom>
              <a:avLst/>
              <a:gdLst/>
              <a:ahLst/>
              <a:cxnLst/>
              <a:rect l="l" t="t" r="r" b="b"/>
              <a:pathLst>
                <a:path w="3260" h="7254" extrusionOk="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5" name="Google Shape;525;p30"/>
          <p:cNvSpPr/>
          <p:nvPr/>
        </p:nvSpPr>
        <p:spPr>
          <a:xfrm rot="-7662554">
            <a:off x="975158" y="1078241"/>
            <a:ext cx="1937368" cy="5146151"/>
          </a:xfrm>
          <a:prstGeom prst="trapezoid">
            <a:avLst>
              <a:gd name="adj" fmla="val 23540"/>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0"/>
          <p:cNvSpPr/>
          <p:nvPr/>
        </p:nvSpPr>
        <p:spPr>
          <a:xfrm rot="-3194833">
            <a:off x="988100" y="-1112469"/>
            <a:ext cx="1937284" cy="5146030"/>
          </a:xfrm>
          <a:prstGeom prst="trapezoid">
            <a:avLst>
              <a:gd name="adj" fmla="val 23540"/>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3">
  <p:cSld name="CUSTOM_4_1_1">
    <p:spTree>
      <p:nvGrpSpPr>
        <p:cNvPr id="1" name="Shape 527"/>
        <p:cNvGrpSpPr/>
        <p:nvPr/>
      </p:nvGrpSpPr>
      <p:grpSpPr>
        <a:xfrm>
          <a:off x="0" y="0"/>
          <a:ext cx="0" cy="0"/>
          <a:chOff x="0" y="0"/>
          <a:chExt cx="0" cy="0"/>
        </a:xfrm>
      </p:grpSpPr>
      <p:grpSp>
        <p:nvGrpSpPr>
          <p:cNvPr id="528" name="Google Shape;528;p31"/>
          <p:cNvGrpSpPr/>
          <p:nvPr/>
        </p:nvGrpSpPr>
        <p:grpSpPr>
          <a:xfrm>
            <a:off x="719640" y="-1150845"/>
            <a:ext cx="7704246" cy="7447397"/>
            <a:chOff x="3319625" y="2830275"/>
            <a:chExt cx="1130550" cy="1092875"/>
          </a:xfrm>
        </p:grpSpPr>
        <p:sp>
          <p:nvSpPr>
            <p:cNvPr id="529" name="Google Shape;529;p31"/>
            <p:cNvSpPr/>
            <p:nvPr/>
          </p:nvSpPr>
          <p:spPr>
            <a:xfrm>
              <a:off x="4092027" y="3294025"/>
              <a:ext cx="263200" cy="350800"/>
            </a:xfrm>
            <a:custGeom>
              <a:avLst/>
              <a:gdLst/>
              <a:ahLst/>
              <a:cxnLst/>
              <a:rect l="l" t="t" r="r" b="b"/>
              <a:pathLst>
                <a:path w="10528" h="14032" extrusionOk="0">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4450150" y="3355825"/>
              <a:ext cx="25" cy="25"/>
            </a:xfrm>
            <a:custGeom>
              <a:avLst/>
              <a:gdLst/>
              <a:ahLst/>
              <a:cxnLst/>
              <a:rect l="l" t="t" r="r" b="b"/>
              <a:pathLst>
                <a:path w="1" h="1" extrusionOk="0">
                  <a:moveTo>
                    <a:pt x="0" y="0"/>
                  </a:moveTo>
                  <a:lnTo>
                    <a:pt x="0"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3670825" y="3644800"/>
              <a:ext cx="421200" cy="231700"/>
            </a:xfrm>
            <a:custGeom>
              <a:avLst/>
              <a:gdLst/>
              <a:ahLst/>
              <a:cxnLst/>
              <a:rect l="l" t="t" r="r" b="b"/>
              <a:pathLst>
                <a:path w="16848" h="9268" extrusionOk="0">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1"/>
            <p:cNvSpPr/>
            <p:nvPr/>
          </p:nvSpPr>
          <p:spPr>
            <a:xfrm>
              <a:off x="3401100" y="3295650"/>
              <a:ext cx="269750" cy="354500"/>
            </a:xfrm>
            <a:custGeom>
              <a:avLst/>
              <a:gdLst/>
              <a:ahLst/>
              <a:cxnLst/>
              <a:rect l="l" t="t" r="r" b="b"/>
              <a:pathLst>
                <a:path w="10790" h="14180" extrusionOk="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a:off x="4096500" y="2830275"/>
              <a:ext cx="205500" cy="143675"/>
            </a:xfrm>
            <a:custGeom>
              <a:avLst/>
              <a:gdLst/>
              <a:ahLst/>
              <a:cxnLst/>
              <a:rect l="l" t="t" r="r" b="b"/>
              <a:pathLst>
                <a:path w="8220" h="5747" extrusionOk="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3550475" y="2955525"/>
              <a:ext cx="332400" cy="340150"/>
            </a:xfrm>
            <a:custGeom>
              <a:avLst/>
              <a:gdLst/>
              <a:ahLst/>
              <a:cxnLst/>
              <a:rect l="l" t="t" r="r" b="b"/>
              <a:pathLst>
                <a:path w="13296" h="13606" extrusionOk="0">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p:nvPr/>
          </p:nvSpPr>
          <p:spPr>
            <a:xfrm>
              <a:off x="3882878" y="2970250"/>
              <a:ext cx="326250" cy="323800"/>
            </a:xfrm>
            <a:custGeom>
              <a:avLst/>
              <a:gdLst/>
              <a:ahLst/>
              <a:cxnLst/>
              <a:rect l="l" t="t" r="r" b="b"/>
              <a:pathLst>
                <a:path w="13050" h="12952" extrusionOk="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3784600" y="3876475"/>
              <a:ext cx="193225" cy="46675"/>
            </a:xfrm>
            <a:custGeom>
              <a:avLst/>
              <a:gdLst/>
              <a:ahLst/>
              <a:cxnLst/>
              <a:rect l="l" t="t" r="r" b="b"/>
              <a:pathLst>
                <a:path w="7729" h="1867" extrusionOk="0">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4355175" y="3423775"/>
              <a:ext cx="90500" cy="198950"/>
            </a:xfrm>
            <a:custGeom>
              <a:avLst/>
              <a:gdLst/>
              <a:ahLst/>
              <a:cxnLst/>
              <a:rect l="l" t="t" r="r" b="b"/>
              <a:pathLst>
                <a:path w="3620" h="7958" extrusionOk="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3476800" y="2833950"/>
              <a:ext cx="183400" cy="126100"/>
            </a:xfrm>
            <a:custGeom>
              <a:avLst/>
              <a:gdLst/>
              <a:ahLst/>
              <a:cxnLst/>
              <a:rect l="l" t="t" r="r" b="b"/>
              <a:pathLst>
                <a:path w="7336" h="5044" extrusionOk="0">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3319625" y="3423350"/>
              <a:ext cx="81500" cy="181350"/>
            </a:xfrm>
            <a:custGeom>
              <a:avLst/>
              <a:gdLst/>
              <a:ahLst/>
              <a:cxnLst/>
              <a:rect l="l" t="t" r="r" b="b"/>
              <a:pathLst>
                <a:path w="3260" h="7254" extrusionOk="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0" name="Google Shape;540;p31"/>
          <p:cNvSpPr/>
          <p:nvPr/>
        </p:nvSpPr>
        <p:spPr>
          <a:xfrm rot="-3194833">
            <a:off x="988100" y="-1112469"/>
            <a:ext cx="1937284" cy="5146030"/>
          </a:xfrm>
          <a:prstGeom prst="trapezoid">
            <a:avLst>
              <a:gd name="adj" fmla="val 23540"/>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rot="3137446">
            <a:off x="6169528" y="-1112509"/>
            <a:ext cx="1937368" cy="5146151"/>
          </a:xfrm>
          <a:prstGeom prst="trapezoid">
            <a:avLst>
              <a:gd name="adj" fmla="val 23540"/>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4">
  <p:cSld name="CUSTOM_10">
    <p:spTree>
      <p:nvGrpSpPr>
        <p:cNvPr id="1" name="Shape 542"/>
        <p:cNvGrpSpPr/>
        <p:nvPr/>
      </p:nvGrpSpPr>
      <p:grpSpPr>
        <a:xfrm>
          <a:off x="0" y="0"/>
          <a:ext cx="0" cy="0"/>
          <a:chOff x="0" y="0"/>
          <a:chExt cx="0" cy="0"/>
        </a:xfrm>
      </p:grpSpPr>
      <p:grpSp>
        <p:nvGrpSpPr>
          <p:cNvPr id="543" name="Google Shape;543;p32"/>
          <p:cNvGrpSpPr/>
          <p:nvPr/>
        </p:nvGrpSpPr>
        <p:grpSpPr>
          <a:xfrm>
            <a:off x="-993616" y="-106692"/>
            <a:ext cx="5385827" cy="5206129"/>
            <a:chOff x="3319625" y="2830275"/>
            <a:chExt cx="1130550" cy="1092875"/>
          </a:xfrm>
        </p:grpSpPr>
        <p:sp>
          <p:nvSpPr>
            <p:cNvPr id="544" name="Google Shape;544;p32"/>
            <p:cNvSpPr/>
            <p:nvPr/>
          </p:nvSpPr>
          <p:spPr>
            <a:xfrm>
              <a:off x="4092000" y="3294025"/>
              <a:ext cx="263200" cy="350800"/>
            </a:xfrm>
            <a:custGeom>
              <a:avLst/>
              <a:gdLst/>
              <a:ahLst/>
              <a:cxnLst/>
              <a:rect l="l" t="t" r="r" b="b"/>
              <a:pathLst>
                <a:path w="10528" h="14032" extrusionOk="0">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2"/>
            <p:cNvSpPr/>
            <p:nvPr/>
          </p:nvSpPr>
          <p:spPr>
            <a:xfrm>
              <a:off x="4450150" y="3355825"/>
              <a:ext cx="25" cy="25"/>
            </a:xfrm>
            <a:custGeom>
              <a:avLst/>
              <a:gdLst/>
              <a:ahLst/>
              <a:cxnLst/>
              <a:rect l="l" t="t" r="r" b="b"/>
              <a:pathLst>
                <a:path w="1" h="1" extrusionOk="0">
                  <a:moveTo>
                    <a:pt x="0" y="0"/>
                  </a:moveTo>
                  <a:lnTo>
                    <a:pt x="0"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2"/>
            <p:cNvSpPr/>
            <p:nvPr/>
          </p:nvSpPr>
          <p:spPr>
            <a:xfrm>
              <a:off x="3670825" y="3644800"/>
              <a:ext cx="421200" cy="231700"/>
            </a:xfrm>
            <a:custGeom>
              <a:avLst/>
              <a:gdLst/>
              <a:ahLst/>
              <a:cxnLst/>
              <a:rect l="l" t="t" r="r" b="b"/>
              <a:pathLst>
                <a:path w="16848" h="9268" extrusionOk="0">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2"/>
            <p:cNvSpPr/>
            <p:nvPr/>
          </p:nvSpPr>
          <p:spPr>
            <a:xfrm>
              <a:off x="3401100" y="3295650"/>
              <a:ext cx="269750" cy="354500"/>
            </a:xfrm>
            <a:custGeom>
              <a:avLst/>
              <a:gdLst/>
              <a:ahLst/>
              <a:cxnLst/>
              <a:rect l="l" t="t" r="r" b="b"/>
              <a:pathLst>
                <a:path w="10790" h="14180" extrusionOk="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2"/>
            <p:cNvSpPr/>
            <p:nvPr/>
          </p:nvSpPr>
          <p:spPr>
            <a:xfrm>
              <a:off x="4096500" y="2830275"/>
              <a:ext cx="205500" cy="143675"/>
            </a:xfrm>
            <a:custGeom>
              <a:avLst/>
              <a:gdLst/>
              <a:ahLst/>
              <a:cxnLst/>
              <a:rect l="l" t="t" r="r" b="b"/>
              <a:pathLst>
                <a:path w="8220" h="5747" extrusionOk="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3550475" y="2955525"/>
              <a:ext cx="332400" cy="340150"/>
            </a:xfrm>
            <a:custGeom>
              <a:avLst/>
              <a:gdLst/>
              <a:ahLst/>
              <a:cxnLst/>
              <a:rect l="l" t="t" r="r" b="b"/>
              <a:pathLst>
                <a:path w="13296" h="13606" extrusionOk="0">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2"/>
            <p:cNvSpPr/>
            <p:nvPr/>
          </p:nvSpPr>
          <p:spPr>
            <a:xfrm>
              <a:off x="3882878" y="2970250"/>
              <a:ext cx="326250" cy="323800"/>
            </a:xfrm>
            <a:custGeom>
              <a:avLst/>
              <a:gdLst/>
              <a:ahLst/>
              <a:cxnLst/>
              <a:rect l="l" t="t" r="r" b="b"/>
              <a:pathLst>
                <a:path w="13050" h="12952" extrusionOk="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2"/>
            <p:cNvSpPr/>
            <p:nvPr/>
          </p:nvSpPr>
          <p:spPr>
            <a:xfrm>
              <a:off x="3784600" y="3876475"/>
              <a:ext cx="193225" cy="46675"/>
            </a:xfrm>
            <a:custGeom>
              <a:avLst/>
              <a:gdLst/>
              <a:ahLst/>
              <a:cxnLst/>
              <a:rect l="l" t="t" r="r" b="b"/>
              <a:pathLst>
                <a:path w="7729" h="1867" extrusionOk="0">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2"/>
            <p:cNvSpPr/>
            <p:nvPr/>
          </p:nvSpPr>
          <p:spPr>
            <a:xfrm>
              <a:off x="4355175" y="3423775"/>
              <a:ext cx="90500" cy="198950"/>
            </a:xfrm>
            <a:custGeom>
              <a:avLst/>
              <a:gdLst/>
              <a:ahLst/>
              <a:cxnLst/>
              <a:rect l="l" t="t" r="r" b="b"/>
              <a:pathLst>
                <a:path w="3620" h="7958" extrusionOk="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2"/>
            <p:cNvSpPr/>
            <p:nvPr/>
          </p:nvSpPr>
          <p:spPr>
            <a:xfrm>
              <a:off x="3476800" y="2833950"/>
              <a:ext cx="183400" cy="126100"/>
            </a:xfrm>
            <a:custGeom>
              <a:avLst/>
              <a:gdLst/>
              <a:ahLst/>
              <a:cxnLst/>
              <a:rect l="l" t="t" r="r" b="b"/>
              <a:pathLst>
                <a:path w="7336" h="5044" extrusionOk="0">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3319625" y="3423350"/>
              <a:ext cx="81500" cy="181350"/>
            </a:xfrm>
            <a:custGeom>
              <a:avLst/>
              <a:gdLst/>
              <a:ahLst/>
              <a:cxnLst/>
              <a:rect l="l" t="t" r="r" b="b"/>
              <a:pathLst>
                <a:path w="3260" h="7254" extrusionOk="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rot="5400000">
            <a:off x="5874417" y="65435"/>
            <a:ext cx="1937100" cy="5146200"/>
          </a:xfrm>
          <a:prstGeom prst="trapezoid">
            <a:avLst>
              <a:gd name="adj" fmla="val 23540"/>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720001" y="2309625"/>
            <a:ext cx="3156300" cy="5265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9" name="Google Shape;29;p3"/>
          <p:cNvSpPr txBox="1">
            <a:spLocks noGrp="1"/>
          </p:cNvSpPr>
          <p:nvPr>
            <p:ph type="title" idx="2" hasCustomPrompt="1"/>
          </p:nvPr>
        </p:nvSpPr>
        <p:spPr>
          <a:xfrm>
            <a:off x="1833451" y="1239850"/>
            <a:ext cx="929400" cy="11649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0" name="Google Shape;30;p3"/>
          <p:cNvSpPr txBox="1">
            <a:spLocks noGrp="1"/>
          </p:cNvSpPr>
          <p:nvPr>
            <p:ph type="subTitle" idx="1"/>
          </p:nvPr>
        </p:nvSpPr>
        <p:spPr>
          <a:xfrm>
            <a:off x="1087800" y="2836125"/>
            <a:ext cx="2420700" cy="6375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31" name="Google Shape;31;p3"/>
          <p:cNvGrpSpPr/>
          <p:nvPr/>
        </p:nvGrpSpPr>
        <p:grpSpPr>
          <a:xfrm>
            <a:off x="720060" y="406325"/>
            <a:ext cx="3156175" cy="5146200"/>
            <a:chOff x="630948" y="406325"/>
            <a:chExt cx="3156175" cy="5146200"/>
          </a:xfrm>
        </p:grpSpPr>
        <p:sp>
          <p:nvSpPr>
            <p:cNvPr id="32" name="Google Shape;32;p3"/>
            <p:cNvSpPr/>
            <p:nvPr/>
          </p:nvSpPr>
          <p:spPr>
            <a:xfrm rot="10800000">
              <a:off x="630948" y="406325"/>
              <a:ext cx="1937100" cy="5146200"/>
            </a:xfrm>
            <a:prstGeom prst="trapezoid">
              <a:avLst>
                <a:gd name="adj" fmla="val 23540"/>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10800000">
              <a:off x="1240485" y="406325"/>
              <a:ext cx="1937100" cy="5146200"/>
            </a:xfrm>
            <a:prstGeom prst="trapezoid">
              <a:avLst>
                <a:gd name="adj" fmla="val 23540"/>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10800000">
              <a:off x="1850023" y="406325"/>
              <a:ext cx="1937100" cy="5146200"/>
            </a:xfrm>
            <a:prstGeom prst="trapezoid">
              <a:avLst>
                <a:gd name="adj" fmla="val 23540"/>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3"/>
          <p:cNvGrpSpPr/>
          <p:nvPr/>
        </p:nvGrpSpPr>
        <p:grpSpPr>
          <a:xfrm>
            <a:off x="3876295" y="84118"/>
            <a:ext cx="5149203" cy="4977499"/>
            <a:chOff x="3319625" y="2830275"/>
            <a:chExt cx="1130550" cy="1092875"/>
          </a:xfrm>
        </p:grpSpPr>
        <p:sp>
          <p:nvSpPr>
            <p:cNvPr id="36" name="Google Shape;36;p3"/>
            <p:cNvSpPr/>
            <p:nvPr/>
          </p:nvSpPr>
          <p:spPr>
            <a:xfrm>
              <a:off x="4092000" y="3294025"/>
              <a:ext cx="263200" cy="350800"/>
            </a:xfrm>
            <a:custGeom>
              <a:avLst/>
              <a:gdLst/>
              <a:ahLst/>
              <a:cxnLst/>
              <a:rect l="l" t="t" r="r" b="b"/>
              <a:pathLst>
                <a:path w="10528" h="14032" extrusionOk="0">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4450150" y="3355825"/>
              <a:ext cx="25" cy="25"/>
            </a:xfrm>
            <a:custGeom>
              <a:avLst/>
              <a:gdLst/>
              <a:ahLst/>
              <a:cxnLst/>
              <a:rect l="l" t="t" r="r" b="b"/>
              <a:pathLst>
                <a:path w="1" h="1" extrusionOk="0">
                  <a:moveTo>
                    <a:pt x="0" y="0"/>
                  </a:moveTo>
                  <a:lnTo>
                    <a:pt x="0"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3670825" y="3644800"/>
              <a:ext cx="421200" cy="231700"/>
            </a:xfrm>
            <a:custGeom>
              <a:avLst/>
              <a:gdLst/>
              <a:ahLst/>
              <a:cxnLst/>
              <a:rect l="l" t="t" r="r" b="b"/>
              <a:pathLst>
                <a:path w="16848" h="9268" extrusionOk="0">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3401100" y="3295650"/>
              <a:ext cx="269750" cy="354500"/>
            </a:xfrm>
            <a:custGeom>
              <a:avLst/>
              <a:gdLst/>
              <a:ahLst/>
              <a:cxnLst/>
              <a:rect l="l" t="t" r="r" b="b"/>
              <a:pathLst>
                <a:path w="10790" h="14180" extrusionOk="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4096500" y="2830275"/>
              <a:ext cx="205500" cy="143675"/>
            </a:xfrm>
            <a:custGeom>
              <a:avLst/>
              <a:gdLst/>
              <a:ahLst/>
              <a:cxnLst/>
              <a:rect l="l" t="t" r="r" b="b"/>
              <a:pathLst>
                <a:path w="8220" h="5747" extrusionOk="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3550475" y="2955525"/>
              <a:ext cx="332400" cy="340150"/>
            </a:xfrm>
            <a:custGeom>
              <a:avLst/>
              <a:gdLst/>
              <a:ahLst/>
              <a:cxnLst/>
              <a:rect l="l" t="t" r="r" b="b"/>
              <a:pathLst>
                <a:path w="13296" h="13606" extrusionOk="0">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3882878" y="2970250"/>
              <a:ext cx="326250" cy="323800"/>
            </a:xfrm>
            <a:custGeom>
              <a:avLst/>
              <a:gdLst/>
              <a:ahLst/>
              <a:cxnLst/>
              <a:rect l="l" t="t" r="r" b="b"/>
              <a:pathLst>
                <a:path w="13050" h="12952" extrusionOk="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3784600" y="3876475"/>
              <a:ext cx="193225" cy="46675"/>
            </a:xfrm>
            <a:custGeom>
              <a:avLst/>
              <a:gdLst/>
              <a:ahLst/>
              <a:cxnLst/>
              <a:rect l="l" t="t" r="r" b="b"/>
              <a:pathLst>
                <a:path w="7729" h="1867" extrusionOk="0">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4355175" y="3423775"/>
              <a:ext cx="90500" cy="198950"/>
            </a:xfrm>
            <a:custGeom>
              <a:avLst/>
              <a:gdLst/>
              <a:ahLst/>
              <a:cxnLst/>
              <a:rect l="l" t="t" r="r" b="b"/>
              <a:pathLst>
                <a:path w="3620" h="7958" extrusionOk="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3476800" y="2833950"/>
              <a:ext cx="183400" cy="126100"/>
            </a:xfrm>
            <a:custGeom>
              <a:avLst/>
              <a:gdLst/>
              <a:ahLst/>
              <a:cxnLst/>
              <a:rect l="l" t="t" r="r" b="b"/>
              <a:pathLst>
                <a:path w="7336" h="5044" extrusionOk="0">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3319625" y="3423350"/>
              <a:ext cx="81500" cy="181350"/>
            </a:xfrm>
            <a:custGeom>
              <a:avLst/>
              <a:gdLst/>
              <a:ahLst/>
              <a:cxnLst/>
              <a:rect l="l" t="t" r="r" b="b"/>
              <a:pathLst>
                <a:path w="3260" h="7254" extrusionOk="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7"/>
        <p:cNvGrpSpPr/>
        <p:nvPr/>
      </p:nvGrpSpPr>
      <p:grpSpPr>
        <a:xfrm>
          <a:off x="0" y="0"/>
          <a:ext cx="0" cy="0"/>
          <a:chOff x="0" y="0"/>
          <a:chExt cx="0" cy="0"/>
        </a:xfrm>
      </p:grpSpPr>
      <p:sp>
        <p:nvSpPr>
          <p:cNvPr id="48" name="Google Shape;48;p4"/>
          <p:cNvSpPr/>
          <p:nvPr/>
        </p:nvSpPr>
        <p:spPr>
          <a:xfrm rot="10800000">
            <a:off x="2748624" y="406319"/>
            <a:ext cx="1485600" cy="5146200"/>
          </a:xfrm>
          <a:prstGeom prst="trapezoid">
            <a:avLst>
              <a:gd name="adj" fmla="val 39339"/>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rot="10800000">
            <a:off x="1593566" y="406319"/>
            <a:ext cx="1485600" cy="5146200"/>
          </a:xfrm>
          <a:prstGeom prst="trapezoid">
            <a:avLst>
              <a:gd name="adj" fmla="val 39339"/>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rot="10800000">
            <a:off x="438507" y="406319"/>
            <a:ext cx="1485600" cy="5146200"/>
          </a:xfrm>
          <a:prstGeom prst="trapezoid">
            <a:avLst>
              <a:gd name="adj" fmla="val 39339"/>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rot="10800000">
            <a:off x="-716551" y="406319"/>
            <a:ext cx="1485600" cy="5146200"/>
          </a:xfrm>
          <a:prstGeom prst="trapezoid">
            <a:avLst>
              <a:gd name="adj" fmla="val 39339"/>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4"/>
          <p:cNvGrpSpPr/>
          <p:nvPr/>
        </p:nvGrpSpPr>
        <p:grpSpPr>
          <a:xfrm>
            <a:off x="4866140" y="598918"/>
            <a:ext cx="4084112" cy="3947902"/>
            <a:chOff x="3319625" y="2830275"/>
            <a:chExt cx="1130550" cy="1092875"/>
          </a:xfrm>
        </p:grpSpPr>
        <p:sp>
          <p:nvSpPr>
            <p:cNvPr id="53" name="Google Shape;53;p4"/>
            <p:cNvSpPr/>
            <p:nvPr/>
          </p:nvSpPr>
          <p:spPr>
            <a:xfrm>
              <a:off x="4092000" y="3294025"/>
              <a:ext cx="263200" cy="350800"/>
            </a:xfrm>
            <a:custGeom>
              <a:avLst/>
              <a:gdLst/>
              <a:ahLst/>
              <a:cxnLst/>
              <a:rect l="l" t="t" r="r" b="b"/>
              <a:pathLst>
                <a:path w="10528" h="14032" extrusionOk="0">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4450150" y="3355825"/>
              <a:ext cx="25" cy="25"/>
            </a:xfrm>
            <a:custGeom>
              <a:avLst/>
              <a:gdLst/>
              <a:ahLst/>
              <a:cxnLst/>
              <a:rect l="l" t="t" r="r" b="b"/>
              <a:pathLst>
                <a:path w="1" h="1" extrusionOk="0">
                  <a:moveTo>
                    <a:pt x="0" y="0"/>
                  </a:moveTo>
                  <a:lnTo>
                    <a:pt x="0"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3670825" y="3644800"/>
              <a:ext cx="421200" cy="231700"/>
            </a:xfrm>
            <a:custGeom>
              <a:avLst/>
              <a:gdLst/>
              <a:ahLst/>
              <a:cxnLst/>
              <a:rect l="l" t="t" r="r" b="b"/>
              <a:pathLst>
                <a:path w="16848" h="9268" extrusionOk="0">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3401100" y="3295650"/>
              <a:ext cx="269750" cy="354500"/>
            </a:xfrm>
            <a:custGeom>
              <a:avLst/>
              <a:gdLst/>
              <a:ahLst/>
              <a:cxnLst/>
              <a:rect l="l" t="t" r="r" b="b"/>
              <a:pathLst>
                <a:path w="10790" h="14180" extrusionOk="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4096500" y="2830275"/>
              <a:ext cx="205500" cy="143675"/>
            </a:xfrm>
            <a:custGeom>
              <a:avLst/>
              <a:gdLst/>
              <a:ahLst/>
              <a:cxnLst/>
              <a:rect l="l" t="t" r="r" b="b"/>
              <a:pathLst>
                <a:path w="8220" h="5747" extrusionOk="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3550475" y="2955525"/>
              <a:ext cx="332400" cy="340150"/>
            </a:xfrm>
            <a:custGeom>
              <a:avLst/>
              <a:gdLst/>
              <a:ahLst/>
              <a:cxnLst/>
              <a:rect l="l" t="t" r="r" b="b"/>
              <a:pathLst>
                <a:path w="13296" h="13606" extrusionOk="0">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3882878" y="2970250"/>
              <a:ext cx="326250" cy="323800"/>
            </a:xfrm>
            <a:custGeom>
              <a:avLst/>
              <a:gdLst/>
              <a:ahLst/>
              <a:cxnLst/>
              <a:rect l="l" t="t" r="r" b="b"/>
              <a:pathLst>
                <a:path w="13050" h="12952" extrusionOk="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3784600" y="3876475"/>
              <a:ext cx="193225" cy="46675"/>
            </a:xfrm>
            <a:custGeom>
              <a:avLst/>
              <a:gdLst/>
              <a:ahLst/>
              <a:cxnLst/>
              <a:rect l="l" t="t" r="r" b="b"/>
              <a:pathLst>
                <a:path w="7729" h="1867" extrusionOk="0">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4355175" y="3423775"/>
              <a:ext cx="90500" cy="198950"/>
            </a:xfrm>
            <a:custGeom>
              <a:avLst/>
              <a:gdLst/>
              <a:ahLst/>
              <a:cxnLst/>
              <a:rect l="l" t="t" r="r" b="b"/>
              <a:pathLst>
                <a:path w="3620" h="7958" extrusionOk="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3476800" y="2833950"/>
              <a:ext cx="183400" cy="126100"/>
            </a:xfrm>
            <a:custGeom>
              <a:avLst/>
              <a:gdLst/>
              <a:ahLst/>
              <a:cxnLst/>
              <a:rect l="l" t="t" r="r" b="b"/>
              <a:pathLst>
                <a:path w="7336" h="5044" extrusionOk="0">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3319625" y="3423350"/>
              <a:ext cx="81500" cy="181350"/>
            </a:xfrm>
            <a:custGeom>
              <a:avLst/>
              <a:gdLst/>
              <a:ahLst/>
              <a:cxnLst/>
              <a:rect l="l" t="t" r="r" b="b"/>
              <a:pathLst>
                <a:path w="3260" h="7254" extrusionOk="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sz="2500">
                <a:solidFill>
                  <a:schemeClr val="lt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5" name="Google Shape;65;p4"/>
          <p:cNvSpPr txBox="1">
            <a:spLocks noGrp="1"/>
          </p:cNvSpPr>
          <p:nvPr>
            <p:ph type="body" idx="1"/>
          </p:nvPr>
        </p:nvSpPr>
        <p:spPr>
          <a:xfrm>
            <a:off x="720000" y="1053300"/>
            <a:ext cx="7704000" cy="3551100"/>
          </a:xfrm>
          <a:prstGeom prst="rect">
            <a:avLst/>
          </a:prstGeom>
        </p:spPr>
        <p:txBody>
          <a:bodyPr spcFirstLastPara="1" wrap="square" lIns="91425" tIns="91425" rIns="91425" bIns="91425" anchor="t" anchorCtr="0">
            <a:normAutofit/>
          </a:bodyPr>
          <a:lstStyle>
            <a:lvl1pPr marL="457200" lvl="0" indent="-298450">
              <a:lnSpc>
                <a:spcPct val="100000"/>
              </a:lnSpc>
              <a:spcBef>
                <a:spcPts val="0"/>
              </a:spcBef>
              <a:spcAft>
                <a:spcPts val="0"/>
              </a:spcAft>
              <a:buClr>
                <a:schemeClr val="lt2"/>
              </a:buClr>
              <a:buSzPts val="1100"/>
              <a:buChar char="●"/>
              <a:defRPr sz="12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6"/>
        <p:cNvGrpSpPr/>
        <p:nvPr/>
      </p:nvGrpSpPr>
      <p:grpSpPr>
        <a:xfrm>
          <a:off x="0" y="0"/>
          <a:ext cx="0" cy="0"/>
          <a:chOff x="0" y="0"/>
          <a:chExt cx="0" cy="0"/>
        </a:xfrm>
      </p:grpSpPr>
      <p:grpSp>
        <p:nvGrpSpPr>
          <p:cNvPr id="67" name="Google Shape;67;p5"/>
          <p:cNvGrpSpPr/>
          <p:nvPr/>
        </p:nvGrpSpPr>
        <p:grpSpPr>
          <a:xfrm>
            <a:off x="719640" y="-1150845"/>
            <a:ext cx="7704246" cy="7447397"/>
            <a:chOff x="3319625" y="2830275"/>
            <a:chExt cx="1130550" cy="1092875"/>
          </a:xfrm>
        </p:grpSpPr>
        <p:sp>
          <p:nvSpPr>
            <p:cNvPr id="68" name="Google Shape;68;p5"/>
            <p:cNvSpPr/>
            <p:nvPr/>
          </p:nvSpPr>
          <p:spPr>
            <a:xfrm>
              <a:off x="4092027" y="3294025"/>
              <a:ext cx="263200" cy="350800"/>
            </a:xfrm>
            <a:custGeom>
              <a:avLst/>
              <a:gdLst/>
              <a:ahLst/>
              <a:cxnLst/>
              <a:rect l="l" t="t" r="r" b="b"/>
              <a:pathLst>
                <a:path w="10528" h="14032" extrusionOk="0">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450150" y="3355825"/>
              <a:ext cx="25" cy="25"/>
            </a:xfrm>
            <a:custGeom>
              <a:avLst/>
              <a:gdLst/>
              <a:ahLst/>
              <a:cxnLst/>
              <a:rect l="l" t="t" r="r" b="b"/>
              <a:pathLst>
                <a:path w="1" h="1" extrusionOk="0">
                  <a:moveTo>
                    <a:pt x="0" y="0"/>
                  </a:moveTo>
                  <a:lnTo>
                    <a:pt x="0"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3670825" y="3644800"/>
              <a:ext cx="421200" cy="231700"/>
            </a:xfrm>
            <a:custGeom>
              <a:avLst/>
              <a:gdLst/>
              <a:ahLst/>
              <a:cxnLst/>
              <a:rect l="l" t="t" r="r" b="b"/>
              <a:pathLst>
                <a:path w="16848" h="9268" extrusionOk="0">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3401100" y="3295650"/>
              <a:ext cx="269750" cy="354500"/>
            </a:xfrm>
            <a:custGeom>
              <a:avLst/>
              <a:gdLst/>
              <a:ahLst/>
              <a:cxnLst/>
              <a:rect l="l" t="t" r="r" b="b"/>
              <a:pathLst>
                <a:path w="10790" h="14180" extrusionOk="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4096500" y="2830275"/>
              <a:ext cx="205500" cy="143675"/>
            </a:xfrm>
            <a:custGeom>
              <a:avLst/>
              <a:gdLst/>
              <a:ahLst/>
              <a:cxnLst/>
              <a:rect l="l" t="t" r="r" b="b"/>
              <a:pathLst>
                <a:path w="8220" h="5747" extrusionOk="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3550475" y="2955525"/>
              <a:ext cx="332400" cy="340150"/>
            </a:xfrm>
            <a:custGeom>
              <a:avLst/>
              <a:gdLst/>
              <a:ahLst/>
              <a:cxnLst/>
              <a:rect l="l" t="t" r="r" b="b"/>
              <a:pathLst>
                <a:path w="13296" h="13606" extrusionOk="0">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3882878" y="2970250"/>
              <a:ext cx="326250" cy="323800"/>
            </a:xfrm>
            <a:custGeom>
              <a:avLst/>
              <a:gdLst/>
              <a:ahLst/>
              <a:cxnLst/>
              <a:rect l="l" t="t" r="r" b="b"/>
              <a:pathLst>
                <a:path w="13050" h="12952" extrusionOk="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3784600" y="3876475"/>
              <a:ext cx="193225" cy="46675"/>
            </a:xfrm>
            <a:custGeom>
              <a:avLst/>
              <a:gdLst/>
              <a:ahLst/>
              <a:cxnLst/>
              <a:rect l="l" t="t" r="r" b="b"/>
              <a:pathLst>
                <a:path w="7729" h="1867" extrusionOk="0">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4355175" y="3423775"/>
              <a:ext cx="90500" cy="198950"/>
            </a:xfrm>
            <a:custGeom>
              <a:avLst/>
              <a:gdLst/>
              <a:ahLst/>
              <a:cxnLst/>
              <a:rect l="l" t="t" r="r" b="b"/>
              <a:pathLst>
                <a:path w="3620" h="7958" extrusionOk="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3476800" y="2833950"/>
              <a:ext cx="183400" cy="126100"/>
            </a:xfrm>
            <a:custGeom>
              <a:avLst/>
              <a:gdLst/>
              <a:ahLst/>
              <a:cxnLst/>
              <a:rect l="l" t="t" r="r" b="b"/>
              <a:pathLst>
                <a:path w="7336" h="5044" extrusionOk="0">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3319625" y="3423350"/>
              <a:ext cx="81500" cy="181350"/>
            </a:xfrm>
            <a:custGeom>
              <a:avLst/>
              <a:gdLst/>
              <a:ahLst/>
              <a:cxnLst/>
              <a:rect l="l" t="t" r="r" b="b"/>
              <a:pathLst>
                <a:path w="3260" h="7254" extrusionOk="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5"/>
          <p:cNvSpPr txBox="1">
            <a:spLocks noGrp="1"/>
          </p:cNvSpPr>
          <p:nvPr>
            <p:ph type="title"/>
          </p:nvPr>
        </p:nvSpPr>
        <p:spPr>
          <a:xfrm>
            <a:off x="720050" y="540000"/>
            <a:ext cx="7704000" cy="9204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sz="2500">
                <a:solidFill>
                  <a:schemeClr val="lt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0" name="Google Shape;80;p5"/>
          <p:cNvSpPr txBox="1">
            <a:spLocks noGrp="1"/>
          </p:cNvSpPr>
          <p:nvPr>
            <p:ph type="title" idx="2"/>
          </p:nvPr>
        </p:nvSpPr>
        <p:spPr>
          <a:xfrm>
            <a:off x="1547450" y="2940575"/>
            <a:ext cx="2146500" cy="476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81" name="Google Shape;81;p5"/>
          <p:cNvSpPr txBox="1">
            <a:spLocks noGrp="1"/>
          </p:cNvSpPr>
          <p:nvPr>
            <p:ph type="subTitle" idx="1"/>
          </p:nvPr>
        </p:nvSpPr>
        <p:spPr>
          <a:xfrm>
            <a:off x="1547450" y="3337475"/>
            <a:ext cx="2146500" cy="794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2" name="Google Shape;82;p5"/>
          <p:cNvSpPr txBox="1">
            <a:spLocks noGrp="1"/>
          </p:cNvSpPr>
          <p:nvPr>
            <p:ph type="title" idx="3"/>
          </p:nvPr>
        </p:nvSpPr>
        <p:spPr>
          <a:xfrm>
            <a:off x="5450113" y="2940575"/>
            <a:ext cx="2146500" cy="476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83" name="Google Shape;83;p5"/>
          <p:cNvSpPr txBox="1">
            <a:spLocks noGrp="1"/>
          </p:cNvSpPr>
          <p:nvPr>
            <p:ph type="subTitle" idx="4"/>
          </p:nvPr>
        </p:nvSpPr>
        <p:spPr>
          <a:xfrm>
            <a:off x="5450113" y="3337475"/>
            <a:ext cx="2146500" cy="794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8"/>
        <p:cNvGrpSpPr/>
        <p:nvPr/>
      </p:nvGrpSpPr>
      <p:grpSpPr>
        <a:xfrm>
          <a:off x="0" y="0"/>
          <a:ext cx="0" cy="0"/>
          <a:chOff x="0" y="0"/>
          <a:chExt cx="0" cy="0"/>
        </a:xfrm>
      </p:grpSpPr>
      <p:sp>
        <p:nvSpPr>
          <p:cNvPr id="99" name="Google Shape;99;p7"/>
          <p:cNvSpPr txBox="1">
            <a:spLocks noGrp="1"/>
          </p:cNvSpPr>
          <p:nvPr>
            <p:ph type="title"/>
          </p:nvPr>
        </p:nvSpPr>
        <p:spPr>
          <a:xfrm>
            <a:off x="720000" y="1480738"/>
            <a:ext cx="3843900" cy="17247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2"/>
              </a:buClr>
              <a:buSzPts val="2800"/>
              <a:buNone/>
              <a:defRPr sz="2500">
                <a:solidFill>
                  <a:schemeClr val="lt2"/>
                </a:solidFill>
              </a:defRPr>
            </a:lvl1pPr>
            <a:lvl2pPr lvl="1">
              <a:spcBef>
                <a:spcPts val="0"/>
              </a:spcBef>
              <a:spcAft>
                <a:spcPts val="0"/>
              </a:spcAft>
              <a:buClr>
                <a:schemeClr val="lt2"/>
              </a:buClr>
              <a:buSzPts val="2400"/>
              <a:buNone/>
              <a:defRPr sz="2400">
                <a:solidFill>
                  <a:schemeClr val="lt2"/>
                </a:solidFill>
              </a:defRPr>
            </a:lvl2pPr>
            <a:lvl3pPr lvl="2">
              <a:spcBef>
                <a:spcPts val="0"/>
              </a:spcBef>
              <a:spcAft>
                <a:spcPts val="0"/>
              </a:spcAft>
              <a:buClr>
                <a:schemeClr val="lt2"/>
              </a:buClr>
              <a:buSzPts val="2400"/>
              <a:buNone/>
              <a:defRPr sz="2400">
                <a:solidFill>
                  <a:schemeClr val="lt2"/>
                </a:solidFill>
              </a:defRPr>
            </a:lvl3pPr>
            <a:lvl4pPr lvl="3">
              <a:spcBef>
                <a:spcPts val="0"/>
              </a:spcBef>
              <a:spcAft>
                <a:spcPts val="0"/>
              </a:spcAft>
              <a:buClr>
                <a:schemeClr val="lt2"/>
              </a:buClr>
              <a:buSzPts val="2400"/>
              <a:buNone/>
              <a:defRPr sz="2400">
                <a:solidFill>
                  <a:schemeClr val="lt2"/>
                </a:solidFill>
              </a:defRPr>
            </a:lvl4pPr>
            <a:lvl5pPr lvl="4">
              <a:spcBef>
                <a:spcPts val="0"/>
              </a:spcBef>
              <a:spcAft>
                <a:spcPts val="0"/>
              </a:spcAft>
              <a:buClr>
                <a:schemeClr val="lt2"/>
              </a:buClr>
              <a:buSzPts val="2400"/>
              <a:buNone/>
              <a:defRPr sz="2400">
                <a:solidFill>
                  <a:schemeClr val="lt2"/>
                </a:solidFill>
              </a:defRPr>
            </a:lvl5pPr>
            <a:lvl6pPr lvl="5">
              <a:spcBef>
                <a:spcPts val="0"/>
              </a:spcBef>
              <a:spcAft>
                <a:spcPts val="0"/>
              </a:spcAft>
              <a:buClr>
                <a:schemeClr val="lt2"/>
              </a:buClr>
              <a:buSzPts val="2400"/>
              <a:buNone/>
              <a:defRPr sz="2400">
                <a:solidFill>
                  <a:schemeClr val="lt2"/>
                </a:solidFill>
              </a:defRPr>
            </a:lvl6pPr>
            <a:lvl7pPr lvl="6">
              <a:spcBef>
                <a:spcPts val="0"/>
              </a:spcBef>
              <a:spcAft>
                <a:spcPts val="0"/>
              </a:spcAft>
              <a:buClr>
                <a:schemeClr val="lt2"/>
              </a:buClr>
              <a:buSzPts val="2400"/>
              <a:buNone/>
              <a:defRPr sz="2400">
                <a:solidFill>
                  <a:schemeClr val="lt2"/>
                </a:solidFill>
              </a:defRPr>
            </a:lvl7pPr>
            <a:lvl8pPr lvl="7">
              <a:spcBef>
                <a:spcPts val="0"/>
              </a:spcBef>
              <a:spcAft>
                <a:spcPts val="0"/>
              </a:spcAft>
              <a:buClr>
                <a:schemeClr val="lt2"/>
              </a:buClr>
              <a:buSzPts val="2400"/>
              <a:buNone/>
              <a:defRPr sz="2400">
                <a:solidFill>
                  <a:schemeClr val="lt2"/>
                </a:solidFill>
              </a:defRPr>
            </a:lvl8pPr>
            <a:lvl9pPr lvl="8">
              <a:spcBef>
                <a:spcPts val="0"/>
              </a:spcBef>
              <a:spcAft>
                <a:spcPts val="0"/>
              </a:spcAft>
              <a:buClr>
                <a:schemeClr val="lt2"/>
              </a:buClr>
              <a:buSzPts val="2400"/>
              <a:buNone/>
              <a:defRPr sz="2400">
                <a:solidFill>
                  <a:schemeClr val="lt2"/>
                </a:solidFill>
              </a:defRPr>
            </a:lvl9pPr>
          </a:lstStyle>
          <a:p>
            <a:endParaRPr/>
          </a:p>
        </p:txBody>
      </p:sp>
      <p:sp>
        <p:nvSpPr>
          <p:cNvPr id="100" name="Google Shape;100;p7"/>
          <p:cNvSpPr txBox="1">
            <a:spLocks noGrp="1"/>
          </p:cNvSpPr>
          <p:nvPr>
            <p:ph type="subTitle" idx="1"/>
          </p:nvPr>
        </p:nvSpPr>
        <p:spPr>
          <a:xfrm>
            <a:off x="720000" y="3205288"/>
            <a:ext cx="3843900" cy="753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8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1"/>
        <p:cNvGrpSpPr/>
        <p:nvPr/>
      </p:nvGrpSpPr>
      <p:grpSpPr>
        <a:xfrm>
          <a:off x="0" y="0"/>
          <a:ext cx="0" cy="0"/>
          <a:chOff x="0" y="0"/>
          <a:chExt cx="0" cy="0"/>
        </a:xfrm>
      </p:grpSpPr>
      <p:sp>
        <p:nvSpPr>
          <p:cNvPr id="102" name="Google Shape;102;p8"/>
          <p:cNvSpPr/>
          <p:nvPr/>
        </p:nvSpPr>
        <p:spPr>
          <a:xfrm rot="-5400000">
            <a:off x="1538348" y="-1350"/>
            <a:ext cx="1937100" cy="5146200"/>
          </a:xfrm>
          <a:prstGeom prst="trapezoid">
            <a:avLst>
              <a:gd name="adj" fmla="val 23540"/>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8"/>
          <p:cNvGrpSpPr/>
          <p:nvPr/>
        </p:nvGrpSpPr>
        <p:grpSpPr>
          <a:xfrm>
            <a:off x="719877" y="-1237520"/>
            <a:ext cx="7704246" cy="7447397"/>
            <a:chOff x="3319625" y="2830275"/>
            <a:chExt cx="1130550" cy="1092875"/>
          </a:xfrm>
        </p:grpSpPr>
        <p:sp>
          <p:nvSpPr>
            <p:cNvPr id="104" name="Google Shape;104;p8"/>
            <p:cNvSpPr/>
            <p:nvPr/>
          </p:nvSpPr>
          <p:spPr>
            <a:xfrm>
              <a:off x="4092027" y="3294025"/>
              <a:ext cx="263200" cy="350800"/>
            </a:xfrm>
            <a:custGeom>
              <a:avLst/>
              <a:gdLst/>
              <a:ahLst/>
              <a:cxnLst/>
              <a:rect l="l" t="t" r="r" b="b"/>
              <a:pathLst>
                <a:path w="10528" h="14032" extrusionOk="0">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4450150" y="3355825"/>
              <a:ext cx="25" cy="25"/>
            </a:xfrm>
            <a:custGeom>
              <a:avLst/>
              <a:gdLst/>
              <a:ahLst/>
              <a:cxnLst/>
              <a:rect l="l" t="t" r="r" b="b"/>
              <a:pathLst>
                <a:path w="1" h="1" extrusionOk="0">
                  <a:moveTo>
                    <a:pt x="0" y="0"/>
                  </a:moveTo>
                  <a:lnTo>
                    <a:pt x="0"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p:cNvSpPr/>
            <p:nvPr/>
          </p:nvSpPr>
          <p:spPr>
            <a:xfrm>
              <a:off x="3670825" y="3644800"/>
              <a:ext cx="421200" cy="231700"/>
            </a:xfrm>
            <a:custGeom>
              <a:avLst/>
              <a:gdLst/>
              <a:ahLst/>
              <a:cxnLst/>
              <a:rect l="l" t="t" r="r" b="b"/>
              <a:pathLst>
                <a:path w="16848" h="9268" extrusionOk="0">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8"/>
            <p:cNvSpPr/>
            <p:nvPr/>
          </p:nvSpPr>
          <p:spPr>
            <a:xfrm>
              <a:off x="3401100" y="3295650"/>
              <a:ext cx="269750" cy="354500"/>
            </a:xfrm>
            <a:custGeom>
              <a:avLst/>
              <a:gdLst/>
              <a:ahLst/>
              <a:cxnLst/>
              <a:rect l="l" t="t" r="r" b="b"/>
              <a:pathLst>
                <a:path w="10790" h="14180" extrusionOk="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8"/>
            <p:cNvSpPr/>
            <p:nvPr/>
          </p:nvSpPr>
          <p:spPr>
            <a:xfrm>
              <a:off x="4096500" y="2830275"/>
              <a:ext cx="205500" cy="143675"/>
            </a:xfrm>
            <a:custGeom>
              <a:avLst/>
              <a:gdLst/>
              <a:ahLst/>
              <a:cxnLst/>
              <a:rect l="l" t="t" r="r" b="b"/>
              <a:pathLst>
                <a:path w="8220" h="5747" extrusionOk="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8"/>
            <p:cNvSpPr/>
            <p:nvPr/>
          </p:nvSpPr>
          <p:spPr>
            <a:xfrm>
              <a:off x="3550475" y="2955525"/>
              <a:ext cx="332400" cy="340150"/>
            </a:xfrm>
            <a:custGeom>
              <a:avLst/>
              <a:gdLst/>
              <a:ahLst/>
              <a:cxnLst/>
              <a:rect l="l" t="t" r="r" b="b"/>
              <a:pathLst>
                <a:path w="13296" h="13606" extrusionOk="0">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8"/>
            <p:cNvSpPr/>
            <p:nvPr/>
          </p:nvSpPr>
          <p:spPr>
            <a:xfrm>
              <a:off x="3882878" y="2970250"/>
              <a:ext cx="326250" cy="323800"/>
            </a:xfrm>
            <a:custGeom>
              <a:avLst/>
              <a:gdLst/>
              <a:ahLst/>
              <a:cxnLst/>
              <a:rect l="l" t="t" r="r" b="b"/>
              <a:pathLst>
                <a:path w="13050" h="12952" extrusionOk="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8"/>
            <p:cNvSpPr/>
            <p:nvPr/>
          </p:nvSpPr>
          <p:spPr>
            <a:xfrm>
              <a:off x="3784600" y="3876475"/>
              <a:ext cx="193225" cy="46675"/>
            </a:xfrm>
            <a:custGeom>
              <a:avLst/>
              <a:gdLst/>
              <a:ahLst/>
              <a:cxnLst/>
              <a:rect l="l" t="t" r="r" b="b"/>
              <a:pathLst>
                <a:path w="7729" h="1867" extrusionOk="0">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8"/>
            <p:cNvSpPr/>
            <p:nvPr/>
          </p:nvSpPr>
          <p:spPr>
            <a:xfrm>
              <a:off x="4355175" y="3423775"/>
              <a:ext cx="90500" cy="198950"/>
            </a:xfrm>
            <a:custGeom>
              <a:avLst/>
              <a:gdLst/>
              <a:ahLst/>
              <a:cxnLst/>
              <a:rect l="l" t="t" r="r" b="b"/>
              <a:pathLst>
                <a:path w="3620" h="7958" extrusionOk="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8"/>
            <p:cNvSpPr/>
            <p:nvPr/>
          </p:nvSpPr>
          <p:spPr>
            <a:xfrm>
              <a:off x="3476800" y="2833950"/>
              <a:ext cx="183400" cy="126100"/>
            </a:xfrm>
            <a:custGeom>
              <a:avLst/>
              <a:gdLst/>
              <a:ahLst/>
              <a:cxnLst/>
              <a:rect l="l" t="t" r="r" b="b"/>
              <a:pathLst>
                <a:path w="7336" h="5044" extrusionOk="0">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8"/>
            <p:cNvSpPr/>
            <p:nvPr/>
          </p:nvSpPr>
          <p:spPr>
            <a:xfrm>
              <a:off x="3319625" y="3423350"/>
              <a:ext cx="81500" cy="181350"/>
            </a:xfrm>
            <a:custGeom>
              <a:avLst/>
              <a:gdLst/>
              <a:ahLst/>
              <a:cxnLst/>
              <a:rect l="l" t="t" r="r" b="b"/>
              <a:pathLst>
                <a:path w="3260" h="7254" extrusionOk="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8"/>
          <p:cNvSpPr txBox="1">
            <a:spLocks noGrp="1"/>
          </p:cNvSpPr>
          <p:nvPr>
            <p:ph type="title"/>
          </p:nvPr>
        </p:nvSpPr>
        <p:spPr>
          <a:xfrm>
            <a:off x="2261250" y="1278750"/>
            <a:ext cx="4621500" cy="2586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6" name="Google Shape;116;p8"/>
          <p:cNvSpPr/>
          <p:nvPr/>
        </p:nvSpPr>
        <p:spPr>
          <a:xfrm rot="5400000">
            <a:off x="5699373" y="-1350"/>
            <a:ext cx="1937100" cy="5146200"/>
          </a:xfrm>
          <a:prstGeom prst="trapezoid">
            <a:avLst>
              <a:gd name="adj" fmla="val 23540"/>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7"/>
        <p:cNvGrpSpPr/>
        <p:nvPr/>
      </p:nvGrpSpPr>
      <p:grpSpPr>
        <a:xfrm>
          <a:off x="0" y="0"/>
          <a:ext cx="0" cy="0"/>
          <a:chOff x="0" y="0"/>
          <a:chExt cx="0" cy="0"/>
        </a:xfrm>
      </p:grpSpPr>
      <p:grpSp>
        <p:nvGrpSpPr>
          <p:cNvPr id="118" name="Google Shape;118;p9"/>
          <p:cNvGrpSpPr/>
          <p:nvPr/>
        </p:nvGrpSpPr>
        <p:grpSpPr>
          <a:xfrm>
            <a:off x="3533215" y="-323958"/>
            <a:ext cx="5835673" cy="5640984"/>
            <a:chOff x="3319625" y="2830275"/>
            <a:chExt cx="1130550" cy="1092875"/>
          </a:xfrm>
        </p:grpSpPr>
        <p:sp>
          <p:nvSpPr>
            <p:cNvPr id="119" name="Google Shape;119;p9"/>
            <p:cNvSpPr/>
            <p:nvPr/>
          </p:nvSpPr>
          <p:spPr>
            <a:xfrm>
              <a:off x="4092000" y="3294025"/>
              <a:ext cx="263200" cy="350800"/>
            </a:xfrm>
            <a:custGeom>
              <a:avLst/>
              <a:gdLst/>
              <a:ahLst/>
              <a:cxnLst/>
              <a:rect l="l" t="t" r="r" b="b"/>
              <a:pathLst>
                <a:path w="10528" h="14032" extrusionOk="0">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a:off x="4450150" y="3355825"/>
              <a:ext cx="25" cy="25"/>
            </a:xfrm>
            <a:custGeom>
              <a:avLst/>
              <a:gdLst/>
              <a:ahLst/>
              <a:cxnLst/>
              <a:rect l="l" t="t" r="r" b="b"/>
              <a:pathLst>
                <a:path w="1" h="1" extrusionOk="0">
                  <a:moveTo>
                    <a:pt x="0" y="0"/>
                  </a:moveTo>
                  <a:lnTo>
                    <a:pt x="0"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a:off x="3670825" y="3644800"/>
              <a:ext cx="421200" cy="231700"/>
            </a:xfrm>
            <a:custGeom>
              <a:avLst/>
              <a:gdLst/>
              <a:ahLst/>
              <a:cxnLst/>
              <a:rect l="l" t="t" r="r" b="b"/>
              <a:pathLst>
                <a:path w="16848" h="9268" extrusionOk="0">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a:off x="3401100" y="3295650"/>
              <a:ext cx="269750" cy="354500"/>
            </a:xfrm>
            <a:custGeom>
              <a:avLst/>
              <a:gdLst/>
              <a:ahLst/>
              <a:cxnLst/>
              <a:rect l="l" t="t" r="r" b="b"/>
              <a:pathLst>
                <a:path w="10790" h="14180" extrusionOk="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4096500" y="2830275"/>
              <a:ext cx="205500" cy="143675"/>
            </a:xfrm>
            <a:custGeom>
              <a:avLst/>
              <a:gdLst/>
              <a:ahLst/>
              <a:cxnLst/>
              <a:rect l="l" t="t" r="r" b="b"/>
              <a:pathLst>
                <a:path w="8220" h="5747" extrusionOk="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a:off x="3550475" y="2955525"/>
              <a:ext cx="332400" cy="340150"/>
            </a:xfrm>
            <a:custGeom>
              <a:avLst/>
              <a:gdLst/>
              <a:ahLst/>
              <a:cxnLst/>
              <a:rect l="l" t="t" r="r" b="b"/>
              <a:pathLst>
                <a:path w="13296" h="13606" extrusionOk="0">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3882878" y="2970250"/>
              <a:ext cx="326250" cy="323800"/>
            </a:xfrm>
            <a:custGeom>
              <a:avLst/>
              <a:gdLst/>
              <a:ahLst/>
              <a:cxnLst/>
              <a:rect l="l" t="t" r="r" b="b"/>
              <a:pathLst>
                <a:path w="13050" h="12952" extrusionOk="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3784600" y="3876475"/>
              <a:ext cx="193225" cy="46675"/>
            </a:xfrm>
            <a:custGeom>
              <a:avLst/>
              <a:gdLst/>
              <a:ahLst/>
              <a:cxnLst/>
              <a:rect l="l" t="t" r="r" b="b"/>
              <a:pathLst>
                <a:path w="7729" h="1867" extrusionOk="0">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355175" y="3423775"/>
              <a:ext cx="90500" cy="198950"/>
            </a:xfrm>
            <a:custGeom>
              <a:avLst/>
              <a:gdLst/>
              <a:ahLst/>
              <a:cxnLst/>
              <a:rect l="l" t="t" r="r" b="b"/>
              <a:pathLst>
                <a:path w="3620" h="7958" extrusionOk="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3476800" y="2833950"/>
              <a:ext cx="183400" cy="126100"/>
            </a:xfrm>
            <a:custGeom>
              <a:avLst/>
              <a:gdLst/>
              <a:ahLst/>
              <a:cxnLst/>
              <a:rect l="l" t="t" r="r" b="b"/>
              <a:pathLst>
                <a:path w="7336" h="5044" extrusionOk="0">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a:off x="3319625" y="3423350"/>
              <a:ext cx="81500" cy="181350"/>
            </a:xfrm>
            <a:custGeom>
              <a:avLst/>
              <a:gdLst/>
              <a:ahLst/>
              <a:cxnLst/>
              <a:rect l="l" t="t" r="r" b="b"/>
              <a:pathLst>
                <a:path w="3260" h="7254" extrusionOk="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9"/>
          <p:cNvSpPr txBox="1">
            <a:spLocks noGrp="1"/>
          </p:cNvSpPr>
          <p:nvPr>
            <p:ph type="title"/>
          </p:nvPr>
        </p:nvSpPr>
        <p:spPr>
          <a:xfrm>
            <a:off x="720000" y="1169713"/>
            <a:ext cx="3852000" cy="13992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sz="2500">
                <a:solidFill>
                  <a:schemeClr val="l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31" name="Google Shape;131;p9"/>
          <p:cNvSpPr txBox="1">
            <a:spLocks noGrp="1"/>
          </p:cNvSpPr>
          <p:nvPr>
            <p:ph type="subTitle" idx="1"/>
          </p:nvPr>
        </p:nvSpPr>
        <p:spPr>
          <a:xfrm>
            <a:off x="720000" y="2568938"/>
            <a:ext cx="3852000" cy="1235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132" name="Google Shape;132;p9"/>
          <p:cNvGrpSpPr/>
          <p:nvPr/>
        </p:nvGrpSpPr>
        <p:grpSpPr>
          <a:xfrm rot="10800000">
            <a:off x="719988" y="-1920831"/>
            <a:ext cx="3156175" cy="5146200"/>
            <a:chOff x="630948" y="406325"/>
            <a:chExt cx="3156175" cy="5146200"/>
          </a:xfrm>
        </p:grpSpPr>
        <p:sp>
          <p:nvSpPr>
            <p:cNvPr id="133" name="Google Shape;133;p9"/>
            <p:cNvSpPr/>
            <p:nvPr/>
          </p:nvSpPr>
          <p:spPr>
            <a:xfrm rot="10800000">
              <a:off x="630948" y="406325"/>
              <a:ext cx="1937100" cy="5146200"/>
            </a:xfrm>
            <a:prstGeom prst="trapezoid">
              <a:avLst>
                <a:gd name="adj" fmla="val 23540"/>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rot="10800000">
              <a:off x="1240485" y="406325"/>
              <a:ext cx="1937100" cy="5146200"/>
            </a:xfrm>
            <a:prstGeom prst="trapezoid">
              <a:avLst>
                <a:gd name="adj" fmla="val 23540"/>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rot="10800000">
              <a:off x="1850023" y="406325"/>
              <a:ext cx="1937100" cy="5146200"/>
            </a:xfrm>
            <a:prstGeom prst="trapezoid">
              <a:avLst>
                <a:gd name="adj" fmla="val 23540"/>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6"/>
        <p:cNvGrpSpPr/>
        <p:nvPr/>
      </p:nvGrpSpPr>
      <p:grpSpPr>
        <a:xfrm>
          <a:off x="0" y="0"/>
          <a:ext cx="0" cy="0"/>
          <a:chOff x="0" y="0"/>
          <a:chExt cx="0" cy="0"/>
        </a:xfrm>
      </p:grpSpPr>
      <p:grpSp>
        <p:nvGrpSpPr>
          <p:cNvPr id="137" name="Google Shape;137;p10"/>
          <p:cNvGrpSpPr/>
          <p:nvPr/>
        </p:nvGrpSpPr>
        <p:grpSpPr>
          <a:xfrm>
            <a:off x="2735265" y="-323958"/>
            <a:ext cx="5835673" cy="5640984"/>
            <a:chOff x="3319625" y="2830275"/>
            <a:chExt cx="1130550" cy="1092875"/>
          </a:xfrm>
        </p:grpSpPr>
        <p:sp>
          <p:nvSpPr>
            <p:cNvPr id="138" name="Google Shape;138;p10"/>
            <p:cNvSpPr/>
            <p:nvPr/>
          </p:nvSpPr>
          <p:spPr>
            <a:xfrm>
              <a:off x="4092000" y="3294025"/>
              <a:ext cx="263200" cy="350800"/>
            </a:xfrm>
            <a:custGeom>
              <a:avLst/>
              <a:gdLst/>
              <a:ahLst/>
              <a:cxnLst/>
              <a:rect l="l" t="t" r="r" b="b"/>
              <a:pathLst>
                <a:path w="10528" h="14032" extrusionOk="0">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0"/>
            <p:cNvSpPr/>
            <p:nvPr/>
          </p:nvSpPr>
          <p:spPr>
            <a:xfrm>
              <a:off x="4450150" y="3355825"/>
              <a:ext cx="25" cy="25"/>
            </a:xfrm>
            <a:custGeom>
              <a:avLst/>
              <a:gdLst/>
              <a:ahLst/>
              <a:cxnLst/>
              <a:rect l="l" t="t" r="r" b="b"/>
              <a:pathLst>
                <a:path w="1" h="1" extrusionOk="0">
                  <a:moveTo>
                    <a:pt x="0" y="0"/>
                  </a:moveTo>
                  <a:lnTo>
                    <a:pt x="0"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0"/>
            <p:cNvSpPr/>
            <p:nvPr/>
          </p:nvSpPr>
          <p:spPr>
            <a:xfrm>
              <a:off x="3670825" y="3644800"/>
              <a:ext cx="421200" cy="231700"/>
            </a:xfrm>
            <a:custGeom>
              <a:avLst/>
              <a:gdLst/>
              <a:ahLst/>
              <a:cxnLst/>
              <a:rect l="l" t="t" r="r" b="b"/>
              <a:pathLst>
                <a:path w="16848" h="9268" extrusionOk="0">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0"/>
            <p:cNvSpPr/>
            <p:nvPr/>
          </p:nvSpPr>
          <p:spPr>
            <a:xfrm>
              <a:off x="3401100" y="3295650"/>
              <a:ext cx="269750" cy="354500"/>
            </a:xfrm>
            <a:custGeom>
              <a:avLst/>
              <a:gdLst/>
              <a:ahLst/>
              <a:cxnLst/>
              <a:rect l="l" t="t" r="r" b="b"/>
              <a:pathLst>
                <a:path w="10790" h="14180" extrusionOk="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0"/>
            <p:cNvSpPr/>
            <p:nvPr/>
          </p:nvSpPr>
          <p:spPr>
            <a:xfrm>
              <a:off x="4096500" y="2830275"/>
              <a:ext cx="205500" cy="143675"/>
            </a:xfrm>
            <a:custGeom>
              <a:avLst/>
              <a:gdLst/>
              <a:ahLst/>
              <a:cxnLst/>
              <a:rect l="l" t="t" r="r" b="b"/>
              <a:pathLst>
                <a:path w="8220" h="5747" extrusionOk="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0"/>
            <p:cNvSpPr/>
            <p:nvPr/>
          </p:nvSpPr>
          <p:spPr>
            <a:xfrm>
              <a:off x="3550475" y="2955525"/>
              <a:ext cx="332400" cy="340150"/>
            </a:xfrm>
            <a:custGeom>
              <a:avLst/>
              <a:gdLst/>
              <a:ahLst/>
              <a:cxnLst/>
              <a:rect l="l" t="t" r="r" b="b"/>
              <a:pathLst>
                <a:path w="13296" h="13606" extrusionOk="0">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0"/>
            <p:cNvSpPr/>
            <p:nvPr/>
          </p:nvSpPr>
          <p:spPr>
            <a:xfrm>
              <a:off x="3882878" y="2970250"/>
              <a:ext cx="326250" cy="323800"/>
            </a:xfrm>
            <a:custGeom>
              <a:avLst/>
              <a:gdLst/>
              <a:ahLst/>
              <a:cxnLst/>
              <a:rect l="l" t="t" r="r" b="b"/>
              <a:pathLst>
                <a:path w="13050" h="12952" extrusionOk="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0"/>
            <p:cNvSpPr/>
            <p:nvPr/>
          </p:nvSpPr>
          <p:spPr>
            <a:xfrm>
              <a:off x="3784600" y="3876475"/>
              <a:ext cx="193225" cy="46675"/>
            </a:xfrm>
            <a:custGeom>
              <a:avLst/>
              <a:gdLst/>
              <a:ahLst/>
              <a:cxnLst/>
              <a:rect l="l" t="t" r="r" b="b"/>
              <a:pathLst>
                <a:path w="7729" h="1867" extrusionOk="0">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0"/>
            <p:cNvSpPr/>
            <p:nvPr/>
          </p:nvSpPr>
          <p:spPr>
            <a:xfrm>
              <a:off x="4355175" y="3423775"/>
              <a:ext cx="90500" cy="198950"/>
            </a:xfrm>
            <a:custGeom>
              <a:avLst/>
              <a:gdLst/>
              <a:ahLst/>
              <a:cxnLst/>
              <a:rect l="l" t="t" r="r" b="b"/>
              <a:pathLst>
                <a:path w="3620" h="7958" extrusionOk="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0"/>
            <p:cNvSpPr/>
            <p:nvPr/>
          </p:nvSpPr>
          <p:spPr>
            <a:xfrm>
              <a:off x="3476800" y="2833950"/>
              <a:ext cx="183400" cy="126100"/>
            </a:xfrm>
            <a:custGeom>
              <a:avLst/>
              <a:gdLst/>
              <a:ahLst/>
              <a:cxnLst/>
              <a:rect l="l" t="t" r="r" b="b"/>
              <a:pathLst>
                <a:path w="7336" h="5044" extrusionOk="0">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0"/>
            <p:cNvSpPr/>
            <p:nvPr/>
          </p:nvSpPr>
          <p:spPr>
            <a:xfrm>
              <a:off x="3319625" y="3423350"/>
              <a:ext cx="81500" cy="181350"/>
            </a:xfrm>
            <a:custGeom>
              <a:avLst/>
              <a:gdLst/>
              <a:ahLst/>
              <a:cxnLst/>
              <a:rect l="l" t="t" r="r" b="b"/>
              <a:pathLst>
                <a:path w="3260" h="7254" extrusionOk="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10"/>
          <p:cNvSpPr txBox="1">
            <a:spLocks noGrp="1"/>
          </p:cNvSpPr>
          <p:nvPr>
            <p:ph type="title"/>
          </p:nvPr>
        </p:nvSpPr>
        <p:spPr>
          <a:xfrm>
            <a:off x="720000" y="540000"/>
            <a:ext cx="3092100" cy="2366400"/>
          </a:xfrm>
          <a:prstGeom prst="rect">
            <a:avLst/>
          </a:prstGeom>
        </p:spPr>
        <p:txBody>
          <a:bodyPr spcFirstLastPara="1" wrap="square" lIns="91425" tIns="91425" rIns="91425" bIns="91425" anchor="t" anchorCtr="0">
            <a:normAutofit/>
          </a:bodyPr>
          <a:lstStyle>
            <a:lvl1pPr lvl="0" algn="ctr">
              <a:spcBef>
                <a:spcPts val="0"/>
              </a:spcBef>
              <a:spcAft>
                <a:spcPts val="0"/>
              </a:spcAft>
              <a:buSzPts val="4800"/>
              <a:buNone/>
              <a:defRPr sz="3600"/>
            </a:lvl1pPr>
            <a:lvl2pPr lvl="1">
              <a:spcBef>
                <a:spcPts val="0"/>
              </a:spcBef>
              <a:spcAft>
                <a:spcPts val="0"/>
              </a:spcAft>
              <a:buSzPts val="4800"/>
              <a:buFont typeface="Alfa Slab One"/>
              <a:buNone/>
              <a:defRPr sz="4800">
                <a:latin typeface="Alfa Slab One"/>
                <a:ea typeface="Alfa Slab One"/>
                <a:cs typeface="Alfa Slab One"/>
                <a:sym typeface="Alfa Slab One"/>
              </a:defRPr>
            </a:lvl2pPr>
            <a:lvl3pPr lvl="2">
              <a:spcBef>
                <a:spcPts val="0"/>
              </a:spcBef>
              <a:spcAft>
                <a:spcPts val="0"/>
              </a:spcAft>
              <a:buSzPts val="4800"/>
              <a:buFont typeface="Alfa Slab One"/>
              <a:buNone/>
              <a:defRPr sz="4800">
                <a:latin typeface="Alfa Slab One"/>
                <a:ea typeface="Alfa Slab One"/>
                <a:cs typeface="Alfa Slab One"/>
                <a:sym typeface="Alfa Slab One"/>
              </a:defRPr>
            </a:lvl3pPr>
            <a:lvl4pPr lvl="3">
              <a:spcBef>
                <a:spcPts val="0"/>
              </a:spcBef>
              <a:spcAft>
                <a:spcPts val="0"/>
              </a:spcAft>
              <a:buSzPts val="4800"/>
              <a:buFont typeface="Alfa Slab One"/>
              <a:buNone/>
              <a:defRPr sz="4800">
                <a:latin typeface="Alfa Slab One"/>
                <a:ea typeface="Alfa Slab One"/>
                <a:cs typeface="Alfa Slab One"/>
                <a:sym typeface="Alfa Slab One"/>
              </a:defRPr>
            </a:lvl4pPr>
            <a:lvl5pPr lvl="4">
              <a:spcBef>
                <a:spcPts val="0"/>
              </a:spcBef>
              <a:spcAft>
                <a:spcPts val="0"/>
              </a:spcAft>
              <a:buSzPts val="4800"/>
              <a:buFont typeface="Alfa Slab One"/>
              <a:buNone/>
              <a:defRPr sz="4800">
                <a:latin typeface="Alfa Slab One"/>
                <a:ea typeface="Alfa Slab One"/>
                <a:cs typeface="Alfa Slab One"/>
                <a:sym typeface="Alfa Slab One"/>
              </a:defRPr>
            </a:lvl5pPr>
            <a:lvl6pPr lvl="5">
              <a:spcBef>
                <a:spcPts val="0"/>
              </a:spcBef>
              <a:spcAft>
                <a:spcPts val="0"/>
              </a:spcAft>
              <a:buSzPts val="4800"/>
              <a:buFont typeface="Alfa Slab One"/>
              <a:buNone/>
              <a:defRPr sz="4800">
                <a:latin typeface="Alfa Slab One"/>
                <a:ea typeface="Alfa Slab One"/>
                <a:cs typeface="Alfa Slab One"/>
                <a:sym typeface="Alfa Slab One"/>
              </a:defRPr>
            </a:lvl6pPr>
            <a:lvl7pPr lvl="6">
              <a:spcBef>
                <a:spcPts val="0"/>
              </a:spcBef>
              <a:spcAft>
                <a:spcPts val="0"/>
              </a:spcAft>
              <a:buSzPts val="4800"/>
              <a:buFont typeface="Alfa Slab One"/>
              <a:buNone/>
              <a:defRPr sz="4800">
                <a:latin typeface="Alfa Slab One"/>
                <a:ea typeface="Alfa Slab One"/>
                <a:cs typeface="Alfa Slab One"/>
                <a:sym typeface="Alfa Slab One"/>
              </a:defRPr>
            </a:lvl7pPr>
            <a:lvl8pPr lvl="7">
              <a:spcBef>
                <a:spcPts val="0"/>
              </a:spcBef>
              <a:spcAft>
                <a:spcPts val="0"/>
              </a:spcAft>
              <a:buSzPts val="4800"/>
              <a:buFont typeface="Alfa Slab One"/>
              <a:buNone/>
              <a:defRPr sz="4800">
                <a:latin typeface="Alfa Slab One"/>
                <a:ea typeface="Alfa Slab One"/>
                <a:cs typeface="Alfa Slab One"/>
                <a:sym typeface="Alfa Slab One"/>
              </a:defRPr>
            </a:lvl8pPr>
            <a:lvl9pPr lvl="8">
              <a:spcBef>
                <a:spcPts val="0"/>
              </a:spcBef>
              <a:spcAft>
                <a:spcPts val="0"/>
              </a:spcAft>
              <a:buSzPts val="4800"/>
              <a:buFont typeface="Alfa Slab One"/>
              <a:buNone/>
              <a:defRPr sz="4800">
                <a:latin typeface="Alfa Slab One"/>
                <a:ea typeface="Alfa Slab One"/>
                <a:cs typeface="Alfa Slab One"/>
                <a:sym typeface="Alfa Slab 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6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2659B1"/>
            </a:gs>
            <a:gs pos="34000">
              <a:srgbClr val="132D59"/>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Vollkorn"/>
              <a:buNone/>
              <a:defRPr sz="2800" b="1">
                <a:solidFill>
                  <a:schemeClr val="lt1"/>
                </a:solidFill>
                <a:latin typeface="Vollkorn"/>
                <a:ea typeface="Vollkorn"/>
                <a:cs typeface="Vollkorn"/>
                <a:sym typeface="Vollkorn"/>
              </a:defRPr>
            </a:lvl1pPr>
            <a:lvl2pPr lvl="1">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2pPr>
            <a:lvl3pPr lvl="2">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3pPr>
            <a:lvl4pPr lvl="3">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4pPr>
            <a:lvl5pPr lvl="4">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5pPr>
            <a:lvl6pPr lvl="5">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6pPr>
            <a:lvl7pPr lvl="6">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7pPr>
            <a:lvl8pPr lvl="7">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8pPr>
            <a:lvl9pPr lvl="8">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9pPr>
          </a:lstStyle>
          <a:p>
            <a:endParaRPr/>
          </a:p>
        </p:txBody>
      </p:sp>
      <p:sp>
        <p:nvSpPr>
          <p:cNvPr id="7" name="Google Shape;7;p1"/>
          <p:cNvSpPr txBox="1">
            <a:spLocks noGrp="1"/>
          </p:cNvSpPr>
          <p:nvPr>
            <p:ph type="body" idx="1"/>
          </p:nvPr>
        </p:nvSpPr>
        <p:spPr>
          <a:xfrm>
            <a:off x="720000" y="1247450"/>
            <a:ext cx="77040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1"/>
              </a:buClr>
              <a:buSzPts val="1800"/>
              <a:buFont typeface="Dosis"/>
              <a:buChar char="●"/>
              <a:defRPr sz="1800">
                <a:solidFill>
                  <a:schemeClr val="lt1"/>
                </a:solidFill>
                <a:latin typeface="Dosis"/>
                <a:ea typeface="Dosis"/>
                <a:cs typeface="Dosis"/>
                <a:sym typeface="Dosis"/>
              </a:defRPr>
            </a:lvl1pPr>
            <a:lvl2pPr marL="914400" lvl="1" indent="-3175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2pPr>
            <a:lvl3pPr marL="1371600" lvl="2" indent="-3175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3pPr>
            <a:lvl4pPr marL="1828800" lvl="3" indent="-3175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4pPr>
            <a:lvl5pPr marL="2286000" lvl="4" indent="-3175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5pPr>
            <a:lvl6pPr marL="2743200" lvl="5" indent="-3175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6pPr>
            <a:lvl7pPr marL="3200400" lvl="6" indent="-3175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7pPr>
            <a:lvl8pPr marL="3657600" lvl="7" indent="-3175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8pPr>
            <a:lvl9pPr marL="4114800" lvl="8" indent="-3175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8" r:id="rId9"/>
    <p:sldLayoutId id="2147483659" r:id="rId10"/>
    <p:sldLayoutId id="2147483662" r:id="rId11"/>
    <p:sldLayoutId id="2147483664" r:id="rId12"/>
    <p:sldLayoutId id="2147483668" r:id="rId13"/>
    <p:sldLayoutId id="2147483672" r:id="rId14"/>
    <p:sldLayoutId id="2147483675" r:id="rId15"/>
    <p:sldLayoutId id="2147483676" r:id="rId16"/>
    <p:sldLayoutId id="2147483677" r:id="rId17"/>
    <p:sldLayoutId id="2147483678"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youtu.be/U-ePoM4EDXA"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35"/>
          <p:cNvSpPr txBox="1">
            <a:spLocks noGrp="1"/>
          </p:cNvSpPr>
          <p:nvPr>
            <p:ph type="subTitle" idx="1"/>
          </p:nvPr>
        </p:nvSpPr>
        <p:spPr>
          <a:xfrm rot="10800000" flipV="1">
            <a:off x="1603745" y="3382122"/>
            <a:ext cx="5936400" cy="53300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000" b="1"/>
              <a:t>Ecommerce website presented by team Webers</a:t>
            </a:r>
            <a:endParaRPr sz="2000" b="1"/>
          </a:p>
        </p:txBody>
      </p:sp>
      <p:sp>
        <p:nvSpPr>
          <p:cNvPr id="565" name="Google Shape;565;p35"/>
          <p:cNvSpPr txBox="1">
            <a:spLocks noGrp="1"/>
          </p:cNvSpPr>
          <p:nvPr>
            <p:ph type="ctrTitle"/>
          </p:nvPr>
        </p:nvSpPr>
        <p:spPr>
          <a:xfrm rot="-174">
            <a:off x="1603817" y="2334571"/>
            <a:ext cx="5936400" cy="12396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Sports Hub</a:t>
            </a:r>
            <a:endParaRPr/>
          </a:p>
        </p:txBody>
      </p:sp>
      <p:grpSp>
        <p:nvGrpSpPr>
          <p:cNvPr id="566" name="Google Shape;566;p35"/>
          <p:cNvGrpSpPr/>
          <p:nvPr/>
        </p:nvGrpSpPr>
        <p:grpSpPr>
          <a:xfrm>
            <a:off x="3799063" y="710125"/>
            <a:ext cx="1545980" cy="1545900"/>
            <a:chOff x="3781875" y="760425"/>
            <a:chExt cx="1545980" cy="1545900"/>
          </a:xfrm>
        </p:grpSpPr>
        <p:sp>
          <p:nvSpPr>
            <p:cNvPr id="567" name="Google Shape;567;p35"/>
            <p:cNvSpPr/>
            <p:nvPr/>
          </p:nvSpPr>
          <p:spPr>
            <a:xfrm>
              <a:off x="3781875" y="760425"/>
              <a:ext cx="1545900" cy="1545900"/>
            </a:xfrm>
            <a:prstGeom prst="ellipse">
              <a:avLst/>
            </a:prstGeom>
            <a:solidFill>
              <a:srgbClr val="FFFFFF">
                <a:alpha val="1067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8" name="Google Shape;568;p35"/>
            <p:cNvGrpSpPr/>
            <p:nvPr/>
          </p:nvGrpSpPr>
          <p:grpSpPr>
            <a:xfrm>
              <a:off x="3781941" y="807708"/>
              <a:ext cx="1545914" cy="1494397"/>
              <a:chOff x="3319625" y="2830275"/>
              <a:chExt cx="1130550" cy="1092875"/>
            </a:xfrm>
          </p:grpSpPr>
          <p:sp>
            <p:nvSpPr>
              <p:cNvPr id="569" name="Google Shape;569;p35"/>
              <p:cNvSpPr/>
              <p:nvPr/>
            </p:nvSpPr>
            <p:spPr>
              <a:xfrm>
                <a:off x="4092000" y="3294025"/>
                <a:ext cx="263200" cy="350800"/>
              </a:xfrm>
              <a:custGeom>
                <a:avLst/>
                <a:gdLst/>
                <a:ahLst/>
                <a:cxnLst/>
                <a:rect l="l" t="t" r="r" b="b"/>
                <a:pathLst>
                  <a:path w="10528" h="14032" extrusionOk="0">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5"/>
              <p:cNvSpPr/>
              <p:nvPr/>
            </p:nvSpPr>
            <p:spPr>
              <a:xfrm>
                <a:off x="4450150" y="3355825"/>
                <a:ext cx="25" cy="25"/>
              </a:xfrm>
              <a:custGeom>
                <a:avLst/>
                <a:gdLst/>
                <a:ahLst/>
                <a:cxnLst/>
                <a:rect l="l" t="t" r="r" b="b"/>
                <a:pathLst>
                  <a:path w="1" h="1" extrusionOk="0">
                    <a:moveTo>
                      <a:pt x="0" y="0"/>
                    </a:move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5"/>
              <p:cNvSpPr/>
              <p:nvPr/>
            </p:nvSpPr>
            <p:spPr>
              <a:xfrm>
                <a:off x="3670825" y="3644800"/>
                <a:ext cx="421200" cy="231700"/>
              </a:xfrm>
              <a:custGeom>
                <a:avLst/>
                <a:gdLst/>
                <a:ahLst/>
                <a:cxnLst/>
                <a:rect l="l" t="t" r="r" b="b"/>
                <a:pathLst>
                  <a:path w="16848" h="9268" extrusionOk="0">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5"/>
              <p:cNvSpPr/>
              <p:nvPr/>
            </p:nvSpPr>
            <p:spPr>
              <a:xfrm>
                <a:off x="3401100" y="3295650"/>
                <a:ext cx="269750" cy="354500"/>
              </a:xfrm>
              <a:custGeom>
                <a:avLst/>
                <a:gdLst/>
                <a:ahLst/>
                <a:cxnLst/>
                <a:rect l="l" t="t" r="r" b="b"/>
                <a:pathLst>
                  <a:path w="10790" h="14180" extrusionOk="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5"/>
              <p:cNvSpPr/>
              <p:nvPr/>
            </p:nvSpPr>
            <p:spPr>
              <a:xfrm>
                <a:off x="4096500" y="2830275"/>
                <a:ext cx="205500" cy="143675"/>
              </a:xfrm>
              <a:custGeom>
                <a:avLst/>
                <a:gdLst/>
                <a:ahLst/>
                <a:cxnLst/>
                <a:rect l="l" t="t" r="r" b="b"/>
                <a:pathLst>
                  <a:path w="8220" h="5747" extrusionOk="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5"/>
              <p:cNvSpPr/>
              <p:nvPr/>
            </p:nvSpPr>
            <p:spPr>
              <a:xfrm>
                <a:off x="3550475" y="2955525"/>
                <a:ext cx="332400" cy="340150"/>
              </a:xfrm>
              <a:custGeom>
                <a:avLst/>
                <a:gdLst/>
                <a:ahLst/>
                <a:cxnLst/>
                <a:rect l="l" t="t" r="r" b="b"/>
                <a:pathLst>
                  <a:path w="13296" h="13606" extrusionOk="0">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5"/>
              <p:cNvSpPr/>
              <p:nvPr/>
            </p:nvSpPr>
            <p:spPr>
              <a:xfrm>
                <a:off x="3882850" y="2970250"/>
                <a:ext cx="326250" cy="323800"/>
              </a:xfrm>
              <a:custGeom>
                <a:avLst/>
                <a:gdLst/>
                <a:ahLst/>
                <a:cxnLst/>
                <a:rect l="l" t="t" r="r" b="b"/>
                <a:pathLst>
                  <a:path w="13050" h="12952" extrusionOk="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5"/>
              <p:cNvSpPr/>
              <p:nvPr/>
            </p:nvSpPr>
            <p:spPr>
              <a:xfrm>
                <a:off x="3784600" y="3876475"/>
                <a:ext cx="193225" cy="46675"/>
              </a:xfrm>
              <a:custGeom>
                <a:avLst/>
                <a:gdLst/>
                <a:ahLst/>
                <a:cxnLst/>
                <a:rect l="l" t="t" r="r" b="b"/>
                <a:pathLst>
                  <a:path w="7729" h="1867" extrusionOk="0">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5"/>
              <p:cNvSpPr/>
              <p:nvPr/>
            </p:nvSpPr>
            <p:spPr>
              <a:xfrm>
                <a:off x="4355175" y="3423775"/>
                <a:ext cx="90500" cy="198950"/>
              </a:xfrm>
              <a:custGeom>
                <a:avLst/>
                <a:gdLst/>
                <a:ahLst/>
                <a:cxnLst/>
                <a:rect l="l" t="t" r="r" b="b"/>
                <a:pathLst>
                  <a:path w="3620" h="7958" extrusionOk="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5"/>
              <p:cNvSpPr/>
              <p:nvPr/>
            </p:nvSpPr>
            <p:spPr>
              <a:xfrm>
                <a:off x="3476800" y="2833950"/>
                <a:ext cx="183400" cy="126100"/>
              </a:xfrm>
              <a:custGeom>
                <a:avLst/>
                <a:gdLst/>
                <a:ahLst/>
                <a:cxnLst/>
                <a:rect l="l" t="t" r="r" b="b"/>
                <a:pathLst>
                  <a:path w="7336" h="5044" extrusionOk="0">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5"/>
              <p:cNvSpPr/>
              <p:nvPr/>
            </p:nvSpPr>
            <p:spPr>
              <a:xfrm>
                <a:off x="3319625" y="3423350"/>
                <a:ext cx="81500" cy="181350"/>
              </a:xfrm>
              <a:custGeom>
                <a:avLst/>
                <a:gdLst/>
                <a:ahLst/>
                <a:cxnLst/>
                <a:rect l="l" t="t" r="r" b="b"/>
                <a:pathLst>
                  <a:path w="3260" h="7254" extrusionOk="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3" name="Subtitle 2">
            <a:extLst>
              <a:ext uri="{FF2B5EF4-FFF2-40B4-BE49-F238E27FC236}">
                <a16:creationId xmlns:a16="http://schemas.microsoft.com/office/drawing/2014/main" id="{E299E8F6-4C72-453A-A7FA-FF3E1425F8D6}"/>
              </a:ext>
            </a:extLst>
          </p:cNvPr>
          <p:cNvSpPr>
            <a:spLocks noGrp="1"/>
          </p:cNvSpPr>
          <p:nvPr>
            <p:ph type="subTitle" idx="1"/>
          </p:nvPr>
        </p:nvSpPr>
        <p:spPr>
          <a:xfrm>
            <a:off x="709448" y="1326931"/>
            <a:ext cx="5376041" cy="3075590"/>
          </a:xfrm>
        </p:spPr>
        <p:txBody>
          <a:bodyPr>
            <a:normAutofit fontScale="92500" lnSpcReduction="10000"/>
          </a:bodyPr>
          <a:lstStyle/>
          <a:p>
            <a:pPr>
              <a:buClr>
                <a:schemeClr val="bg1"/>
              </a:buClr>
              <a:buFont typeface="Arial" panose="020B0604020202020204" pitchFamily="34" charset="0"/>
              <a:buChar char="•"/>
            </a:pPr>
            <a:r>
              <a:rPr lang="en-IN" sz="2400" dirty="0">
                <a:solidFill>
                  <a:schemeClr val="bg1"/>
                </a:solidFill>
              </a:rPr>
              <a:t>Then we will have Review section in our Menu bar where we will have review slider animation</a:t>
            </a:r>
          </a:p>
          <a:p>
            <a:pPr>
              <a:buClr>
                <a:schemeClr val="bg1"/>
              </a:buClr>
              <a:buFont typeface="Arial" panose="020B0604020202020204" pitchFamily="34" charset="0"/>
              <a:buChar char="•"/>
            </a:pPr>
            <a:r>
              <a:rPr lang="en-IN" sz="2400" dirty="0">
                <a:solidFill>
                  <a:schemeClr val="bg1"/>
                </a:solidFill>
              </a:rPr>
              <a:t>Finally, we will have Contact Us section where we </a:t>
            </a:r>
            <a:r>
              <a:rPr lang="en-IN" sz="2400" dirty="0">
                <a:solidFill>
                  <a:schemeClr val="bg1"/>
                </a:solidFill>
                <a:latin typeface="Doasis"/>
              </a:rPr>
              <a:t>create </a:t>
            </a:r>
            <a:r>
              <a:rPr lang="en-US" sz="2400" b="0" i="0" dirty="0">
                <a:solidFill>
                  <a:srgbClr val="FFFFFF"/>
                </a:solidFill>
                <a:effectLst/>
                <a:latin typeface="Dosis" pitchFamily="2" charset="0"/>
              </a:rPr>
              <a:t>Glassmorphism Login Form using Html &amp; CSS</a:t>
            </a:r>
          </a:p>
          <a:p>
            <a:pPr>
              <a:buClr>
                <a:schemeClr val="bg1"/>
              </a:buClr>
              <a:buFont typeface="Arial" panose="020B0604020202020204" pitchFamily="34" charset="0"/>
              <a:buChar char="•"/>
            </a:pPr>
            <a:r>
              <a:rPr lang="en-US" sz="2400" dirty="0">
                <a:solidFill>
                  <a:srgbClr val="FFFFFF"/>
                </a:solidFill>
                <a:latin typeface="Dosis" pitchFamily="2" charset="0"/>
              </a:rPr>
              <a:t>In the Right most corner we have logo and brand name</a:t>
            </a:r>
            <a:endParaRPr lang="en-IN" sz="2400" dirty="0">
              <a:solidFill>
                <a:schemeClr val="bg1"/>
              </a:solidFill>
              <a:latin typeface="Dosis" pitchFamily="2" charset="0"/>
            </a:endParaRPr>
          </a:p>
        </p:txBody>
      </p:sp>
      <p:pic>
        <p:nvPicPr>
          <p:cNvPr id="14" name="Picture 13">
            <a:extLst>
              <a:ext uri="{FF2B5EF4-FFF2-40B4-BE49-F238E27FC236}">
                <a16:creationId xmlns:a16="http://schemas.microsoft.com/office/drawing/2014/main" id="{FDED74A4-3BB2-4507-85B1-22D2FE81C233}"/>
              </a:ext>
            </a:extLst>
          </p:cNvPr>
          <p:cNvPicPr>
            <a:picLocks noChangeAspect="1"/>
          </p:cNvPicPr>
          <p:nvPr/>
        </p:nvPicPr>
        <p:blipFill>
          <a:blip r:embed="rId3"/>
          <a:stretch>
            <a:fillRect/>
          </a:stretch>
        </p:blipFill>
        <p:spPr>
          <a:xfrm>
            <a:off x="2534823" y="366488"/>
            <a:ext cx="5505733" cy="501676"/>
          </a:xfrm>
          <a:prstGeom prst="rect">
            <a:avLst/>
          </a:prstGeom>
          <a:ln w="12700">
            <a:solidFill>
              <a:schemeClr val="bg1"/>
            </a:solidFill>
          </a:ln>
        </p:spPr>
      </p:pic>
      <p:pic>
        <p:nvPicPr>
          <p:cNvPr id="7" name="Picture 6" descr="A picture containing graphical user interface&#10;&#10;Description automatically generated">
            <a:extLst>
              <a:ext uri="{FF2B5EF4-FFF2-40B4-BE49-F238E27FC236}">
                <a16:creationId xmlns:a16="http://schemas.microsoft.com/office/drawing/2014/main" id="{0DAFAF7B-8BA7-4D34-B96C-E04FF10E8D66}"/>
              </a:ext>
            </a:extLst>
          </p:cNvPr>
          <p:cNvPicPr>
            <a:picLocks noChangeAspect="1"/>
          </p:cNvPicPr>
          <p:nvPr/>
        </p:nvPicPr>
        <p:blipFill>
          <a:blip r:embed="rId4"/>
          <a:stretch>
            <a:fillRect/>
          </a:stretch>
        </p:blipFill>
        <p:spPr>
          <a:xfrm>
            <a:off x="582958" y="366488"/>
            <a:ext cx="1466925" cy="501676"/>
          </a:xfrm>
          <a:prstGeom prst="rect">
            <a:avLst/>
          </a:prstGeom>
          <a:ln w="12700">
            <a:solidFill>
              <a:schemeClr val="bg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37" name="TextBox 36">
            <a:extLst>
              <a:ext uri="{FF2B5EF4-FFF2-40B4-BE49-F238E27FC236}">
                <a16:creationId xmlns:a16="http://schemas.microsoft.com/office/drawing/2014/main" id="{F69B43C6-5B34-4C05-BD59-532FAA62F13D}"/>
              </a:ext>
            </a:extLst>
          </p:cNvPr>
          <p:cNvSpPr txBox="1"/>
          <p:nvPr/>
        </p:nvSpPr>
        <p:spPr>
          <a:xfrm>
            <a:off x="2286000" y="1461177"/>
            <a:ext cx="457200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FFFFFF"/>
              </a:buClr>
              <a:buSzPts val="7200"/>
              <a:buFont typeface="Vollkorn"/>
              <a:buNone/>
              <a:tabLst/>
              <a:defRPr/>
            </a:pPr>
            <a:r>
              <a:rPr lang="en-GB" sz="7200" b="1" dirty="0">
                <a:solidFill>
                  <a:srgbClr val="CEDCFF"/>
                </a:solidFill>
                <a:latin typeface="Vollkorn"/>
                <a:sym typeface="Vollkorn"/>
              </a:rPr>
              <a:t>3</a:t>
            </a:r>
            <a:endParaRPr kumimoji="0" lang="en-GB" sz="7200" b="1" i="0" u="none" strike="noStrike" kern="0" cap="none" spc="0" normalizeH="0" baseline="0" noProof="0" dirty="0">
              <a:ln>
                <a:noFill/>
              </a:ln>
              <a:solidFill>
                <a:srgbClr val="CEDCFF"/>
              </a:solidFill>
              <a:effectLst/>
              <a:uLnTx/>
              <a:uFillTx/>
              <a:latin typeface="Vollkorn"/>
              <a:sym typeface="Vollkorn"/>
            </a:endParaRPr>
          </a:p>
        </p:txBody>
      </p:sp>
      <p:sp>
        <p:nvSpPr>
          <p:cNvPr id="41" name="TextBox 40">
            <a:extLst>
              <a:ext uri="{FF2B5EF4-FFF2-40B4-BE49-F238E27FC236}">
                <a16:creationId xmlns:a16="http://schemas.microsoft.com/office/drawing/2014/main" id="{BE0EA107-2DFB-4C3A-A438-7EDFFCDD1CFA}"/>
              </a:ext>
            </a:extLst>
          </p:cNvPr>
          <p:cNvSpPr txBox="1"/>
          <p:nvPr/>
        </p:nvSpPr>
        <p:spPr>
          <a:xfrm>
            <a:off x="2286000" y="2479101"/>
            <a:ext cx="4572000" cy="1015663"/>
          </a:xfrm>
          <a:prstGeom prst="rect">
            <a:avLst/>
          </a:prstGeom>
          <a:noFill/>
        </p:spPr>
        <p:txBody>
          <a:bodyPr wrap="square">
            <a:spAutoFit/>
          </a:bodyPr>
          <a:lstStyle/>
          <a:p>
            <a:pPr algn="ctr"/>
            <a:r>
              <a:rPr lang="en-US" sz="3000" b="1" dirty="0">
                <a:solidFill>
                  <a:srgbClr val="FFFFFF"/>
                </a:solidFill>
                <a:latin typeface="Vollkorn"/>
                <a:sym typeface="Vollkorn"/>
              </a:rPr>
              <a:t>Features &amp; Technology Used</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6" name="Google Shape;766;p47"/>
          <p:cNvSpPr txBox="1">
            <a:spLocks noGrp="1"/>
          </p:cNvSpPr>
          <p:nvPr>
            <p:ph type="title" idx="7"/>
          </p:nvPr>
        </p:nvSpPr>
        <p:spPr>
          <a:xfrm>
            <a:off x="617678" y="139362"/>
            <a:ext cx="8069121" cy="672561"/>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IN" sz="2400" dirty="0"/>
              <a:t>Technologies used</a:t>
            </a:r>
            <a:endParaRPr sz="2400" dirty="0"/>
          </a:p>
        </p:txBody>
      </p:sp>
      <p:pic>
        <p:nvPicPr>
          <p:cNvPr id="3" name="Picture 2" descr="Logo, icon&#10;&#10;Description automatically generated">
            <a:extLst>
              <a:ext uri="{FF2B5EF4-FFF2-40B4-BE49-F238E27FC236}">
                <a16:creationId xmlns:a16="http://schemas.microsoft.com/office/drawing/2014/main" id="{488C5C37-7B26-4BE7-ACEB-B41BD7F89006}"/>
              </a:ext>
            </a:extLst>
          </p:cNvPr>
          <p:cNvPicPr>
            <a:picLocks noChangeAspect="1"/>
          </p:cNvPicPr>
          <p:nvPr/>
        </p:nvPicPr>
        <p:blipFill>
          <a:blip r:embed="rId3"/>
          <a:stretch>
            <a:fillRect/>
          </a:stretch>
        </p:blipFill>
        <p:spPr>
          <a:xfrm>
            <a:off x="377957" y="1508391"/>
            <a:ext cx="1747345" cy="1625819"/>
          </a:xfrm>
          <a:prstGeom prst="rect">
            <a:avLst/>
          </a:prstGeom>
        </p:spPr>
      </p:pic>
      <p:sp>
        <p:nvSpPr>
          <p:cNvPr id="8" name="TextBox 7">
            <a:extLst>
              <a:ext uri="{FF2B5EF4-FFF2-40B4-BE49-F238E27FC236}">
                <a16:creationId xmlns:a16="http://schemas.microsoft.com/office/drawing/2014/main" id="{D8D53A75-4F09-4637-8BFD-AFE054F94EDF}"/>
              </a:ext>
            </a:extLst>
          </p:cNvPr>
          <p:cNvSpPr txBox="1"/>
          <p:nvPr/>
        </p:nvSpPr>
        <p:spPr>
          <a:xfrm>
            <a:off x="841725" y="3232090"/>
            <a:ext cx="819807"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FFFFFF"/>
              </a:buClr>
              <a:buSzPts val="1400"/>
              <a:buFont typeface="Dosis"/>
              <a:buNone/>
              <a:tabLst/>
              <a:defRPr/>
            </a:pPr>
            <a:r>
              <a:rPr lang="en-US" sz="1800" b="1" dirty="0">
                <a:solidFill>
                  <a:srgbClr val="FFFFFF"/>
                </a:solidFill>
                <a:latin typeface="Dosis"/>
                <a:sym typeface="Dosis"/>
              </a:rPr>
              <a:t>HTML</a:t>
            </a:r>
            <a:r>
              <a:rPr kumimoji="0" lang="en-US" sz="1600" b="0" i="0" u="none" strike="noStrike" kern="0" cap="none" spc="0" normalizeH="0" baseline="0" noProof="0" dirty="0">
                <a:ln>
                  <a:noFill/>
                </a:ln>
                <a:solidFill>
                  <a:srgbClr val="FFFFFF"/>
                </a:solidFill>
                <a:effectLst/>
                <a:uLnTx/>
                <a:uFillTx/>
                <a:latin typeface="Dosis"/>
                <a:sym typeface="Dosis"/>
              </a:rPr>
              <a:t> </a:t>
            </a:r>
          </a:p>
        </p:txBody>
      </p:sp>
      <p:pic>
        <p:nvPicPr>
          <p:cNvPr id="9" name="Picture 8" descr="Icon&#10;&#10;Description automatically generated">
            <a:extLst>
              <a:ext uri="{FF2B5EF4-FFF2-40B4-BE49-F238E27FC236}">
                <a16:creationId xmlns:a16="http://schemas.microsoft.com/office/drawing/2014/main" id="{A36C1B0F-3CC6-490A-A6F7-4D75105003CE}"/>
              </a:ext>
            </a:extLst>
          </p:cNvPr>
          <p:cNvPicPr>
            <a:picLocks noChangeAspect="1"/>
          </p:cNvPicPr>
          <p:nvPr/>
        </p:nvPicPr>
        <p:blipFill rotWithShape="1">
          <a:blip r:embed="rId4"/>
          <a:srcRect t="16957"/>
          <a:stretch/>
        </p:blipFill>
        <p:spPr>
          <a:xfrm>
            <a:off x="2551709" y="1420775"/>
            <a:ext cx="1605457" cy="1625819"/>
          </a:xfrm>
          <a:prstGeom prst="rect">
            <a:avLst/>
          </a:prstGeom>
        </p:spPr>
      </p:pic>
      <p:sp>
        <p:nvSpPr>
          <p:cNvPr id="12" name="TextBox 11">
            <a:extLst>
              <a:ext uri="{FF2B5EF4-FFF2-40B4-BE49-F238E27FC236}">
                <a16:creationId xmlns:a16="http://schemas.microsoft.com/office/drawing/2014/main" id="{E7A2B8E4-B249-40FB-A0FD-F6F943CD1C18}"/>
              </a:ext>
            </a:extLst>
          </p:cNvPr>
          <p:cNvSpPr txBox="1"/>
          <p:nvPr/>
        </p:nvSpPr>
        <p:spPr>
          <a:xfrm>
            <a:off x="2664699" y="3134210"/>
            <a:ext cx="1253359" cy="369332"/>
          </a:xfrm>
          <a:prstGeom prst="rect">
            <a:avLst/>
          </a:prstGeom>
          <a:noFill/>
        </p:spPr>
        <p:txBody>
          <a:bodyPr wrap="square">
            <a:spAutoFit/>
          </a:bodyPr>
          <a:lstStyle/>
          <a:p>
            <a:pPr algn="ctr"/>
            <a:r>
              <a:rPr lang="en-US" sz="1800" b="1" dirty="0">
                <a:solidFill>
                  <a:srgbClr val="FFFFFF"/>
                </a:solidFill>
                <a:latin typeface="Dosis"/>
                <a:sym typeface="Dosis"/>
              </a:rPr>
              <a:t>CSS</a:t>
            </a:r>
            <a:endParaRPr lang="en-IN" dirty="0"/>
          </a:p>
        </p:txBody>
      </p:sp>
      <p:pic>
        <p:nvPicPr>
          <p:cNvPr id="13" name="Picture 12" descr="Logo, icon&#10;&#10;Description automatically generated">
            <a:extLst>
              <a:ext uri="{FF2B5EF4-FFF2-40B4-BE49-F238E27FC236}">
                <a16:creationId xmlns:a16="http://schemas.microsoft.com/office/drawing/2014/main" id="{A755135F-D6E2-44CA-AB49-A9FF4FA5D923}"/>
              </a:ext>
            </a:extLst>
          </p:cNvPr>
          <p:cNvPicPr>
            <a:picLocks noChangeAspect="1"/>
          </p:cNvPicPr>
          <p:nvPr/>
        </p:nvPicPr>
        <p:blipFill>
          <a:blip r:embed="rId5"/>
          <a:stretch>
            <a:fillRect/>
          </a:stretch>
        </p:blipFill>
        <p:spPr>
          <a:xfrm>
            <a:off x="4624058" y="1475953"/>
            <a:ext cx="1604142" cy="1570641"/>
          </a:xfrm>
          <a:prstGeom prst="rect">
            <a:avLst/>
          </a:prstGeom>
        </p:spPr>
      </p:pic>
      <p:sp>
        <p:nvSpPr>
          <p:cNvPr id="16" name="TextBox 15">
            <a:extLst>
              <a:ext uri="{FF2B5EF4-FFF2-40B4-BE49-F238E27FC236}">
                <a16:creationId xmlns:a16="http://schemas.microsoft.com/office/drawing/2014/main" id="{101D003C-7FD9-401F-9777-978489DE52DB}"/>
              </a:ext>
            </a:extLst>
          </p:cNvPr>
          <p:cNvSpPr txBox="1"/>
          <p:nvPr/>
        </p:nvSpPr>
        <p:spPr>
          <a:xfrm>
            <a:off x="4770872" y="3035508"/>
            <a:ext cx="1213945"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rgbClr val="FFFFFF"/>
                </a:solidFill>
                <a:latin typeface="Dosis"/>
                <a:sym typeface="Dosis"/>
              </a:rPr>
              <a:t>JavaScript</a:t>
            </a:r>
            <a:endParaRPr kumimoji="0" lang="en-IN" sz="1400" b="0" i="0" u="none" strike="noStrike" kern="0" cap="none" spc="0" normalizeH="0" baseline="0" noProof="0" dirty="0">
              <a:ln>
                <a:noFill/>
              </a:ln>
              <a:solidFill>
                <a:srgbClr val="000000"/>
              </a:solidFill>
              <a:effectLst/>
              <a:uLnTx/>
              <a:uFillTx/>
              <a:latin typeface="Arial"/>
              <a:cs typeface="Arial"/>
              <a:sym typeface="Arial"/>
            </a:endParaRPr>
          </a:p>
        </p:txBody>
      </p:sp>
      <p:pic>
        <p:nvPicPr>
          <p:cNvPr id="17" name="Picture 16" descr="Icon&#10;&#10;Description automatically generated">
            <a:extLst>
              <a:ext uri="{FF2B5EF4-FFF2-40B4-BE49-F238E27FC236}">
                <a16:creationId xmlns:a16="http://schemas.microsoft.com/office/drawing/2014/main" id="{5A679D47-2BED-4E07-B6AB-61A229CA9BA2}"/>
              </a:ext>
            </a:extLst>
          </p:cNvPr>
          <p:cNvPicPr>
            <a:picLocks noChangeAspect="1"/>
          </p:cNvPicPr>
          <p:nvPr/>
        </p:nvPicPr>
        <p:blipFill>
          <a:blip r:embed="rId6"/>
          <a:stretch>
            <a:fillRect/>
          </a:stretch>
        </p:blipFill>
        <p:spPr>
          <a:xfrm>
            <a:off x="6695092" y="1475953"/>
            <a:ext cx="1669829" cy="1322426"/>
          </a:xfrm>
          <a:prstGeom prst="rect">
            <a:avLst/>
          </a:prstGeom>
        </p:spPr>
      </p:pic>
      <p:sp>
        <p:nvSpPr>
          <p:cNvPr id="20" name="TextBox 19">
            <a:extLst>
              <a:ext uri="{FF2B5EF4-FFF2-40B4-BE49-F238E27FC236}">
                <a16:creationId xmlns:a16="http://schemas.microsoft.com/office/drawing/2014/main" id="{9675C7DF-A2A3-4146-8B8E-CF603F08B359}"/>
              </a:ext>
            </a:extLst>
          </p:cNvPr>
          <p:cNvSpPr txBox="1"/>
          <p:nvPr/>
        </p:nvSpPr>
        <p:spPr>
          <a:xfrm>
            <a:off x="6598523" y="3047424"/>
            <a:ext cx="1862965"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rgbClr val="FFFFFF"/>
                </a:solidFill>
                <a:latin typeface="Dosis"/>
                <a:sym typeface="Dosis"/>
              </a:rPr>
              <a:t>Bootstrap</a:t>
            </a:r>
            <a:endParaRPr kumimoji="0" lang="en-IN" sz="1400" b="0" i="0" u="none" strike="noStrike" kern="0" cap="none" spc="0" normalizeH="0" baseline="0" noProof="0" dirty="0">
              <a:ln>
                <a:noFill/>
              </a:ln>
              <a:solidFill>
                <a:srgbClr val="000000"/>
              </a:solidFill>
              <a:effectLst/>
              <a:uLnTx/>
              <a:uFillTx/>
              <a:latin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37" name="TextBox 36">
            <a:extLst>
              <a:ext uri="{FF2B5EF4-FFF2-40B4-BE49-F238E27FC236}">
                <a16:creationId xmlns:a16="http://schemas.microsoft.com/office/drawing/2014/main" id="{F69B43C6-5B34-4C05-BD59-532FAA62F13D}"/>
              </a:ext>
            </a:extLst>
          </p:cNvPr>
          <p:cNvSpPr txBox="1"/>
          <p:nvPr/>
        </p:nvSpPr>
        <p:spPr>
          <a:xfrm>
            <a:off x="2286000" y="1461176"/>
            <a:ext cx="457200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FFFFFF"/>
              </a:buClr>
              <a:buSzPts val="7200"/>
              <a:buFont typeface="Vollkorn"/>
              <a:buNone/>
              <a:tabLst/>
              <a:defRPr/>
            </a:pPr>
            <a:r>
              <a:rPr kumimoji="0" lang="en-GB" sz="7200" b="1" i="0" u="none" strike="noStrike" kern="0" cap="none" spc="0" normalizeH="0" baseline="0" noProof="0" dirty="0">
                <a:ln>
                  <a:noFill/>
                </a:ln>
                <a:solidFill>
                  <a:srgbClr val="CEDCFF"/>
                </a:solidFill>
                <a:effectLst/>
                <a:uLnTx/>
                <a:uFillTx/>
                <a:latin typeface="Vollkorn"/>
                <a:sym typeface="Vollkorn"/>
              </a:rPr>
              <a:t>4</a:t>
            </a:r>
          </a:p>
        </p:txBody>
      </p:sp>
      <p:sp>
        <p:nvSpPr>
          <p:cNvPr id="5" name="TextBox 4">
            <a:extLst>
              <a:ext uri="{FF2B5EF4-FFF2-40B4-BE49-F238E27FC236}">
                <a16:creationId xmlns:a16="http://schemas.microsoft.com/office/drawing/2014/main" id="{9ADC6233-D649-433F-BE8C-889DD7A319BC}"/>
              </a:ext>
            </a:extLst>
          </p:cNvPr>
          <p:cNvSpPr txBox="1"/>
          <p:nvPr/>
        </p:nvSpPr>
        <p:spPr>
          <a:xfrm>
            <a:off x="2286000" y="2507616"/>
            <a:ext cx="4572000" cy="461665"/>
          </a:xfrm>
          <a:prstGeom prst="rect">
            <a:avLst/>
          </a:prstGeom>
          <a:noFill/>
        </p:spPr>
        <p:txBody>
          <a:bodyPr wrap="square">
            <a:spAutoFit/>
          </a:bodyPr>
          <a:lstStyle/>
          <a:p>
            <a:pPr marL="0" lvl="0" indent="0" algn="ctr" rtl="0">
              <a:spcBef>
                <a:spcPts val="0"/>
              </a:spcBef>
              <a:spcAft>
                <a:spcPts val="1200"/>
              </a:spcAft>
              <a:buSzPts val="605"/>
              <a:buNone/>
            </a:pPr>
            <a:r>
              <a:rPr lang="en-US" sz="2400" dirty="0">
                <a:solidFill>
                  <a:schemeClr val="bg1"/>
                </a:solidFill>
              </a:rPr>
              <a:t>Impact &amp; Future Scope</a:t>
            </a:r>
          </a:p>
        </p:txBody>
      </p:sp>
    </p:spTree>
    <p:extLst>
      <p:ext uri="{BB962C8B-B14F-4D97-AF65-F5344CB8AC3E}">
        <p14:creationId xmlns:p14="http://schemas.microsoft.com/office/powerpoint/2010/main" val="1091469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6" name="Google Shape;706;p45"/>
          <p:cNvSpPr txBox="1">
            <a:spLocks noGrp="1"/>
          </p:cNvSpPr>
          <p:nvPr>
            <p:ph type="subTitle" idx="4"/>
          </p:nvPr>
        </p:nvSpPr>
        <p:spPr>
          <a:xfrm>
            <a:off x="719950" y="650978"/>
            <a:ext cx="5743912" cy="4155620"/>
          </a:xfrm>
          <a:prstGeom prst="rect">
            <a:avLst/>
          </a:prstGeom>
        </p:spPr>
        <p:txBody>
          <a:bodyPr spcFirstLastPara="1" wrap="square" lIns="91425" tIns="91425" rIns="91425" bIns="91425" anchor="t" anchorCtr="0">
            <a:noAutofit/>
          </a:bodyPr>
          <a:lstStyle/>
          <a:p>
            <a:pPr marL="342900" lvl="0" algn="l" rtl="0">
              <a:spcBef>
                <a:spcPts val="0"/>
              </a:spcBef>
              <a:spcAft>
                <a:spcPts val="0"/>
              </a:spcAft>
              <a:buFont typeface="Arial" panose="020B0604020202020204" pitchFamily="34" charset="0"/>
              <a:buChar char="•"/>
            </a:pPr>
            <a:r>
              <a:rPr lang="en-IN" sz="2400" dirty="0">
                <a:solidFill>
                  <a:schemeClr val="bg1"/>
                </a:solidFill>
              </a:rPr>
              <a:t>If shopping websites and products are </a:t>
            </a:r>
            <a:r>
              <a:rPr lang="en-IN" sz="2400" b="0" i="0" dirty="0">
                <a:solidFill>
                  <a:schemeClr val="bg1"/>
                </a:solidFill>
                <a:effectLst/>
                <a:latin typeface="Dosis" pitchFamily="2" charset="0"/>
              </a:rPr>
              <a:t>appealing</a:t>
            </a:r>
            <a:r>
              <a:rPr lang="en-IN" sz="2400" dirty="0">
                <a:solidFill>
                  <a:schemeClr val="bg1"/>
                </a:solidFill>
                <a:latin typeface="Dosis" pitchFamily="2" charset="0"/>
              </a:rPr>
              <a:t> to user then it will increase the sales of particular brand.</a:t>
            </a:r>
          </a:p>
          <a:p>
            <a:pPr marL="342900" lvl="0" algn="l" rtl="0">
              <a:spcBef>
                <a:spcPts val="0"/>
              </a:spcBef>
              <a:spcAft>
                <a:spcPts val="0"/>
              </a:spcAft>
              <a:buFont typeface="Arial" panose="020B0604020202020204" pitchFamily="34" charset="0"/>
              <a:buChar char="•"/>
            </a:pPr>
            <a:r>
              <a:rPr lang="en-IN" sz="2400" dirty="0">
                <a:solidFill>
                  <a:schemeClr val="bg1"/>
                </a:solidFill>
                <a:latin typeface="Dosis" pitchFamily="2" charset="0"/>
              </a:rPr>
              <a:t>Such a small changes are real crucial in current growing ecommerce market.</a:t>
            </a:r>
          </a:p>
          <a:p>
            <a:pPr marL="342900" lvl="0" algn="l" rtl="0">
              <a:spcBef>
                <a:spcPts val="0"/>
              </a:spcBef>
              <a:spcAft>
                <a:spcPts val="0"/>
              </a:spcAft>
              <a:buFont typeface="Arial" panose="020B0604020202020204" pitchFamily="34" charset="0"/>
              <a:buChar char="•"/>
            </a:pPr>
            <a:r>
              <a:rPr lang="en-US" sz="2400" dirty="0"/>
              <a:t>The Indian online grocery market is estimated to reach US$ 18.2 billion in 2024 from US $1.9 billion in 2019, expanding at a CAGR of 57%. India's e-commerce orders </a:t>
            </a:r>
            <a:r>
              <a:rPr lang="en-US" sz="2800" dirty="0"/>
              <a:t>v</a:t>
            </a:r>
            <a:r>
              <a:rPr lang="en-US" sz="2400" dirty="0"/>
              <a:t>olume increased by 36% in the last quarter of 2020.</a:t>
            </a:r>
            <a:endParaRPr sz="2000" dirty="0"/>
          </a:p>
        </p:txBody>
      </p:sp>
      <p:sp>
        <p:nvSpPr>
          <p:cNvPr id="735" name="Google Shape;735;p45"/>
          <p:cNvSpPr txBox="1">
            <a:spLocks noGrp="1"/>
          </p:cNvSpPr>
          <p:nvPr>
            <p:ph type="title"/>
          </p:nvPr>
        </p:nvSpPr>
        <p:spPr>
          <a:xfrm>
            <a:off x="720050" y="91973"/>
            <a:ext cx="7704000" cy="92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3200" dirty="0"/>
              <a:t>Impact</a:t>
            </a:r>
            <a:endParaRPr sz="3200" dirty="0"/>
          </a:p>
        </p:txBody>
      </p:sp>
    </p:spTree>
    <p:extLst>
      <p:ext uri="{BB962C8B-B14F-4D97-AF65-F5344CB8AC3E}">
        <p14:creationId xmlns:p14="http://schemas.microsoft.com/office/powerpoint/2010/main" val="1664375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6" name="Google Shape;706;p45"/>
          <p:cNvSpPr txBox="1">
            <a:spLocks noGrp="1"/>
          </p:cNvSpPr>
          <p:nvPr>
            <p:ph type="subTitle" idx="4"/>
          </p:nvPr>
        </p:nvSpPr>
        <p:spPr>
          <a:xfrm>
            <a:off x="719950" y="1210982"/>
            <a:ext cx="5743912" cy="3770921"/>
          </a:xfrm>
          <a:prstGeom prst="rect">
            <a:avLst/>
          </a:prstGeom>
        </p:spPr>
        <p:txBody>
          <a:bodyPr spcFirstLastPara="1" wrap="square" lIns="91425" tIns="91425" rIns="91425" bIns="91425" anchor="t" anchorCtr="0">
            <a:noAutofit/>
          </a:bodyPr>
          <a:lstStyle/>
          <a:p>
            <a:pPr marL="342900" lvl="0" algn="l" rtl="0">
              <a:spcBef>
                <a:spcPts val="0"/>
              </a:spcBef>
              <a:spcAft>
                <a:spcPts val="0"/>
              </a:spcAft>
              <a:buFont typeface="Arial" panose="020B0604020202020204" pitchFamily="34" charset="0"/>
              <a:buChar char="•"/>
            </a:pPr>
            <a:r>
              <a:rPr lang="en-IN" sz="2400" dirty="0">
                <a:solidFill>
                  <a:schemeClr val="bg1"/>
                </a:solidFill>
                <a:latin typeface="Dosis" pitchFamily="2" charset="0"/>
              </a:rPr>
              <a:t>Online shopping market is growing day by day with increasing users everyday.</a:t>
            </a:r>
          </a:p>
          <a:p>
            <a:pPr marL="342900" lvl="0" algn="l" rtl="0">
              <a:spcBef>
                <a:spcPts val="0"/>
              </a:spcBef>
              <a:spcAft>
                <a:spcPts val="0"/>
              </a:spcAft>
              <a:buFont typeface="Arial" panose="020B0604020202020204" pitchFamily="34" charset="0"/>
              <a:buChar char="•"/>
            </a:pPr>
            <a:r>
              <a:rPr lang="en-IN" sz="2400" dirty="0">
                <a:solidFill>
                  <a:schemeClr val="bg1"/>
                </a:solidFill>
                <a:latin typeface="Dosis" pitchFamily="2" charset="0"/>
              </a:rPr>
              <a:t>And with increasing demand, competition among online shopping platform will also increased</a:t>
            </a:r>
          </a:p>
          <a:p>
            <a:pPr marL="342900" lvl="0" algn="l" rtl="0">
              <a:spcBef>
                <a:spcPts val="0"/>
              </a:spcBef>
              <a:spcAft>
                <a:spcPts val="0"/>
              </a:spcAft>
              <a:buFont typeface="Arial" panose="020B0604020202020204" pitchFamily="34" charset="0"/>
              <a:buChar char="•"/>
            </a:pPr>
            <a:r>
              <a:rPr lang="en-IN" sz="2400" dirty="0">
                <a:solidFill>
                  <a:schemeClr val="bg1"/>
                </a:solidFill>
                <a:latin typeface="Dosis" pitchFamily="2" charset="0"/>
              </a:rPr>
              <a:t>So even a small changes like interactive and animated website can prove greater result.</a:t>
            </a:r>
            <a:endParaRPr sz="2400" dirty="0">
              <a:solidFill>
                <a:schemeClr val="bg1"/>
              </a:solidFill>
              <a:latin typeface="Dosis" pitchFamily="2" charset="0"/>
            </a:endParaRPr>
          </a:p>
        </p:txBody>
      </p:sp>
      <p:sp>
        <p:nvSpPr>
          <p:cNvPr id="735" name="Google Shape;735;p45"/>
          <p:cNvSpPr txBox="1">
            <a:spLocks noGrp="1"/>
          </p:cNvSpPr>
          <p:nvPr>
            <p:ph type="title"/>
          </p:nvPr>
        </p:nvSpPr>
        <p:spPr>
          <a:xfrm>
            <a:off x="720050" y="540000"/>
            <a:ext cx="7704000" cy="92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3200" dirty="0"/>
              <a:t>Future Scope</a:t>
            </a:r>
            <a:endParaRPr sz="3200" dirty="0"/>
          </a:p>
        </p:txBody>
      </p:sp>
    </p:spTree>
    <p:extLst>
      <p:ext uri="{BB962C8B-B14F-4D97-AF65-F5344CB8AC3E}">
        <p14:creationId xmlns:p14="http://schemas.microsoft.com/office/powerpoint/2010/main" val="3015819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48"/>
          <p:cNvSpPr txBox="1">
            <a:spLocks noGrp="1"/>
          </p:cNvSpPr>
          <p:nvPr>
            <p:ph type="title"/>
          </p:nvPr>
        </p:nvSpPr>
        <p:spPr>
          <a:xfrm>
            <a:off x="2261250" y="246108"/>
            <a:ext cx="4621500" cy="8338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200" dirty="0"/>
              <a:t>Reference</a:t>
            </a:r>
            <a:endParaRPr sz="3200" dirty="0"/>
          </a:p>
        </p:txBody>
      </p:sp>
      <p:sp>
        <p:nvSpPr>
          <p:cNvPr id="4" name="TextBox 3">
            <a:extLst>
              <a:ext uri="{FF2B5EF4-FFF2-40B4-BE49-F238E27FC236}">
                <a16:creationId xmlns:a16="http://schemas.microsoft.com/office/drawing/2014/main" id="{1FBF7389-28F7-4249-B4FE-B038E6E9930F}"/>
              </a:ext>
            </a:extLst>
          </p:cNvPr>
          <p:cNvSpPr txBox="1"/>
          <p:nvPr/>
        </p:nvSpPr>
        <p:spPr>
          <a:xfrm>
            <a:off x="536028" y="1473929"/>
            <a:ext cx="4650826" cy="1454244"/>
          </a:xfrm>
          <a:prstGeom prst="rect">
            <a:avLst/>
          </a:prstGeom>
          <a:noFill/>
        </p:spPr>
        <p:txBody>
          <a:bodyPr wrap="square">
            <a:spAutoFit/>
          </a:bodyPr>
          <a:lstStyle/>
          <a:p>
            <a:pPr marL="685800" lvl="0" indent="-342900" algn="l" rtl="0">
              <a:spcBef>
                <a:spcPts val="0"/>
              </a:spcBef>
              <a:spcAft>
                <a:spcPts val="0"/>
              </a:spcAft>
              <a:buClr>
                <a:schemeClr val="bg1"/>
              </a:buClr>
              <a:buFont typeface="Arial" panose="020B0604020202020204" pitchFamily="34" charset="0"/>
              <a:buChar char="•"/>
            </a:pPr>
            <a:r>
              <a:rPr lang="en-IN" sz="2400" b="1" dirty="0">
                <a:solidFill>
                  <a:schemeClr val="bg1"/>
                </a:solidFill>
                <a:latin typeface="Dosis" pitchFamily="2" charset="0"/>
              </a:rPr>
              <a:t>Online Tutorials – YouTube</a:t>
            </a:r>
          </a:p>
          <a:p>
            <a:pPr marL="342900" lvl="0" algn="l" rtl="0">
              <a:spcBef>
                <a:spcPts val="0"/>
              </a:spcBef>
              <a:spcAft>
                <a:spcPts val="0"/>
              </a:spcAft>
              <a:buClr>
                <a:schemeClr val="bg1"/>
              </a:buClr>
            </a:pPr>
            <a:r>
              <a:rPr lang="en-IN" sz="2400" b="1" dirty="0">
                <a:solidFill>
                  <a:schemeClr val="bg1"/>
                </a:solidFill>
                <a:latin typeface="Dosis" pitchFamily="2" charset="0"/>
              </a:rPr>
              <a:t>      </a:t>
            </a:r>
            <a:r>
              <a:rPr lang="en-IN" sz="2000" dirty="0">
                <a:solidFill>
                  <a:srgbClr val="FFC000"/>
                </a:solidFill>
                <a:latin typeface="Dosis" pitchFamily="2" charset="0"/>
                <a:hlinkClick r:id="rId3">
                  <a:extLst>
                    <a:ext uri="{A12FA001-AC4F-418D-AE19-62706E023703}">
                      <ahyp:hlinkClr xmlns:ahyp="http://schemas.microsoft.com/office/drawing/2018/hyperlinkcolor" val="tx"/>
                    </a:ext>
                  </a:extLst>
                </a:hlinkClick>
              </a:rPr>
              <a:t>https://youtu.be/U-ePoM4EDXA</a:t>
            </a:r>
            <a:endParaRPr lang="en-IN" sz="2000" dirty="0">
              <a:solidFill>
                <a:srgbClr val="FFC000"/>
              </a:solidFill>
              <a:latin typeface="Dosis" pitchFamily="2" charset="0"/>
            </a:endParaRPr>
          </a:p>
          <a:p>
            <a:pPr marL="685800" lvl="0" indent="-342900" algn="l" rtl="0">
              <a:lnSpc>
                <a:spcPct val="200000"/>
              </a:lnSpc>
              <a:spcBef>
                <a:spcPts val="0"/>
              </a:spcBef>
              <a:spcAft>
                <a:spcPts val="0"/>
              </a:spcAft>
              <a:buClr>
                <a:schemeClr val="bg1"/>
              </a:buClr>
              <a:buFont typeface="Arial" panose="020B0604020202020204" pitchFamily="34" charset="0"/>
              <a:buChar char="•"/>
            </a:pPr>
            <a:r>
              <a:rPr lang="en-IN" sz="2400" b="1" dirty="0">
                <a:solidFill>
                  <a:schemeClr val="bg1"/>
                </a:solidFill>
                <a:latin typeface="Dosis" pitchFamily="2" charset="0"/>
              </a:rPr>
              <a:t>W3school </a:t>
            </a:r>
            <a:endParaRPr lang="en-IN" sz="2800" b="1" dirty="0">
              <a:solidFill>
                <a:schemeClr val="bg1"/>
              </a:solidFill>
              <a:latin typeface="Dosis" pitchFamily="2"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664;p44">
            <a:extLst>
              <a:ext uri="{FF2B5EF4-FFF2-40B4-BE49-F238E27FC236}">
                <a16:creationId xmlns:a16="http://schemas.microsoft.com/office/drawing/2014/main" id="{57C7F018-CEA9-49DF-80CF-D3CB3C07538F}"/>
              </a:ext>
            </a:extLst>
          </p:cNvPr>
          <p:cNvGrpSpPr/>
          <p:nvPr/>
        </p:nvGrpSpPr>
        <p:grpSpPr>
          <a:xfrm>
            <a:off x="2955804" y="1660875"/>
            <a:ext cx="3232392" cy="1206894"/>
            <a:chOff x="714123" y="441456"/>
            <a:chExt cx="3232392" cy="1206894"/>
          </a:xfrm>
        </p:grpSpPr>
        <p:grpSp>
          <p:nvGrpSpPr>
            <p:cNvPr id="3" name="Google Shape;665;p44">
              <a:extLst>
                <a:ext uri="{FF2B5EF4-FFF2-40B4-BE49-F238E27FC236}">
                  <a16:creationId xmlns:a16="http://schemas.microsoft.com/office/drawing/2014/main" id="{3A7B68E3-39E1-4C35-81AD-301766655708}"/>
                </a:ext>
              </a:extLst>
            </p:cNvPr>
            <p:cNvGrpSpPr/>
            <p:nvPr/>
          </p:nvGrpSpPr>
          <p:grpSpPr>
            <a:xfrm>
              <a:off x="714123" y="725425"/>
              <a:ext cx="3227400" cy="922925"/>
              <a:chOff x="3667805" y="1583576"/>
              <a:chExt cx="3227400" cy="922925"/>
            </a:xfrm>
          </p:grpSpPr>
          <p:cxnSp>
            <p:nvCxnSpPr>
              <p:cNvPr id="15" name="Google Shape;666;p44">
                <a:extLst>
                  <a:ext uri="{FF2B5EF4-FFF2-40B4-BE49-F238E27FC236}">
                    <a16:creationId xmlns:a16="http://schemas.microsoft.com/office/drawing/2014/main" id="{D10BDD76-B9B1-472F-B970-5E7679953BB6}"/>
                  </a:ext>
                </a:extLst>
              </p:cNvPr>
              <p:cNvCxnSpPr/>
              <p:nvPr/>
            </p:nvCxnSpPr>
            <p:spPr>
              <a:xfrm>
                <a:off x="3667805" y="1583576"/>
                <a:ext cx="3227400" cy="0"/>
              </a:xfrm>
              <a:prstGeom prst="straightConnector1">
                <a:avLst/>
              </a:prstGeom>
              <a:noFill/>
              <a:ln w="38100" cap="flat" cmpd="sng">
                <a:solidFill>
                  <a:schemeClr val="lt2"/>
                </a:solidFill>
                <a:prstDash val="solid"/>
                <a:round/>
                <a:headEnd type="none" w="med" len="med"/>
                <a:tailEnd type="none" w="med" len="med"/>
              </a:ln>
            </p:spPr>
          </p:cxnSp>
          <p:cxnSp>
            <p:nvCxnSpPr>
              <p:cNvPr id="16" name="Google Shape;667;p44">
                <a:extLst>
                  <a:ext uri="{FF2B5EF4-FFF2-40B4-BE49-F238E27FC236}">
                    <a16:creationId xmlns:a16="http://schemas.microsoft.com/office/drawing/2014/main" id="{E10D8453-4C2A-4E7F-8D32-86CA7FEB39D4}"/>
                  </a:ext>
                </a:extLst>
              </p:cNvPr>
              <p:cNvCxnSpPr/>
              <p:nvPr/>
            </p:nvCxnSpPr>
            <p:spPr>
              <a:xfrm>
                <a:off x="3667805" y="2506501"/>
                <a:ext cx="3227400" cy="0"/>
              </a:xfrm>
              <a:prstGeom prst="straightConnector1">
                <a:avLst/>
              </a:prstGeom>
              <a:noFill/>
              <a:ln w="38100" cap="flat" cmpd="sng">
                <a:solidFill>
                  <a:schemeClr val="lt2"/>
                </a:solidFill>
                <a:prstDash val="solid"/>
                <a:round/>
                <a:headEnd type="none" w="med" len="med"/>
                <a:tailEnd type="none" w="med" len="med"/>
              </a:ln>
            </p:spPr>
          </p:cxnSp>
        </p:grpSp>
        <p:grpSp>
          <p:nvGrpSpPr>
            <p:cNvPr id="4" name="Google Shape;668;p44">
              <a:extLst>
                <a:ext uri="{FF2B5EF4-FFF2-40B4-BE49-F238E27FC236}">
                  <a16:creationId xmlns:a16="http://schemas.microsoft.com/office/drawing/2014/main" id="{193AFBF2-7D0F-4574-9C33-2FA0EE355884}"/>
                </a:ext>
              </a:extLst>
            </p:cNvPr>
            <p:cNvGrpSpPr/>
            <p:nvPr/>
          </p:nvGrpSpPr>
          <p:grpSpPr>
            <a:xfrm>
              <a:off x="726287" y="441456"/>
              <a:ext cx="3220228" cy="198997"/>
              <a:chOff x="3679970" y="1299607"/>
              <a:chExt cx="3220228" cy="198997"/>
            </a:xfrm>
          </p:grpSpPr>
          <p:sp>
            <p:nvSpPr>
              <p:cNvPr id="5" name="Google Shape;669;p44">
                <a:extLst>
                  <a:ext uri="{FF2B5EF4-FFF2-40B4-BE49-F238E27FC236}">
                    <a16:creationId xmlns:a16="http://schemas.microsoft.com/office/drawing/2014/main" id="{68FDA477-0681-48B3-8333-EF2C834DB281}"/>
                  </a:ext>
                </a:extLst>
              </p:cNvPr>
              <p:cNvSpPr/>
              <p:nvPr/>
            </p:nvSpPr>
            <p:spPr>
              <a:xfrm>
                <a:off x="36799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 name="Google Shape;670;p44">
                <a:extLst>
                  <a:ext uri="{FF2B5EF4-FFF2-40B4-BE49-F238E27FC236}">
                    <a16:creationId xmlns:a16="http://schemas.microsoft.com/office/drawing/2014/main" id="{3093FCBD-CC14-4040-9481-28E489BA1408}"/>
                  </a:ext>
                </a:extLst>
              </p:cNvPr>
              <p:cNvSpPr/>
              <p:nvPr/>
            </p:nvSpPr>
            <p:spPr>
              <a:xfrm>
                <a:off x="40145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671;p44">
                <a:extLst>
                  <a:ext uri="{FF2B5EF4-FFF2-40B4-BE49-F238E27FC236}">
                    <a16:creationId xmlns:a16="http://schemas.microsoft.com/office/drawing/2014/main" id="{46628802-06A2-4325-A0B8-700AC5574B37}"/>
                  </a:ext>
                </a:extLst>
              </p:cNvPr>
              <p:cNvSpPr/>
              <p:nvPr/>
            </p:nvSpPr>
            <p:spPr>
              <a:xfrm>
                <a:off x="43491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672;p44">
                <a:extLst>
                  <a:ext uri="{FF2B5EF4-FFF2-40B4-BE49-F238E27FC236}">
                    <a16:creationId xmlns:a16="http://schemas.microsoft.com/office/drawing/2014/main" id="{E61D944A-9B56-4596-88DA-547DB28E8431}"/>
                  </a:ext>
                </a:extLst>
              </p:cNvPr>
              <p:cNvSpPr/>
              <p:nvPr/>
            </p:nvSpPr>
            <p:spPr>
              <a:xfrm>
                <a:off x="46836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673;p44">
                <a:extLst>
                  <a:ext uri="{FF2B5EF4-FFF2-40B4-BE49-F238E27FC236}">
                    <a16:creationId xmlns:a16="http://schemas.microsoft.com/office/drawing/2014/main" id="{BEE9E233-5BDF-4ADE-84DD-0A6B4EFA68B6}"/>
                  </a:ext>
                </a:extLst>
              </p:cNvPr>
              <p:cNvSpPr/>
              <p:nvPr/>
            </p:nvSpPr>
            <p:spPr>
              <a:xfrm>
                <a:off x="50182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674;p44">
                <a:extLst>
                  <a:ext uri="{FF2B5EF4-FFF2-40B4-BE49-F238E27FC236}">
                    <a16:creationId xmlns:a16="http://schemas.microsoft.com/office/drawing/2014/main" id="{9C1D56FE-10E5-4D36-8888-C2851D42F500}"/>
                  </a:ext>
                </a:extLst>
              </p:cNvPr>
              <p:cNvSpPr/>
              <p:nvPr/>
            </p:nvSpPr>
            <p:spPr>
              <a:xfrm>
                <a:off x="53528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675;p44">
                <a:extLst>
                  <a:ext uri="{FF2B5EF4-FFF2-40B4-BE49-F238E27FC236}">
                    <a16:creationId xmlns:a16="http://schemas.microsoft.com/office/drawing/2014/main" id="{5ED61B21-039F-4D2E-A147-230F092B7B3B}"/>
                  </a:ext>
                </a:extLst>
              </p:cNvPr>
              <p:cNvSpPr/>
              <p:nvPr/>
            </p:nvSpPr>
            <p:spPr>
              <a:xfrm>
                <a:off x="56874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676;p44">
                <a:extLst>
                  <a:ext uri="{FF2B5EF4-FFF2-40B4-BE49-F238E27FC236}">
                    <a16:creationId xmlns:a16="http://schemas.microsoft.com/office/drawing/2014/main" id="{53305656-2E02-4899-8DE6-D277B8BAC776}"/>
                  </a:ext>
                </a:extLst>
              </p:cNvPr>
              <p:cNvSpPr/>
              <p:nvPr/>
            </p:nvSpPr>
            <p:spPr>
              <a:xfrm>
                <a:off x="60219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677;p44">
                <a:extLst>
                  <a:ext uri="{FF2B5EF4-FFF2-40B4-BE49-F238E27FC236}">
                    <a16:creationId xmlns:a16="http://schemas.microsoft.com/office/drawing/2014/main" id="{D1208F9A-541D-4D56-94C2-5747E81F5B5D}"/>
                  </a:ext>
                </a:extLst>
              </p:cNvPr>
              <p:cNvSpPr/>
              <p:nvPr/>
            </p:nvSpPr>
            <p:spPr>
              <a:xfrm>
                <a:off x="63565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678;p44">
                <a:extLst>
                  <a:ext uri="{FF2B5EF4-FFF2-40B4-BE49-F238E27FC236}">
                    <a16:creationId xmlns:a16="http://schemas.microsoft.com/office/drawing/2014/main" id="{ADBACA3B-A320-49A4-844A-727757343587}"/>
                  </a:ext>
                </a:extLst>
              </p:cNvPr>
              <p:cNvSpPr/>
              <p:nvPr/>
            </p:nvSpPr>
            <p:spPr>
              <a:xfrm>
                <a:off x="66911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sp>
        <p:nvSpPr>
          <p:cNvPr id="18" name="TextBox 17">
            <a:extLst>
              <a:ext uri="{FF2B5EF4-FFF2-40B4-BE49-F238E27FC236}">
                <a16:creationId xmlns:a16="http://schemas.microsoft.com/office/drawing/2014/main" id="{C291790A-FFCA-49FA-963E-50190AB3EEFF}"/>
              </a:ext>
            </a:extLst>
          </p:cNvPr>
          <p:cNvSpPr txBox="1"/>
          <p:nvPr/>
        </p:nvSpPr>
        <p:spPr>
          <a:xfrm>
            <a:off x="2955804" y="1967188"/>
            <a:ext cx="3227400" cy="815608"/>
          </a:xfrm>
          <a:prstGeom prst="rect">
            <a:avLst/>
          </a:prstGeom>
          <a:noFill/>
        </p:spPr>
        <p:txBody>
          <a:bodyPr wrap="square">
            <a:spAutoFit/>
          </a:bodyPr>
          <a:lstStyle/>
          <a:p>
            <a:pPr algn="ctr"/>
            <a:r>
              <a:rPr kumimoji="0" lang="en" sz="4700" b="1" i="0" u="none" strike="noStrike" kern="0" cap="none" spc="0" normalizeH="0" baseline="0" noProof="0" dirty="0">
                <a:ln>
                  <a:noFill/>
                </a:ln>
                <a:solidFill>
                  <a:schemeClr val="accent6"/>
                </a:solidFill>
                <a:effectLst/>
                <a:uLnTx/>
                <a:uFillTx/>
                <a:latin typeface="Arvo"/>
                <a:sym typeface="Arvo"/>
              </a:rPr>
              <a:t>THANKS!</a:t>
            </a:r>
            <a:endParaRPr lang="en-IN" dirty="0">
              <a:solidFill>
                <a:schemeClr val="accent6"/>
              </a:solidFill>
            </a:endParaRPr>
          </a:p>
        </p:txBody>
      </p:sp>
    </p:spTree>
    <p:extLst>
      <p:ext uri="{BB962C8B-B14F-4D97-AF65-F5344CB8AC3E}">
        <p14:creationId xmlns:p14="http://schemas.microsoft.com/office/powerpoint/2010/main" val="769501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5" name="Google Shape;585;p3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Team Members</a:t>
            </a:r>
            <a:endParaRPr/>
          </a:p>
        </p:txBody>
      </p:sp>
      <p:sp>
        <p:nvSpPr>
          <p:cNvPr id="3" name="Text Placeholder 2">
            <a:extLst>
              <a:ext uri="{FF2B5EF4-FFF2-40B4-BE49-F238E27FC236}">
                <a16:creationId xmlns:a16="http://schemas.microsoft.com/office/drawing/2014/main" id="{17CB3099-7697-BD40-8001-FF8CEAFB05A3}"/>
              </a:ext>
            </a:extLst>
          </p:cNvPr>
          <p:cNvSpPr>
            <a:spLocks noGrp="1"/>
          </p:cNvSpPr>
          <p:nvPr>
            <p:ph type="body" idx="1"/>
          </p:nvPr>
        </p:nvSpPr>
        <p:spPr>
          <a:xfrm>
            <a:off x="720000" y="1096707"/>
            <a:ext cx="7704000" cy="3551100"/>
          </a:xfrm>
        </p:spPr>
        <p:txBody>
          <a:bodyPr>
            <a:normAutofit/>
          </a:bodyPr>
          <a:lstStyle/>
          <a:p>
            <a:r>
              <a:rPr lang="en-US" sz="1800" b="1"/>
              <a:t>Anas Ansari</a:t>
            </a:r>
          </a:p>
          <a:p>
            <a:pPr marL="158750" indent="0">
              <a:buNone/>
            </a:pPr>
            <a:endParaRPr lang="en-US" sz="800" b="1"/>
          </a:p>
          <a:p>
            <a:r>
              <a:rPr lang="en-US" sz="1800" b="1"/>
              <a:t>Raj Kasat</a:t>
            </a:r>
          </a:p>
          <a:p>
            <a:pPr marL="158750" indent="0">
              <a:buNone/>
            </a:pPr>
            <a:endParaRPr lang="en-US" sz="800" b="1"/>
          </a:p>
          <a:p>
            <a:r>
              <a:rPr lang="en-US" sz="1800" b="1"/>
              <a:t>Sujit Patil</a:t>
            </a:r>
          </a:p>
          <a:p>
            <a:pPr marL="158750" indent="0">
              <a:buNone/>
            </a:pPr>
            <a:endParaRPr lang="en-US" sz="800" b="1"/>
          </a:p>
          <a:p>
            <a:r>
              <a:rPr lang="en-US" sz="1800" b="1"/>
              <a:t>Hrushikesh Mandankar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8"/>
          <p:cNvSpPr txBox="1">
            <a:spLocks noGrp="1"/>
          </p:cNvSpPr>
          <p:nvPr>
            <p:ph type="title"/>
          </p:nvPr>
        </p:nvSpPr>
        <p:spPr>
          <a:xfrm>
            <a:off x="2118151" y="1019400"/>
            <a:ext cx="760800" cy="8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1</a:t>
            </a:r>
            <a:endParaRPr/>
          </a:p>
        </p:txBody>
      </p:sp>
      <p:sp>
        <p:nvSpPr>
          <p:cNvPr id="601" name="Google Shape;601;p38"/>
          <p:cNvSpPr txBox="1">
            <a:spLocks noGrp="1"/>
          </p:cNvSpPr>
          <p:nvPr>
            <p:ph type="subTitle" idx="1"/>
          </p:nvPr>
        </p:nvSpPr>
        <p:spPr>
          <a:xfrm>
            <a:off x="1410300" y="1877125"/>
            <a:ext cx="21765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605"/>
              <a:buNone/>
            </a:pPr>
            <a:r>
              <a:rPr lang="en-US" dirty="0"/>
              <a:t>Problem Statement</a:t>
            </a:r>
            <a:endParaRPr dirty="0"/>
          </a:p>
        </p:txBody>
      </p:sp>
      <p:sp>
        <p:nvSpPr>
          <p:cNvPr id="602" name="Google Shape;602;p38"/>
          <p:cNvSpPr txBox="1">
            <a:spLocks noGrp="1"/>
          </p:cNvSpPr>
          <p:nvPr>
            <p:ph type="subTitle" idx="2"/>
          </p:nvPr>
        </p:nvSpPr>
        <p:spPr>
          <a:xfrm>
            <a:off x="1410225" y="2224524"/>
            <a:ext cx="2176500" cy="4794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688"/>
              <a:buNone/>
            </a:pPr>
            <a:r>
              <a:rPr lang="en-US" sz="1400" dirty="0"/>
              <a:t>Reason and Motivation for choosing problem statement</a:t>
            </a:r>
            <a:endParaRPr sz="1400" dirty="0"/>
          </a:p>
        </p:txBody>
      </p:sp>
      <p:sp>
        <p:nvSpPr>
          <p:cNvPr id="603" name="Google Shape;603;p38"/>
          <p:cNvSpPr txBox="1">
            <a:spLocks noGrp="1"/>
          </p:cNvSpPr>
          <p:nvPr>
            <p:ph type="title" idx="3"/>
          </p:nvPr>
        </p:nvSpPr>
        <p:spPr>
          <a:xfrm>
            <a:off x="2118151" y="2811050"/>
            <a:ext cx="760800" cy="8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3</a:t>
            </a:r>
            <a:endParaRPr/>
          </a:p>
        </p:txBody>
      </p:sp>
      <p:sp>
        <p:nvSpPr>
          <p:cNvPr id="604" name="Google Shape;604;p38"/>
          <p:cNvSpPr txBox="1">
            <a:spLocks noGrp="1"/>
          </p:cNvSpPr>
          <p:nvPr>
            <p:ph type="subTitle" idx="4"/>
          </p:nvPr>
        </p:nvSpPr>
        <p:spPr>
          <a:xfrm>
            <a:off x="1410300" y="3669350"/>
            <a:ext cx="2176500" cy="545578"/>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SzPts val="605"/>
              <a:buNone/>
            </a:pPr>
            <a:r>
              <a:rPr lang="en-US"/>
              <a:t>Features &amp; Technology </a:t>
            </a:r>
            <a:endParaRPr/>
          </a:p>
        </p:txBody>
      </p:sp>
      <p:sp>
        <p:nvSpPr>
          <p:cNvPr id="606" name="Google Shape;606;p38"/>
          <p:cNvSpPr txBox="1">
            <a:spLocks noGrp="1"/>
          </p:cNvSpPr>
          <p:nvPr>
            <p:ph type="title" idx="6"/>
          </p:nvPr>
        </p:nvSpPr>
        <p:spPr>
          <a:xfrm>
            <a:off x="5970150" y="1019400"/>
            <a:ext cx="760800" cy="8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2</a:t>
            </a:r>
            <a:endParaRPr/>
          </a:p>
        </p:txBody>
      </p:sp>
      <p:sp>
        <p:nvSpPr>
          <p:cNvPr id="607" name="Google Shape;607;p38"/>
          <p:cNvSpPr txBox="1">
            <a:spLocks noGrp="1"/>
          </p:cNvSpPr>
          <p:nvPr>
            <p:ph type="subTitle" idx="7"/>
          </p:nvPr>
        </p:nvSpPr>
        <p:spPr>
          <a:xfrm>
            <a:off x="4928591" y="1877124"/>
            <a:ext cx="2967495" cy="423026"/>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SzPts val="605"/>
              <a:buNone/>
            </a:pPr>
            <a:r>
              <a:rPr lang="en-US" dirty="0"/>
              <a:t>Solution &amp; Explanation</a:t>
            </a:r>
            <a:endParaRPr dirty="0"/>
          </a:p>
        </p:txBody>
      </p:sp>
      <p:sp>
        <p:nvSpPr>
          <p:cNvPr id="608" name="Google Shape;608;p38"/>
          <p:cNvSpPr txBox="1">
            <a:spLocks noGrp="1"/>
          </p:cNvSpPr>
          <p:nvPr>
            <p:ph type="subTitle" idx="8"/>
          </p:nvPr>
        </p:nvSpPr>
        <p:spPr>
          <a:xfrm>
            <a:off x="5262300" y="2129573"/>
            <a:ext cx="2176500" cy="46190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688"/>
              <a:buNone/>
            </a:pPr>
            <a:r>
              <a:rPr lang="en-US" sz="1400"/>
              <a:t>Background Research About Solution</a:t>
            </a:r>
            <a:endParaRPr sz="1400"/>
          </a:p>
        </p:txBody>
      </p:sp>
      <p:sp>
        <p:nvSpPr>
          <p:cNvPr id="609" name="Google Shape;609;p38"/>
          <p:cNvSpPr txBox="1">
            <a:spLocks noGrp="1"/>
          </p:cNvSpPr>
          <p:nvPr>
            <p:ph type="title" idx="9"/>
          </p:nvPr>
        </p:nvSpPr>
        <p:spPr>
          <a:xfrm>
            <a:off x="5970150" y="2811050"/>
            <a:ext cx="760800" cy="8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4</a:t>
            </a:r>
            <a:endParaRPr/>
          </a:p>
        </p:txBody>
      </p:sp>
      <p:sp>
        <p:nvSpPr>
          <p:cNvPr id="610" name="Google Shape;610;p38"/>
          <p:cNvSpPr txBox="1">
            <a:spLocks noGrp="1"/>
          </p:cNvSpPr>
          <p:nvPr>
            <p:ph type="subTitle" idx="13"/>
          </p:nvPr>
        </p:nvSpPr>
        <p:spPr>
          <a:xfrm>
            <a:off x="5262300" y="3669350"/>
            <a:ext cx="21765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SzPts val="605"/>
              <a:buNone/>
            </a:pPr>
            <a:r>
              <a:rPr lang="en-US" dirty="0"/>
              <a:t>Impact &amp; Future Scope</a:t>
            </a:r>
            <a:endParaRPr dirty="0"/>
          </a:p>
        </p:txBody>
      </p:sp>
      <p:sp>
        <p:nvSpPr>
          <p:cNvPr id="611" name="Google Shape;611;p38"/>
          <p:cNvSpPr txBox="1">
            <a:spLocks noGrp="1"/>
          </p:cNvSpPr>
          <p:nvPr>
            <p:ph type="subTitle" idx="14"/>
          </p:nvPr>
        </p:nvSpPr>
        <p:spPr>
          <a:xfrm>
            <a:off x="5262300" y="4016750"/>
            <a:ext cx="2176500" cy="51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688"/>
              <a:buNone/>
            </a:pPr>
            <a:r>
              <a:rPr lang="en-US"/>
              <a:t>Value and Impact of project</a:t>
            </a:r>
            <a:endParaRPr/>
          </a:p>
        </p:txBody>
      </p:sp>
      <p:grpSp>
        <p:nvGrpSpPr>
          <p:cNvPr id="612" name="Google Shape;612;p38"/>
          <p:cNvGrpSpPr/>
          <p:nvPr/>
        </p:nvGrpSpPr>
        <p:grpSpPr>
          <a:xfrm>
            <a:off x="3816227" y="2311268"/>
            <a:ext cx="1511545" cy="1461174"/>
            <a:chOff x="3319625" y="2830275"/>
            <a:chExt cx="1130550" cy="1092875"/>
          </a:xfrm>
        </p:grpSpPr>
        <p:sp>
          <p:nvSpPr>
            <p:cNvPr id="613" name="Google Shape;613;p38"/>
            <p:cNvSpPr/>
            <p:nvPr/>
          </p:nvSpPr>
          <p:spPr>
            <a:xfrm>
              <a:off x="4092000" y="3294025"/>
              <a:ext cx="263200" cy="350800"/>
            </a:xfrm>
            <a:custGeom>
              <a:avLst/>
              <a:gdLst/>
              <a:ahLst/>
              <a:cxnLst/>
              <a:rect l="l" t="t" r="r" b="b"/>
              <a:pathLst>
                <a:path w="10528" h="14032" extrusionOk="0">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4450150" y="3355825"/>
              <a:ext cx="25" cy="25"/>
            </a:xfrm>
            <a:custGeom>
              <a:avLst/>
              <a:gdLst/>
              <a:ahLst/>
              <a:cxnLst/>
              <a:rect l="l" t="t" r="r" b="b"/>
              <a:pathLst>
                <a:path w="1" h="1" extrusionOk="0">
                  <a:moveTo>
                    <a:pt x="0" y="0"/>
                  </a:move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3670825" y="3644800"/>
              <a:ext cx="421200" cy="231700"/>
            </a:xfrm>
            <a:custGeom>
              <a:avLst/>
              <a:gdLst/>
              <a:ahLst/>
              <a:cxnLst/>
              <a:rect l="l" t="t" r="r" b="b"/>
              <a:pathLst>
                <a:path w="16848" h="9268" extrusionOk="0">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3401100" y="3295650"/>
              <a:ext cx="269750" cy="354500"/>
            </a:xfrm>
            <a:custGeom>
              <a:avLst/>
              <a:gdLst/>
              <a:ahLst/>
              <a:cxnLst/>
              <a:rect l="l" t="t" r="r" b="b"/>
              <a:pathLst>
                <a:path w="10790" h="14180" extrusionOk="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8"/>
            <p:cNvSpPr/>
            <p:nvPr/>
          </p:nvSpPr>
          <p:spPr>
            <a:xfrm>
              <a:off x="4096500" y="2830275"/>
              <a:ext cx="205500" cy="143675"/>
            </a:xfrm>
            <a:custGeom>
              <a:avLst/>
              <a:gdLst/>
              <a:ahLst/>
              <a:cxnLst/>
              <a:rect l="l" t="t" r="r" b="b"/>
              <a:pathLst>
                <a:path w="8220" h="5747" extrusionOk="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3550475" y="2955525"/>
              <a:ext cx="332400" cy="340150"/>
            </a:xfrm>
            <a:custGeom>
              <a:avLst/>
              <a:gdLst/>
              <a:ahLst/>
              <a:cxnLst/>
              <a:rect l="l" t="t" r="r" b="b"/>
              <a:pathLst>
                <a:path w="13296" h="13606" extrusionOk="0">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8"/>
            <p:cNvSpPr/>
            <p:nvPr/>
          </p:nvSpPr>
          <p:spPr>
            <a:xfrm>
              <a:off x="3882850" y="2970250"/>
              <a:ext cx="326250" cy="323800"/>
            </a:xfrm>
            <a:custGeom>
              <a:avLst/>
              <a:gdLst/>
              <a:ahLst/>
              <a:cxnLst/>
              <a:rect l="l" t="t" r="r" b="b"/>
              <a:pathLst>
                <a:path w="13050" h="12952" extrusionOk="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8"/>
            <p:cNvSpPr/>
            <p:nvPr/>
          </p:nvSpPr>
          <p:spPr>
            <a:xfrm>
              <a:off x="3784600" y="3876475"/>
              <a:ext cx="193225" cy="46675"/>
            </a:xfrm>
            <a:custGeom>
              <a:avLst/>
              <a:gdLst/>
              <a:ahLst/>
              <a:cxnLst/>
              <a:rect l="l" t="t" r="r" b="b"/>
              <a:pathLst>
                <a:path w="7729" h="1867" extrusionOk="0">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a:off x="4355175" y="3423775"/>
              <a:ext cx="90500" cy="198950"/>
            </a:xfrm>
            <a:custGeom>
              <a:avLst/>
              <a:gdLst/>
              <a:ahLst/>
              <a:cxnLst/>
              <a:rect l="l" t="t" r="r" b="b"/>
              <a:pathLst>
                <a:path w="3620" h="7958" extrusionOk="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a:off x="3476800" y="2833950"/>
              <a:ext cx="183400" cy="126100"/>
            </a:xfrm>
            <a:custGeom>
              <a:avLst/>
              <a:gdLst/>
              <a:ahLst/>
              <a:cxnLst/>
              <a:rect l="l" t="t" r="r" b="b"/>
              <a:pathLst>
                <a:path w="7336" h="5044" extrusionOk="0">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a:off x="3319625" y="3423350"/>
              <a:ext cx="81500" cy="181350"/>
            </a:xfrm>
            <a:custGeom>
              <a:avLst/>
              <a:gdLst/>
              <a:ahLst/>
              <a:cxnLst/>
              <a:rect l="l" t="t" r="r" b="b"/>
              <a:pathLst>
                <a:path w="3260" h="7254" extrusionOk="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4" name="Google Shape;624;p38"/>
          <p:cNvSpPr txBox="1">
            <a:spLocks noGrp="1"/>
          </p:cNvSpPr>
          <p:nvPr>
            <p:ph type="title" idx="15"/>
          </p:nvPr>
        </p:nvSpPr>
        <p:spPr>
          <a:xfrm>
            <a:off x="720000" y="540000"/>
            <a:ext cx="7704000" cy="47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GB"/>
              <a:t>TABLE OF CONTENTS</a:t>
            </a:r>
            <a:endParaRPr/>
          </a:p>
        </p:txBody>
      </p:sp>
      <p:sp>
        <p:nvSpPr>
          <p:cNvPr id="4" name="Google Shape;602;p38">
            <a:extLst>
              <a:ext uri="{FF2B5EF4-FFF2-40B4-BE49-F238E27FC236}">
                <a16:creationId xmlns:a16="http://schemas.microsoft.com/office/drawing/2014/main" id="{98D011F0-AE8F-D642-8117-D343F1DDDFE6}"/>
              </a:ext>
            </a:extLst>
          </p:cNvPr>
          <p:cNvSpPr txBox="1">
            <a:spLocks/>
          </p:cNvSpPr>
          <p:nvPr/>
        </p:nvSpPr>
        <p:spPr>
          <a:xfrm>
            <a:off x="1410225" y="4132889"/>
            <a:ext cx="2176500" cy="4794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800"/>
              <a:buFont typeface="Dosis"/>
              <a:buNone/>
              <a:defRPr sz="1600" b="0" i="0" u="none" strike="noStrike" cap="none">
                <a:solidFill>
                  <a:schemeClr val="lt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9pPr>
          </a:lstStyle>
          <a:p>
            <a:pPr marL="0" indent="0">
              <a:buSzPts val="688"/>
            </a:pPr>
            <a:r>
              <a:rPr lang="en-US" sz="1400"/>
              <a:t>Features of the project &amp; User Journey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39"/>
          <p:cNvSpPr txBox="1">
            <a:spLocks noGrp="1"/>
          </p:cNvSpPr>
          <p:nvPr>
            <p:ph type="subTitle" idx="1"/>
          </p:nvPr>
        </p:nvSpPr>
        <p:spPr>
          <a:xfrm>
            <a:off x="720000" y="2851547"/>
            <a:ext cx="3852000" cy="19988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t>We try to create a Ecommerce website where shopping will be fun and playful. We implemented various CSS and </a:t>
            </a:r>
            <a:r>
              <a:rPr lang="en-GB" sz="1800" dirty="0" err="1"/>
              <a:t>Javascript</a:t>
            </a:r>
            <a:r>
              <a:rPr lang="en-GB" sz="1800" dirty="0"/>
              <a:t> Animation which will entertain users.</a:t>
            </a:r>
            <a:endParaRPr sz="1800" dirty="0"/>
          </a:p>
        </p:txBody>
      </p:sp>
      <p:grpSp>
        <p:nvGrpSpPr>
          <p:cNvPr id="630" name="Google Shape;630;p39"/>
          <p:cNvGrpSpPr/>
          <p:nvPr/>
        </p:nvGrpSpPr>
        <p:grpSpPr>
          <a:xfrm>
            <a:off x="4492433" y="442531"/>
            <a:ext cx="4580291" cy="6478912"/>
            <a:chOff x="1542075" y="922500"/>
            <a:chExt cx="1774825" cy="2510525"/>
          </a:xfrm>
        </p:grpSpPr>
        <p:sp>
          <p:nvSpPr>
            <p:cNvPr id="631" name="Google Shape;631;p39"/>
            <p:cNvSpPr/>
            <p:nvPr/>
          </p:nvSpPr>
          <p:spPr>
            <a:xfrm>
              <a:off x="1542075" y="1053475"/>
              <a:ext cx="1774825" cy="2379550"/>
            </a:xfrm>
            <a:custGeom>
              <a:avLst/>
              <a:gdLst/>
              <a:ahLst/>
              <a:cxnLst/>
              <a:rect l="l" t="t" r="r" b="b"/>
              <a:pathLst>
                <a:path w="70993" h="95182" extrusionOk="0">
                  <a:moveTo>
                    <a:pt x="12684" y="1"/>
                  </a:moveTo>
                  <a:lnTo>
                    <a:pt x="12073" y="132"/>
                  </a:lnTo>
                  <a:lnTo>
                    <a:pt x="11549" y="394"/>
                  </a:lnTo>
                  <a:lnTo>
                    <a:pt x="10981" y="830"/>
                  </a:lnTo>
                  <a:lnTo>
                    <a:pt x="10501" y="1507"/>
                  </a:lnTo>
                  <a:lnTo>
                    <a:pt x="10173" y="2489"/>
                  </a:lnTo>
                  <a:lnTo>
                    <a:pt x="10042" y="3799"/>
                  </a:lnTo>
                  <a:lnTo>
                    <a:pt x="10130" y="4629"/>
                  </a:lnTo>
                  <a:lnTo>
                    <a:pt x="10261" y="4978"/>
                  </a:lnTo>
                  <a:lnTo>
                    <a:pt x="11287" y="7598"/>
                  </a:lnTo>
                  <a:lnTo>
                    <a:pt x="11658" y="8864"/>
                  </a:lnTo>
                  <a:lnTo>
                    <a:pt x="11811" y="9453"/>
                  </a:lnTo>
                  <a:lnTo>
                    <a:pt x="12313" y="10807"/>
                  </a:lnTo>
                  <a:lnTo>
                    <a:pt x="13011" y="12204"/>
                  </a:lnTo>
                  <a:lnTo>
                    <a:pt x="13819" y="13514"/>
                  </a:lnTo>
                  <a:lnTo>
                    <a:pt x="14234" y="14081"/>
                  </a:lnTo>
                  <a:lnTo>
                    <a:pt x="14649" y="14583"/>
                  </a:lnTo>
                  <a:lnTo>
                    <a:pt x="15216" y="15522"/>
                  </a:lnTo>
                  <a:lnTo>
                    <a:pt x="15544" y="16461"/>
                  </a:lnTo>
                  <a:lnTo>
                    <a:pt x="15696" y="17552"/>
                  </a:lnTo>
                  <a:lnTo>
                    <a:pt x="15718" y="18207"/>
                  </a:lnTo>
                  <a:lnTo>
                    <a:pt x="15740" y="18818"/>
                  </a:lnTo>
                  <a:lnTo>
                    <a:pt x="15915" y="19779"/>
                  </a:lnTo>
                  <a:lnTo>
                    <a:pt x="16351" y="20936"/>
                  </a:lnTo>
                  <a:lnTo>
                    <a:pt x="16613" y="22027"/>
                  </a:lnTo>
                  <a:lnTo>
                    <a:pt x="16810" y="23425"/>
                  </a:lnTo>
                  <a:lnTo>
                    <a:pt x="17072" y="25957"/>
                  </a:lnTo>
                  <a:lnTo>
                    <a:pt x="17399" y="27463"/>
                  </a:lnTo>
                  <a:lnTo>
                    <a:pt x="17661" y="28031"/>
                  </a:lnTo>
                  <a:lnTo>
                    <a:pt x="17967" y="28555"/>
                  </a:lnTo>
                  <a:lnTo>
                    <a:pt x="18818" y="29996"/>
                  </a:lnTo>
                  <a:lnTo>
                    <a:pt x="19691" y="32069"/>
                  </a:lnTo>
                  <a:lnTo>
                    <a:pt x="20259" y="34231"/>
                  </a:lnTo>
                  <a:lnTo>
                    <a:pt x="20565" y="35933"/>
                  </a:lnTo>
                  <a:lnTo>
                    <a:pt x="20674" y="36916"/>
                  </a:lnTo>
                  <a:lnTo>
                    <a:pt x="21219" y="42242"/>
                  </a:lnTo>
                  <a:lnTo>
                    <a:pt x="20717" y="42810"/>
                  </a:lnTo>
                  <a:lnTo>
                    <a:pt x="18447" y="45823"/>
                  </a:lnTo>
                  <a:lnTo>
                    <a:pt x="17552" y="47460"/>
                  </a:lnTo>
                  <a:lnTo>
                    <a:pt x="17246" y="48420"/>
                  </a:lnTo>
                  <a:lnTo>
                    <a:pt x="17246" y="48813"/>
                  </a:lnTo>
                  <a:lnTo>
                    <a:pt x="17268" y="49185"/>
                  </a:lnTo>
                  <a:lnTo>
                    <a:pt x="17508" y="49730"/>
                  </a:lnTo>
                  <a:lnTo>
                    <a:pt x="18141" y="50342"/>
                  </a:lnTo>
                  <a:lnTo>
                    <a:pt x="19473" y="51193"/>
                  </a:lnTo>
                  <a:lnTo>
                    <a:pt x="20696" y="52284"/>
                  </a:lnTo>
                  <a:lnTo>
                    <a:pt x="21569" y="53376"/>
                  </a:lnTo>
                  <a:lnTo>
                    <a:pt x="22027" y="54075"/>
                  </a:lnTo>
                  <a:lnTo>
                    <a:pt x="21984" y="54227"/>
                  </a:lnTo>
                  <a:lnTo>
                    <a:pt x="21569" y="54795"/>
                  </a:lnTo>
                  <a:lnTo>
                    <a:pt x="21023" y="55013"/>
                  </a:lnTo>
                  <a:lnTo>
                    <a:pt x="20630" y="54948"/>
                  </a:lnTo>
                  <a:lnTo>
                    <a:pt x="19975" y="54729"/>
                  </a:lnTo>
                  <a:lnTo>
                    <a:pt x="17006" y="53332"/>
                  </a:lnTo>
                  <a:lnTo>
                    <a:pt x="13208" y="51302"/>
                  </a:lnTo>
                  <a:lnTo>
                    <a:pt x="10588" y="49687"/>
                  </a:lnTo>
                  <a:lnTo>
                    <a:pt x="9256" y="48726"/>
                  </a:lnTo>
                  <a:lnTo>
                    <a:pt x="8776" y="48289"/>
                  </a:lnTo>
                  <a:lnTo>
                    <a:pt x="8340" y="47897"/>
                  </a:lnTo>
                  <a:lnTo>
                    <a:pt x="7335" y="47242"/>
                  </a:lnTo>
                  <a:lnTo>
                    <a:pt x="6200" y="46740"/>
                  </a:lnTo>
                  <a:lnTo>
                    <a:pt x="5021" y="46390"/>
                  </a:lnTo>
                  <a:lnTo>
                    <a:pt x="3843" y="46237"/>
                  </a:lnTo>
                  <a:lnTo>
                    <a:pt x="2751" y="46259"/>
                  </a:lnTo>
                  <a:lnTo>
                    <a:pt x="1790" y="46456"/>
                  </a:lnTo>
                  <a:lnTo>
                    <a:pt x="1026" y="46870"/>
                  </a:lnTo>
                  <a:lnTo>
                    <a:pt x="764" y="47154"/>
                  </a:lnTo>
                  <a:lnTo>
                    <a:pt x="524" y="47460"/>
                  </a:lnTo>
                  <a:lnTo>
                    <a:pt x="175" y="48049"/>
                  </a:lnTo>
                  <a:lnTo>
                    <a:pt x="0" y="48617"/>
                  </a:lnTo>
                  <a:lnTo>
                    <a:pt x="0" y="49185"/>
                  </a:lnTo>
                  <a:lnTo>
                    <a:pt x="131" y="49752"/>
                  </a:lnTo>
                  <a:lnTo>
                    <a:pt x="393" y="50298"/>
                  </a:lnTo>
                  <a:lnTo>
                    <a:pt x="1026" y="51127"/>
                  </a:lnTo>
                  <a:lnTo>
                    <a:pt x="1616" y="51673"/>
                  </a:lnTo>
                  <a:lnTo>
                    <a:pt x="2271" y="52306"/>
                  </a:lnTo>
                  <a:lnTo>
                    <a:pt x="3821" y="53965"/>
                  </a:lnTo>
                  <a:lnTo>
                    <a:pt x="5916" y="56432"/>
                  </a:lnTo>
                  <a:lnTo>
                    <a:pt x="6309" y="56891"/>
                  </a:lnTo>
                  <a:lnTo>
                    <a:pt x="5676" y="57742"/>
                  </a:lnTo>
                  <a:lnTo>
                    <a:pt x="6244" y="58310"/>
                  </a:lnTo>
                  <a:lnTo>
                    <a:pt x="9344" y="61213"/>
                  </a:lnTo>
                  <a:lnTo>
                    <a:pt x="11592" y="63156"/>
                  </a:lnTo>
                  <a:lnTo>
                    <a:pt x="12553" y="63855"/>
                  </a:lnTo>
                  <a:lnTo>
                    <a:pt x="12706" y="63964"/>
                  </a:lnTo>
                  <a:lnTo>
                    <a:pt x="13623" y="64335"/>
                  </a:lnTo>
                  <a:lnTo>
                    <a:pt x="14212" y="64357"/>
                  </a:lnTo>
                  <a:lnTo>
                    <a:pt x="14605" y="64247"/>
                  </a:lnTo>
                  <a:lnTo>
                    <a:pt x="14823" y="64160"/>
                  </a:lnTo>
                  <a:lnTo>
                    <a:pt x="15020" y="64291"/>
                  </a:lnTo>
                  <a:lnTo>
                    <a:pt x="16460" y="64771"/>
                  </a:lnTo>
                  <a:lnTo>
                    <a:pt x="17465" y="64837"/>
                  </a:lnTo>
                  <a:lnTo>
                    <a:pt x="18185" y="64771"/>
                  </a:lnTo>
                  <a:lnTo>
                    <a:pt x="18578" y="64662"/>
                  </a:lnTo>
                  <a:lnTo>
                    <a:pt x="18905" y="64706"/>
                  </a:lnTo>
                  <a:lnTo>
                    <a:pt x="20499" y="65055"/>
                  </a:lnTo>
                  <a:lnTo>
                    <a:pt x="21547" y="65404"/>
                  </a:lnTo>
                  <a:lnTo>
                    <a:pt x="21874" y="65601"/>
                  </a:lnTo>
                  <a:lnTo>
                    <a:pt x="24647" y="67151"/>
                  </a:lnTo>
                  <a:lnTo>
                    <a:pt x="35256" y="72958"/>
                  </a:lnTo>
                  <a:lnTo>
                    <a:pt x="39535" y="75403"/>
                  </a:lnTo>
                  <a:lnTo>
                    <a:pt x="41238" y="76451"/>
                  </a:lnTo>
                  <a:lnTo>
                    <a:pt x="41500" y="76713"/>
                  </a:lnTo>
                  <a:lnTo>
                    <a:pt x="41784" y="76996"/>
                  </a:lnTo>
                  <a:lnTo>
                    <a:pt x="42329" y="77433"/>
                  </a:lnTo>
                  <a:lnTo>
                    <a:pt x="42701" y="77957"/>
                  </a:lnTo>
                  <a:lnTo>
                    <a:pt x="43072" y="78808"/>
                  </a:lnTo>
                  <a:lnTo>
                    <a:pt x="43421" y="80118"/>
                  </a:lnTo>
                  <a:lnTo>
                    <a:pt x="43727" y="82061"/>
                  </a:lnTo>
                  <a:lnTo>
                    <a:pt x="43967" y="84746"/>
                  </a:lnTo>
                  <a:lnTo>
                    <a:pt x="44032" y="86471"/>
                  </a:lnTo>
                  <a:lnTo>
                    <a:pt x="43836" y="87082"/>
                  </a:lnTo>
                  <a:lnTo>
                    <a:pt x="42984" y="90029"/>
                  </a:lnTo>
                  <a:lnTo>
                    <a:pt x="42766" y="91383"/>
                  </a:lnTo>
                  <a:lnTo>
                    <a:pt x="42766" y="92059"/>
                  </a:lnTo>
                  <a:lnTo>
                    <a:pt x="42832" y="92278"/>
                  </a:lnTo>
                  <a:lnTo>
                    <a:pt x="43181" y="93064"/>
                  </a:lnTo>
                  <a:lnTo>
                    <a:pt x="43639" y="94177"/>
                  </a:lnTo>
                  <a:lnTo>
                    <a:pt x="43989" y="94701"/>
                  </a:lnTo>
                  <a:lnTo>
                    <a:pt x="44185" y="94854"/>
                  </a:lnTo>
                  <a:lnTo>
                    <a:pt x="44403" y="94963"/>
                  </a:lnTo>
                  <a:lnTo>
                    <a:pt x="45036" y="95094"/>
                  </a:lnTo>
                  <a:lnTo>
                    <a:pt x="45997" y="95181"/>
                  </a:lnTo>
                  <a:lnTo>
                    <a:pt x="46193" y="95181"/>
                  </a:lnTo>
                  <a:lnTo>
                    <a:pt x="46783" y="94897"/>
                  </a:lnTo>
                  <a:lnTo>
                    <a:pt x="50756" y="92911"/>
                  </a:lnTo>
                  <a:lnTo>
                    <a:pt x="52109" y="92103"/>
                  </a:lnTo>
                  <a:lnTo>
                    <a:pt x="52677" y="91666"/>
                  </a:lnTo>
                  <a:lnTo>
                    <a:pt x="54707" y="89898"/>
                  </a:lnTo>
                  <a:lnTo>
                    <a:pt x="57109" y="87584"/>
                  </a:lnTo>
                  <a:lnTo>
                    <a:pt x="59248" y="85336"/>
                  </a:lnTo>
                  <a:lnTo>
                    <a:pt x="59925" y="84462"/>
                  </a:lnTo>
                  <a:lnTo>
                    <a:pt x="60449" y="83742"/>
                  </a:lnTo>
                  <a:lnTo>
                    <a:pt x="61322" y="83000"/>
                  </a:lnTo>
                  <a:lnTo>
                    <a:pt x="62151" y="82541"/>
                  </a:lnTo>
                  <a:lnTo>
                    <a:pt x="63243" y="81734"/>
                  </a:lnTo>
                  <a:lnTo>
                    <a:pt x="63985" y="80991"/>
                  </a:lnTo>
                  <a:lnTo>
                    <a:pt x="64356" y="80555"/>
                  </a:lnTo>
                  <a:lnTo>
                    <a:pt x="64946" y="79682"/>
                  </a:lnTo>
                  <a:lnTo>
                    <a:pt x="65557" y="78306"/>
                  </a:lnTo>
                  <a:lnTo>
                    <a:pt x="66037" y="76560"/>
                  </a:lnTo>
                  <a:lnTo>
                    <a:pt x="66408" y="75381"/>
                  </a:lnTo>
                  <a:lnTo>
                    <a:pt x="66758" y="74682"/>
                  </a:lnTo>
                  <a:lnTo>
                    <a:pt x="66998" y="74377"/>
                  </a:lnTo>
                  <a:lnTo>
                    <a:pt x="66976" y="74311"/>
                  </a:lnTo>
                  <a:lnTo>
                    <a:pt x="66736" y="74028"/>
                  </a:lnTo>
                  <a:lnTo>
                    <a:pt x="66474" y="74006"/>
                  </a:lnTo>
                  <a:lnTo>
                    <a:pt x="66277" y="74115"/>
                  </a:lnTo>
                  <a:lnTo>
                    <a:pt x="66256" y="74028"/>
                  </a:lnTo>
                  <a:lnTo>
                    <a:pt x="66081" y="73766"/>
                  </a:lnTo>
                  <a:lnTo>
                    <a:pt x="65863" y="73700"/>
                  </a:lnTo>
                  <a:lnTo>
                    <a:pt x="65732" y="73766"/>
                  </a:lnTo>
                  <a:lnTo>
                    <a:pt x="65688" y="73766"/>
                  </a:lnTo>
                  <a:lnTo>
                    <a:pt x="65404" y="74006"/>
                  </a:lnTo>
                  <a:lnTo>
                    <a:pt x="65208" y="74377"/>
                  </a:lnTo>
                  <a:lnTo>
                    <a:pt x="65099" y="74661"/>
                  </a:lnTo>
                  <a:lnTo>
                    <a:pt x="65033" y="74661"/>
                  </a:lnTo>
                  <a:lnTo>
                    <a:pt x="64749" y="74901"/>
                  </a:lnTo>
                  <a:lnTo>
                    <a:pt x="64596" y="75315"/>
                  </a:lnTo>
                  <a:lnTo>
                    <a:pt x="64553" y="75643"/>
                  </a:lnTo>
                  <a:lnTo>
                    <a:pt x="64487" y="76058"/>
                  </a:lnTo>
                  <a:lnTo>
                    <a:pt x="63854" y="77302"/>
                  </a:lnTo>
                  <a:lnTo>
                    <a:pt x="63047" y="78263"/>
                  </a:lnTo>
                  <a:lnTo>
                    <a:pt x="62413" y="78765"/>
                  </a:lnTo>
                  <a:lnTo>
                    <a:pt x="61693" y="79070"/>
                  </a:lnTo>
                  <a:lnTo>
                    <a:pt x="60929" y="79114"/>
                  </a:lnTo>
                  <a:lnTo>
                    <a:pt x="60514" y="79005"/>
                  </a:lnTo>
                  <a:lnTo>
                    <a:pt x="60536" y="78918"/>
                  </a:lnTo>
                  <a:lnTo>
                    <a:pt x="60711" y="78263"/>
                  </a:lnTo>
                  <a:lnTo>
                    <a:pt x="60973" y="77935"/>
                  </a:lnTo>
                  <a:lnTo>
                    <a:pt x="61125" y="77739"/>
                  </a:lnTo>
                  <a:lnTo>
                    <a:pt x="61256" y="77171"/>
                  </a:lnTo>
                  <a:lnTo>
                    <a:pt x="61169" y="76582"/>
                  </a:lnTo>
                  <a:lnTo>
                    <a:pt x="60885" y="76276"/>
                  </a:lnTo>
                  <a:lnTo>
                    <a:pt x="60623" y="76189"/>
                  </a:lnTo>
                  <a:lnTo>
                    <a:pt x="60427" y="76189"/>
                  </a:lnTo>
                  <a:lnTo>
                    <a:pt x="60121" y="76232"/>
                  </a:lnTo>
                  <a:lnTo>
                    <a:pt x="59816" y="76516"/>
                  </a:lnTo>
                  <a:lnTo>
                    <a:pt x="59772" y="77215"/>
                  </a:lnTo>
                  <a:lnTo>
                    <a:pt x="59663" y="77761"/>
                  </a:lnTo>
                  <a:lnTo>
                    <a:pt x="59423" y="78306"/>
                  </a:lnTo>
                  <a:lnTo>
                    <a:pt x="58680" y="79267"/>
                  </a:lnTo>
                  <a:lnTo>
                    <a:pt x="58418" y="79551"/>
                  </a:lnTo>
                  <a:lnTo>
                    <a:pt x="58156" y="79834"/>
                  </a:lnTo>
                  <a:lnTo>
                    <a:pt x="57785" y="80795"/>
                  </a:lnTo>
                  <a:lnTo>
                    <a:pt x="57720" y="81603"/>
                  </a:lnTo>
                  <a:lnTo>
                    <a:pt x="57807" y="82061"/>
                  </a:lnTo>
                  <a:lnTo>
                    <a:pt x="57829" y="82170"/>
                  </a:lnTo>
                  <a:lnTo>
                    <a:pt x="57742" y="82454"/>
                  </a:lnTo>
                  <a:lnTo>
                    <a:pt x="57327" y="82934"/>
                  </a:lnTo>
                  <a:lnTo>
                    <a:pt x="55864" y="84113"/>
                  </a:lnTo>
                  <a:lnTo>
                    <a:pt x="51957" y="86449"/>
                  </a:lnTo>
                  <a:lnTo>
                    <a:pt x="51083" y="86907"/>
                  </a:lnTo>
                  <a:lnTo>
                    <a:pt x="51171" y="86755"/>
                  </a:lnTo>
                  <a:lnTo>
                    <a:pt x="51760" y="85925"/>
                  </a:lnTo>
                  <a:lnTo>
                    <a:pt x="52328" y="85336"/>
                  </a:lnTo>
                  <a:lnTo>
                    <a:pt x="52655" y="85117"/>
                  </a:lnTo>
                  <a:lnTo>
                    <a:pt x="53026" y="84834"/>
                  </a:lnTo>
                  <a:lnTo>
                    <a:pt x="53943" y="83633"/>
                  </a:lnTo>
                  <a:lnTo>
                    <a:pt x="54882" y="81821"/>
                  </a:lnTo>
                  <a:lnTo>
                    <a:pt x="55428" y="80140"/>
                  </a:lnTo>
                  <a:lnTo>
                    <a:pt x="55668" y="78918"/>
                  </a:lnTo>
                  <a:lnTo>
                    <a:pt x="55711" y="78284"/>
                  </a:lnTo>
                  <a:lnTo>
                    <a:pt x="55799" y="78088"/>
                  </a:lnTo>
                  <a:lnTo>
                    <a:pt x="56323" y="77149"/>
                  </a:lnTo>
                  <a:lnTo>
                    <a:pt x="56716" y="76582"/>
                  </a:lnTo>
                  <a:lnTo>
                    <a:pt x="56912" y="76429"/>
                  </a:lnTo>
                  <a:lnTo>
                    <a:pt x="57545" y="76211"/>
                  </a:lnTo>
                  <a:lnTo>
                    <a:pt x="59575" y="75752"/>
                  </a:lnTo>
                  <a:lnTo>
                    <a:pt x="59881" y="75687"/>
                  </a:lnTo>
                  <a:lnTo>
                    <a:pt x="59859" y="75337"/>
                  </a:lnTo>
                  <a:lnTo>
                    <a:pt x="59794" y="73635"/>
                  </a:lnTo>
                  <a:lnTo>
                    <a:pt x="59881" y="72565"/>
                  </a:lnTo>
                  <a:lnTo>
                    <a:pt x="59990" y="72259"/>
                  </a:lnTo>
                  <a:lnTo>
                    <a:pt x="60209" y="71975"/>
                  </a:lnTo>
                  <a:lnTo>
                    <a:pt x="61191" y="71168"/>
                  </a:lnTo>
                  <a:lnTo>
                    <a:pt x="62654" y="70316"/>
                  </a:lnTo>
                  <a:lnTo>
                    <a:pt x="63963" y="69814"/>
                  </a:lnTo>
                  <a:lnTo>
                    <a:pt x="64858" y="69596"/>
                  </a:lnTo>
                  <a:lnTo>
                    <a:pt x="65317" y="69552"/>
                  </a:lnTo>
                  <a:lnTo>
                    <a:pt x="65775" y="69509"/>
                  </a:lnTo>
                  <a:lnTo>
                    <a:pt x="66605" y="69312"/>
                  </a:lnTo>
                  <a:lnTo>
                    <a:pt x="67696" y="68832"/>
                  </a:lnTo>
                  <a:lnTo>
                    <a:pt x="68810" y="68024"/>
                  </a:lnTo>
                  <a:lnTo>
                    <a:pt x="69552" y="67260"/>
                  </a:lnTo>
                  <a:lnTo>
                    <a:pt x="69770" y="66998"/>
                  </a:lnTo>
                  <a:lnTo>
                    <a:pt x="70010" y="66692"/>
                  </a:lnTo>
                  <a:lnTo>
                    <a:pt x="70491" y="65928"/>
                  </a:lnTo>
                  <a:lnTo>
                    <a:pt x="70753" y="65274"/>
                  </a:lnTo>
                  <a:lnTo>
                    <a:pt x="70949" y="64531"/>
                  </a:lnTo>
                  <a:lnTo>
                    <a:pt x="70993" y="63658"/>
                  </a:lnTo>
                  <a:lnTo>
                    <a:pt x="70818" y="62719"/>
                  </a:lnTo>
                  <a:lnTo>
                    <a:pt x="70360" y="61715"/>
                  </a:lnTo>
                  <a:lnTo>
                    <a:pt x="70010" y="61169"/>
                  </a:lnTo>
                  <a:lnTo>
                    <a:pt x="69639" y="60645"/>
                  </a:lnTo>
                  <a:lnTo>
                    <a:pt x="68832" y="59729"/>
                  </a:lnTo>
                  <a:lnTo>
                    <a:pt x="68002" y="58965"/>
                  </a:lnTo>
                  <a:lnTo>
                    <a:pt x="67172" y="58353"/>
                  </a:lnTo>
                  <a:lnTo>
                    <a:pt x="66365" y="57895"/>
                  </a:lnTo>
                  <a:lnTo>
                    <a:pt x="65601" y="57611"/>
                  </a:lnTo>
                  <a:lnTo>
                    <a:pt x="64924" y="57480"/>
                  </a:lnTo>
                  <a:lnTo>
                    <a:pt x="64334" y="57502"/>
                  </a:lnTo>
                  <a:lnTo>
                    <a:pt x="64094" y="57567"/>
                  </a:lnTo>
                  <a:lnTo>
                    <a:pt x="63701" y="57633"/>
                  </a:lnTo>
                  <a:lnTo>
                    <a:pt x="61868" y="58004"/>
                  </a:lnTo>
                  <a:lnTo>
                    <a:pt x="61060" y="58288"/>
                  </a:lnTo>
                  <a:lnTo>
                    <a:pt x="60667" y="58484"/>
                  </a:lnTo>
                  <a:lnTo>
                    <a:pt x="60580" y="58615"/>
                  </a:lnTo>
                  <a:lnTo>
                    <a:pt x="60514" y="58746"/>
                  </a:lnTo>
                  <a:lnTo>
                    <a:pt x="60165" y="59314"/>
                  </a:lnTo>
                  <a:lnTo>
                    <a:pt x="59837" y="59598"/>
                  </a:lnTo>
                  <a:lnTo>
                    <a:pt x="59641" y="59619"/>
                  </a:lnTo>
                  <a:lnTo>
                    <a:pt x="58615" y="59641"/>
                  </a:lnTo>
                  <a:lnTo>
                    <a:pt x="58091" y="59685"/>
                  </a:lnTo>
                  <a:lnTo>
                    <a:pt x="57982" y="59467"/>
                  </a:lnTo>
                  <a:lnTo>
                    <a:pt x="57502" y="58288"/>
                  </a:lnTo>
                  <a:lnTo>
                    <a:pt x="57240" y="57327"/>
                  </a:lnTo>
                  <a:lnTo>
                    <a:pt x="57196" y="56847"/>
                  </a:lnTo>
                  <a:lnTo>
                    <a:pt x="57130" y="55581"/>
                  </a:lnTo>
                  <a:lnTo>
                    <a:pt x="57218" y="52437"/>
                  </a:lnTo>
                  <a:lnTo>
                    <a:pt x="57458" y="50211"/>
                  </a:lnTo>
                  <a:lnTo>
                    <a:pt x="57676" y="49206"/>
                  </a:lnTo>
                  <a:lnTo>
                    <a:pt x="57785" y="48661"/>
                  </a:lnTo>
                  <a:lnTo>
                    <a:pt x="57873" y="47132"/>
                  </a:lnTo>
                  <a:lnTo>
                    <a:pt x="57829" y="44207"/>
                  </a:lnTo>
                  <a:lnTo>
                    <a:pt x="57654" y="39972"/>
                  </a:lnTo>
                  <a:lnTo>
                    <a:pt x="57589" y="37418"/>
                  </a:lnTo>
                  <a:lnTo>
                    <a:pt x="57633" y="36305"/>
                  </a:lnTo>
                  <a:lnTo>
                    <a:pt x="57720" y="36021"/>
                  </a:lnTo>
                  <a:lnTo>
                    <a:pt x="58244" y="34776"/>
                  </a:lnTo>
                  <a:lnTo>
                    <a:pt x="59881" y="31174"/>
                  </a:lnTo>
                  <a:lnTo>
                    <a:pt x="60165" y="30432"/>
                  </a:lnTo>
                  <a:lnTo>
                    <a:pt x="60187" y="29865"/>
                  </a:lnTo>
                  <a:lnTo>
                    <a:pt x="60078" y="28184"/>
                  </a:lnTo>
                  <a:lnTo>
                    <a:pt x="59859" y="27114"/>
                  </a:lnTo>
                  <a:lnTo>
                    <a:pt x="59685" y="26721"/>
                  </a:lnTo>
                  <a:lnTo>
                    <a:pt x="59488" y="26415"/>
                  </a:lnTo>
                  <a:lnTo>
                    <a:pt x="59139" y="26350"/>
                  </a:lnTo>
                  <a:lnTo>
                    <a:pt x="58899" y="26677"/>
                  </a:lnTo>
                  <a:lnTo>
                    <a:pt x="58768" y="27158"/>
                  </a:lnTo>
                  <a:lnTo>
                    <a:pt x="58746" y="27398"/>
                  </a:lnTo>
                  <a:lnTo>
                    <a:pt x="58790" y="27791"/>
                  </a:lnTo>
                  <a:lnTo>
                    <a:pt x="58746" y="28642"/>
                  </a:lnTo>
                  <a:lnTo>
                    <a:pt x="58375" y="29559"/>
                  </a:lnTo>
                  <a:lnTo>
                    <a:pt x="58004" y="30214"/>
                  </a:lnTo>
                  <a:lnTo>
                    <a:pt x="57611" y="30847"/>
                  </a:lnTo>
                  <a:lnTo>
                    <a:pt x="56934" y="31611"/>
                  </a:lnTo>
                  <a:lnTo>
                    <a:pt x="56257" y="32026"/>
                  </a:lnTo>
                  <a:lnTo>
                    <a:pt x="56148" y="32026"/>
                  </a:lnTo>
                  <a:lnTo>
                    <a:pt x="56148" y="31982"/>
                  </a:lnTo>
                  <a:lnTo>
                    <a:pt x="56170" y="31524"/>
                  </a:lnTo>
                  <a:lnTo>
                    <a:pt x="56323" y="31153"/>
                  </a:lnTo>
                  <a:lnTo>
                    <a:pt x="56388" y="30956"/>
                  </a:lnTo>
                  <a:lnTo>
                    <a:pt x="56345" y="30410"/>
                  </a:lnTo>
                  <a:lnTo>
                    <a:pt x="56083" y="29886"/>
                  </a:lnTo>
                  <a:lnTo>
                    <a:pt x="55777" y="29668"/>
                  </a:lnTo>
                  <a:lnTo>
                    <a:pt x="55515" y="29624"/>
                  </a:lnTo>
                  <a:lnTo>
                    <a:pt x="55362" y="29668"/>
                  </a:lnTo>
                  <a:lnTo>
                    <a:pt x="55231" y="29712"/>
                  </a:lnTo>
                  <a:lnTo>
                    <a:pt x="55057" y="29865"/>
                  </a:lnTo>
                  <a:lnTo>
                    <a:pt x="54969" y="30170"/>
                  </a:lnTo>
                  <a:lnTo>
                    <a:pt x="55166" y="31022"/>
                  </a:lnTo>
                  <a:lnTo>
                    <a:pt x="55231" y="31567"/>
                  </a:lnTo>
                  <a:lnTo>
                    <a:pt x="55078" y="32113"/>
                  </a:lnTo>
                  <a:lnTo>
                    <a:pt x="54511" y="33314"/>
                  </a:lnTo>
                  <a:lnTo>
                    <a:pt x="54467" y="33707"/>
                  </a:lnTo>
                  <a:lnTo>
                    <a:pt x="54598" y="34100"/>
                  </a:lnTo>
                  <a:lnTo>
                    <a:pt x="55057" y="35453"/>
                  </a:lnTo>
                  <a:lnTo>
                    <a:pt x="55122" y="36370"/>
                  </a:lnTo>
                  <a:lnTo>
                    <a:pt x="55057" y="37047"/>
                  </a:lnTo>
                  <a:lnTo>
                    <a:pt x="54991" y="37418"/>
                  </a:lnTo>
                  <a:lnTo>
                    <a:pt x="54402" y="39645"/>
                  </a:lnTo>
                  <a:lnTo>
                    <a:pt x="53354" y="44709"/>
                  </a:lnTo>
                  <a:lnTo>
                    <a:pt x="53048" y="46783"/>
                  </a:lnTo>
                  <a:lnTo>
                    <a:pt x="52874" y="48770"/>
                  </a:lnTo>
                  <a:lnTo>
                    <a:pt x="52895" y="50538"/>
                  </a:lnTo>
                  <a:lnTo>
                    <a:pt x="53026" y="51280"/>
                  </a:lnTo>
                  <a:lnTo>
                    <a:pt x="52895" y="51433"/>
                  </a:lnTo>
                  <a:lnTo>
                    <a:pt x="51891" y="52219"/>
                  </a:lnTo>
                  <a:lnTo>
                    <a:pt x="50778" y="52765"/>
                  </a:lnTo>
                  <a:lnTo>
                    <a:pt x="50036" y="52939"/>
                  </a:lnTo>
                  <a:lnTo>
                    <a:pt x="49992" y="52939"/>
                  </a:lnTo>
                  <a:lnTo>
                    <a:pt x="49883" y="53354"/>
                  </a:lnTo>
                  <a:lnTo>
                    <a:pt x="49926" y="54075"/>
                  </a:lnTo>
                  <a:lnTo>
                    <a:pt x="50036" y="54664"/>
                  </a:lnTo>
                  <a:lnTo>
                    <a:pt x="49948" y="54839"/>
                  </a:lnTo>
                  <a:lnTo>
                    <a:pt x="49468" y="55886"/>
                  </a:lnTo>
                  <a:lnTo>
                    <a:pt x="49206" y="56716"/>
                  </a:lnTo>
                  <a:lnTo>
                    <a:pt x="49141" y="57131"/>
                  </a:lnTo>
                  <a:lnTo>
                    <a:pt x="48704" y="57633"/>
                  </a:lnTo>
                  <a:lnTo>
                    <a:pt x="47831" y="58943"/>
                  </a:lnTo>
                  <a:lnTo>
                    <a:pt x="47722" y="58965"/>
                  </a:lnTo>
                  <a:lnTo>
                    <a:pt x="46630" y="58703"/>
                  </a:lnTo>
                  <a:lnTo>
                    <a:pt x="45320" y="58091"/>
                  </a:lnTo>
                  <a:lnTo>
                    <a:pt x="44425" y="57546"/>
                  </a:lnTo>
                  <a:lnTo>
                    <a:pt x="44185" y="57546"/>
                  </a:lnTo>
                  <a:lnTo>
                    <a:pt x="42810" y="57371"/>
                  </a:lnTo>
                  <a:lnTo>
                    <a:pt x="41718" y="57109"/>
                  </a:lnTo>
                  <a:lnTo>
                    <a:pt x="41172" y="56912"/>
                  </a:lnTo>
                  <a:lnTo>
                    <a:pt x="40627" y="56651"/>
                  </a:lnTo>
                  <a:lnTo>
                    <a:pt x="39470" y="55755"/>
                  </a:lnTo>
                  <a:lnTo>
                    <a:pt x="38378" y="54751"/>
                  </a:lnTo>
                  <a:lnTo>
                    <a:pt x="37570" y="54075"/>
                  </a:lnTo>
                  <a:lnTo>
                    <a:pt x="37352" y="54009"/>
                  </a:lnTo>
                  <a:lnTo>
                    <a:pt x="37352" y="53834"/>
                  </a:lnTo>
                  <a:lnTo>
                    <a:pt x="37243" y="53048"/>
                  </a:lnTo>
                  <a:lnTo>
                    <a:pt x="37090" y="52568"/>
                  </a:lnTo>
                  <a:lnTo>
                    <a:pt x="36981" y="52415"/>
                  </a:lnTo>
                  <a:lnTo>
                    <a:pt x="36654" y="52241"/>
                  </a:lnTo>
                  <a:lnTo>
                    <a:pt x="36020" y="52110"/>
                  </a:lnTo>
                  <a:lnTo>
                    <a:pt x="35759" y="52001"/>
                  </a:lnTo>
                  <a:lnTo>
                    <a:pt x="35737" y="51935"/>
                  </a:lnTo>
                  <a:lnTo>
                    <a:pt x="35802" y="51717"/>
                  </a:lnTo>
                  <a:lnTo>
                    <a:pt x="35890" y="51302"/>
                  </a:lnTo>
                  <a:lnTo>
                    <a:pt x="35824" y="50996"/>
                  </a:lnTo>
                  <a:lnTo>
                    <a:pt x="35737" y="50844"/>
                  </a:lnTo>
                  <a:lnTo>
                    <a:pt x="35475" y="50516"/>
                  </a:lnTo>
                  <a:lnTo>
                    <a:pt x="34558" y="49708"/>
                  </a:lnTo>
                  <a:lnTo>
                    <a:pt x="34034" y="49315"/>
                  </a:lnTo>
                  <a:lnTo>
                    <a:pt x="33772" y="49054"/>
                  </a:lnTo>
                  <a:lnTo>
                    <a:pt x="33270" y="48246"/>
                  </a:lnTo>
                  <a:lnTo>
                    <a:pt x="32637" y="46914"/>
                  </a:lnTo>
                  <a:lnTo>
                    <a:pt x="32353" y="46499"/>
                  </a:lnTo>
                  <a:lnTo>
                    <a:pt x="31742" y="45321"/>
                  </a:lnTo>
                  <a:lnTo>
                    <a:pt x="29471" y="40692"/>
                  </a:lnTo>
                  <a:lnTo>
                    <a:pt x="28424" y="38837"/>
                  </a:lnTo>
                  <a:lnTo>
                    <a:pt x="27878" y="38138"/>
                  </a:lnTo>
                  <a:lnTo>
                    <a:pt x="27703" y="38029"/>
                  </a:lnTo>
                  <a:lnTo>
                    <a:pt x="27332" y="37571"/>
                  </a:lnTo>
                  <a:lnTo>
                    <a:pt x="27157" y="37156"/>
                  </a:lnTo>
                  <a:lnTo>
                    <a:pt x="25891" y="32113"/>
                  </a:lnTo>
                  <a:lnTo>
                    <a:pt x="26219" y="31458"/>
                  </a:lnTo>
                  <a:lnTo>
                    <a:pt x="26110" y="30956"/>
                  </a:lnTo>
                  <a:lnTo>
                    <a:pt x="25629" y="28358"/>
                  </a:lnTo>
                  <a:lnTo>
                    <a:pt x="25455" y="26612"/>
                  </a:lnTo>
                  <a:lnTo>
                    <a:pt x="25476" y="26001"/>
                  </a:lnTo>
                  <a:lnTo>
                    <a:pt x="25498" y="25739"/>
                  </a:lnTo>
                  <a:lnTo>
                    <a:pt x="25345" y="25149"/>
                  </a:lnTo>
                  <a:lnTo>
                    <a:pt x="24822" y="24080"/>
                  </a:lnTo>
                  <a:lnTo>
                    <a:pt x="23490" y="21809"/>
                  </a:lnTo>
                  <a:lnTo>
                    <a:pt x="22093" y="19080"/>
                  </a:lnTo>
                  <a:lnTo>
                    <a:pt x="21023" y="16701"/>
                  </a:lnTo>
                  <a:lnTo>
                    <a:pt x="20434" y="15282"/>
                  </a:lnTo>
                  <a:lnTo>
                    <a:pt x="20259" y="15195"/>
                  </a:lnTo>
                  <a:lnTo>
                    <a:pt x="19408" y="14474"/>
                  </a:lnTo>
                  <a:lnTo>
                    <a:pt x="18840" y="13623"/>
                  </a:lnTo>
                  <a:lnTo>
                    <a:pt x="18665" y="13077"/>
                  </a:lnTo>
                  <a:lnTo>
                    <a:pt x="18382" y="11986"/>
                  </a:lnTo>
                  <a:lnTo>
                    <a:pt x="18120" y="10872"/>
                  </a:lnTo>
                  <a:lnTo>
                    <a:pt x="18076" y="10305"/>
                  </a:lnTo>
                  <a:lnTo>
                    <a:pt x="18120" y="10064"/>
                  </a:lnTo>
                  <a:lnTo>
                    <a:pt x="18163" y="9715"/>
                  </a:lnTo>
                  <a:lnTo>
                    <a:pt x="18098" y="8929"/>
                  </a:lnTo>
                  <a:lnTo>
                    <a:pt x="17814" y="7576"/>
                  </a:lnTo>
                  <a:lnTo>
                    <a:pt x="16788" y="4781"/>
                  </a:lnTo>
                  <a:lnTo>
                    <a:pt x="16308" y="3624"/>
                  </a:lnTo>
                  <a:lnTo>
                    <a:pt x="16133" y="3166"/>
                  </a:lnTo>
                  <a:lnTo>
                    <a:pt x="15522" y="2031"/>
                  </a:lnTo>
                  <a:lnTo>
                    <a:pt x="14605" y="939"/>
                  </a:lnTo>
                  <a:lnTo>
                    <a:pt x="13754" y="328"/>
                  </a:lnTo>
                  <a:lnTo>
                    <a:pt x="13142" y="66"/>
                  </a:lnTo>
                  <a:lnTo>
                    <a:pt x="12793" y="1"/>
                  </a:lnTo>
                  <a:close/>
                </a:path>
              </a:pathLst>
            </a:custGeom>
            <a:solidFill>
              <a:srgbClr val="B8D9FF">
                <a:alpha val="899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2176250" y="922500"/>
              <a:ext cx="329100" cy="329125"/>
            </a:xfrm>
            <a:custGeom>
              <a:avLst/>
              <a:gdLst/>
              <a:ahLst/>
              <a:cxnLst/>
              <a:rect l="l" t="t" r="r" b="b"/>
              <a:pathLst>
                <a:path w="13164" h="13165" extrusionOk="0">
                  <a:moveTo>
                    <a:pt x="5960" y="0"/>
                  </a:moveTo>
                  <a:lnTo>
                    <a:pt x="4716" y="240"/>
                  </a:lnTo>
                  <a:lnTo>
                    <a:pt x="3537" y="721"/>
                  </a:lnTo>
                  <a:lnTo>
                    <a:pt x="2445" y="1419"/>
                  </a:lnTo>
                  <a:lnTo>
                    <a:pt x="1507" y="2336"/>
                  </a:lnTo>
                  <a:lnTo>
                    <a:pt x="1114" y="2882"/>
                  </a:lnTo>
                  <a:lnTo>
                    <a:pt x="743" y="3471"/>
                  </a:lnTo>
                  <a:lnTo>
                    <a:pt x="240" y="4672"/>
                  </a:lnTo>
                  <a:lnTo>
                    <a:pt x="0" y="5938"/>
                  </a:lnTo>
                  <a:lnTo>
                    <a:pt x="0" y="7204"/>
                  </a:lnTo>
                  <a:lnTo>
                    <a:pt x="240" y="8449"/>
                  </a:lnTo>
                  <a:lnTo>
                    <a:pt x="699" y="9649"/>
                  </a:lnTo>
                  <a:lnTo>
                    <a:pt x="1397" y="10719"/>
                  </a:lnTo>
                  <a:lnTo>
                    <a:pt x="2336" y="11658"/>
                  </a:lnTo>
                  <a:lnTo>
                    <a:pt x="2882" y="12051"/>
                  </a:lnTo>
                  <a:lnTo>
                    <a:pt x="3449" y="12422"/>
                  </a:lnTo>
                  <a:lnTo>
                    <a:pt x="4672" y="12924"/>
                  </a:lnTo>
                  <a:lnTo>
                    <a:pt x="5938" y="13164"/>
                  </a:lnTo>
                  <a:lnTo>
                    <a:pt x="7204" y="13164"/>
                  </a:lnTo>
                  <a:lnTo>
                    <a:pt x="8449" y="12924"/>
                  </a:lnTo>
                  <a:lnTo>
                    <a:pt x="9627" y="12465"/>
                  </a:lnTo>
                  <a:lnTo>
                    <a:pt x="10697" y="11767"/>
                  </a:lnTo>
                  <a:lnTo>
                    <a:pt x="11658" y="10850"/>
                  </a:lnTo>
                  <a:lnTo>
                    <a:pt x="12051" y="10282"/>
                  </a:lnTo>
                  <a:lnTo>
                    <a:pt x="12400" y="9715"/>
                  </a:lnTo>
                  <a:lnTo>
                    <a:pt x="12902" y="8492"/>
                  </a:lnTo>
                  <a:lnTo>
                    <a:pt x="13164" y="7248"/>
                  </a:lnTo>
                  <a:lnTo>
                    <a:pt x="13164" y="5960"/>
                  </a:lnTo>
                  <a:lnTo>
                    <a:pt x="12924" y="4716"/>
                  </a:lnTo>
                  <a:lnTo>
                    <a:pt x="12444" y="3537"/>
                  </a:lnTo>
                  <a:lnTo>
                    <a:pt x="11745" y="2467"/>
                  </a:lnTo>
                  <a:lnTo>
                    <a:pt x="10828" y="1528"/>
                  </a:lnTo>
                  <a:lnTo>
                    <a:pt x="10282" y="1114"/>
                  </a:lnTo>
                  <a:lnTo>
                    <a:pt x="9693" y="764"/>
                  </a:lnTo>
                  <a:lnTo>
                    <a:pt x="8492" y="262"/>
                  </a:lnTo>
                  <a:lnTo>
                    <a:pt x="7226" y="0"/>
                  </a:lnTo>
                  <a:close/>
                </a:path>
              </a:pathLst>
            </a:custGeom>
            <a:solidFill>
              <a:srgbClr val="B8D9FF">
                <a:alpha val="899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3" name="Google Shape;633;p39"/>
          <p:cNvSpPr txBox="1">
            <a:spLocks noGrp="1"/>
          </p:cNvSpPr>
          <p:nvPr>
            <p:ph type="title"/>
          </p:nvPr>
        </p:nvSpPr>
        <p:spPr>
          <a:xfrm>
            <a:off x="720000" y="2002174"/>
            <a:ext cx="3852000" cy="849373"/>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3200" dirty="0"/>
              <a:t>INTRODUCTION</a:t>
            </a:r>
            <a:endParaRPr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41"/>
          <p:cNvSpPr txBox="1">
            <a:spLocks noGrp="1"/>
          </p:cNvSpPr>
          <p:nvPr>
            <p:ph type="subTitle" idx="1"/>
          </p:nvPr>
        </p:nvSpPr>
        <p:spPr>
          <a:xfrm>
            <a:off x="1087800" y="2836125"/>
            <a:ext cx="2420700" cy="6375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800" dirty="0"/>
              <a:t>Reason and Motivation</a:t>
            </a:r>
            <a:endParaRPr sz="1800" dirty="0"/>
          </a:p>
          <a:p>
            <a:pPr marL="0" lvl="0" indent="0" algn="ctr" rtl="0">
              <a:spcBef>
                <a:spcPts val="0"/>
              </a:spcBef>
              <a:spcAft>
                <a:spcPts val="1200"/>
              </a:spcAft>
              <a:buNone/>
            </a:pPr>
            <a:endParaRPr dirty="0"/>
          </a:p>
        </p:txBody>
      </p:sp>
      <p:sp>
        <p:nvSpPr>
          <p:cNvPr id="648" name="Google Shape;648;p41"/>
          <p:cNvSpPr txBox="1">
            <a:spLocks noGrp="1"/>
          </p:cNvSpPr>
          <p:nvPr>
            <p:ph type="title"/>
          </p:nvPr>
        </p:nvSpPr>
        <p:spPr>
          <a:xfrm>
            <a:off x="720001" y="2309625"/>
            <a:ext cx="3156300" cy="526500"/>
          </a:xfrm>
          <a:prstGeom prst="rect">
            <a:avLst/>
          </a:prstGeom>
        </p:spPr>
        <p:txBody>
          <a:bodyPr spcFirstLastPara="1" wrap="square" lIns="91425" tIns="91425" rIns="91425" bIns="91425" anchor="ctr" anchorCtr="0">
            <a:noAutofit/>
          </a:bodyPr>
          <a:lstStyle/>
          <a:p>
            <a:r>
              <a:rPr lang="en-US" dirty="0"/>
              <a:t>Problem Statement</a:t>
            </a:r>
            <a:br>
              <a:rPr lang="en-US" dirty="0"/>
            </a:br>
            <a:endParaRPr dirty="0"/>
          </a:p>
        </p:txBody>
      </p:sp>
      <p:grpSp>
        <p:nvGrpSpPr>
          <p:cNvPr id="649" name="Google Shape;649;p41"/>
          <p:cNvGrpSpPr/>
          <p:nvPr/>
        </p:nvGrpSpPr>
        <p:grpSpPr>
          <a:xfrm>
            <a:off x="4405131" y="-1466895"/>
            <a:ext cx="4572146" cy="6524192"/>
            <a:chOff x="4711809" y="-3574466"/>
            <a:chExt cx="5168018" cy="7374469"/>
          </a:xfrm>
        </p:grpSpPr>
        <p:sp>
          <p:nvSpPr>
            <p:cNvPr id="650" name="Google Shape;650;p41"/>
            <p:cNvSpPr/>
            <p:nvPr/>
          </p:nvSpPr>
          <p:spPr>
            <a:xfrm>
              <a:off x="4711809" y="-3574466"/>
              <a:ext cx="5168018" cy="7374469"/>
            </a:xfrm>
            <a:custGeom>
              <a:avLst/>
              <a:gdLst/>
              <a:ahLst/>
              <a:cxnLst/>
              <a:rect l="l" t="t" r="r" b="b"/>
              <a:pathLst>
                <a:path w="59926" h="85511" extrusionOk="0">
                  <a:moveTo>
                    <a:pt x="51259" y="1"/>
                  </a:moveTo>
                  <a:lnTo>
                    <a:pt x="51106" y="66"/>
                  </a:lnTo>
                  <a:lnTo>
                    <a:pt x="50975" y="88"/>
                  </a:lnTo>
                  <a:lnTo>
                    <a:pt x="50320" y="132"/>
                  </a:lnTo>
                  <a:lnTo>
                    <a:pt x="49665" y="219"/>
                  </a:lnTo>
                  <a:lnTo>
                    <a:pt x="49141" y="372"/>
                  </a:lnTo>
                  <a:lnTo>
                    <a:pt x="48050" y="961"/>
                  </a:lnTo>
                  <a:lnTo>
                    <a:pt x="47351" y="1660"/>
                  </a:lnTo>
                  <a:lnTo>
                    <a:pt x="46958" y="2227"/>
                  </a:lnTo>
                  <a:lnTo>
                    <a:pt x="46652" y="2882"/>
                  </a:lnTo>
                  <a:lnTo>
                    <a:pt x="46500" y="3625"/>
                  </a:lnTo>
                  <a:lnTo>
                    <a:pt x="46478" y="4039"/>
                  </a:lnTo>
                  <a:lnTo>
                    <a:pt x="46456" y="4432"/>
                  </a:lnTo>
                  <a:lnTo>
                    <a:pt x="46303" y="4934"/>
                  </a:lnTo>
                  <a:lnTo>
                    <a:pt x="46063" y="5196"/>
                  </a:lnTo>
                  <a:lnTo>
                    <a:pt x="45867" y="5305"/>
                  </a:lnTo>
                  <a:lnTo>
                    <a:pt x="45801" y="5349"/>
                  </a:lnTo>
                  <a:lnTo>
                    <a:pt x="45736" y="5436"/>
                  </a:lnTo>
                  <a:lnTo>
                    <a:pt x="45539" y="5698"/>
                  </a:lnTo>
                  <a:lnTo>
                    <a:pt x="45343" y="6353"/>
                  </a:lnTo>
                  <a:lnTo>
                    <a:pt x="45408" y="7030"/>
                  </a:lnTo>
                  <a:lnTo>
                    <a:pt x="45714" y="7663"/>
                  </a:lnTo>
                  <a:lnTo>
                    <a:pt x="45976" y="7947"/>
                  </a:lnTo>
                  <a:lnTo>
                    <a:pt x="46150" y="8122"/>
                  </a:lnTo>
                  <a:lnTo>
                    <a:pt x="46347" y="8515"/>
                  </a:lnTo>
                  <a:lnTo>
                    <a:pt x="46325" y="8733"/>
                  </a:lnTo>
                  <a:lnTo>
                    <a:pt x="46194" y="9366"/>
                  </a:lnTo>
                  <a:lnTo>
                    <a:pt x="45954" y="9999"/>
                  </a:lnTo>
                  <a:lnTo>
                    <a:pt x="45845" y="10217"/>
                  </a:lnTo>
                  <a:lnTo>
                    <a:pt x="45452" y="10457"/>
                  </a:lnTo>
                  <a:lnTo>
                    <a:pt x="45190" y="10479"/>
                  </a:lnTo>
                  <a:lnTo>
                    <a:pt x="43684" y="10501"/>
                  </a:lnTo>
                  <a:lnTo>
                    <a:pt x="42199" y="10545"/>
                  </a:lnTo>
                  <a:lnTo>
                    <a:pt x="41239" y="10567"/>
                  </a:lnTo>
                  <a:lnTo>
                    <a:pt x="40300" y="10676"/>
                  </a:lnTo>
                  <a:lnTo>
                    <a:pt x="37855" y="11069"/>
                  </a:lnTo>
                  <a:lnTo>
                    <a:pt x="35388" y="11549"/>
                  </a:lnTo>
                  <a:lnTo>
                    <a:pt x="34668" y="11702"/>
                  </a:lnTo>
                  <a:lnTo>
                    <a:pt x="33270" y="12095"/>
                  </a:lnTo>
                  <a:lnTo>
                    <a:pt x="31895" y="12619"/>
                  </a:lnTo>
                  <a:lnTo>
                    <a:pt x="30585" y="13295"/>
                  </a:lnTo>
                  <a:lnTo>
                    <a:pt x="29974" y="13710"/>
                  </a:lnTo>
                  <a:lnTo>
                    <a:pt x="29581" y="13928"/>
                  </a:lnTo>
                  <a:lnTo>
                    <a:pt x="28752" y="14212"/>
                  </a:lnTo>
                  <a:lnTo>
                    <a:pt x="28293" y="14278"/>
                  </a:lnTo>
                  <a:lnTo>
                    <a:pt x="28075" y="14300"/>
                  </a:lnTo>
                  <a:lnTo>
                    <a:pt x="27726" y="14409"/>
                  </a:lnTo>
                  <a:lnTo>
                    <a:pt x="27464" y="14627"/>
                  </a:lnTo>
                  <a:lnTo>
                    <a:pt x="27289" y="14955"/>
                  </a:lnTo>
                  <a:lnTo>
                    <a:pt x="27245" y="15173"/>
                  </a:lnTo>
                  <a:lnTo>
                    <a:pt x="27136" y="15609"/>
                  </a:lnTo>
                  <a:lnTo>
                    <a:pt x="27136" y="16439"/>
                  </a:lnTo>
                  <a:lnTo>
                    <a:pt x="27245" y="16876"/>
                  </a:lnTo>
                  <a:lnTo>
                    <a:pt x="27289" y="17116"/>
                  </a:lnTo>
                  <a:lnTo>
                    <a:pt x="27311" y="17531"/>
                  </a:lnTo>
                  <a:lnTo>
                    <a:pt x="27202" y="17880"/>
                  </a:lnTo>
                  <a:lnTo>
                    <a:pt x="26940" y="18185"/>
                  </a:lnTo>
                  <a:lnTo>
                    <a:pt x="26743" y="18360"/>
                  </a:lnTo>
                  <a:lnTo>
                    <a:pt x="26241" y="18753"/>
                  </a:lnTo>
                  <a:lnTo>
                    <a:pt x="25739" y="19190"/>
                  </a:lnTo>
                  <a:lnTo>
                    <a:pt x="25171" y="19714"/>
                  </a:lnTo>
                  <a:lnTo>
                    <a:pt x="24276" y="20871"/>
                  </a:lnTo>
                  <a:lnTo>
                    <a:pt x="23687" y="22159"/>
                  </a:lnTo>
                  <a:lnTo>
                    <a:pt x="23359" y="23578"/>
                  </a:lnTo>
                  <a:lnTo>
                    <a:pt x="23338" y="24342"/>
                  </a:lnTo>
                  <a:lnTo>
                    <a:pt x="23338" y="25935"/>
                  </a:lnTo>
                  <a:lnTo>
                    <a:pt x="23381" y="27507"/>
                  </a:lnTo>
                  <a:lnTo>
                    <a:pt x="23359" y="28031"/>
                  </a:lnTo>
                  <a:lnTo>
                    <a:pt x="23163" y="28751"/>
                  </a:lnTo>
                  <a:lnTo>
                    <a:pt x="22879" y="29210"/>
                  </a:lnTo>
                  <a:lnTo>
                    <a:pt x="22705" y="29428"/>
                  </a:lnTo>
                  <a:lnTo>
                    <a:pt x="22421" y="29756"/>
                  </a:lnTo>
                  <a:lnTo>
                    <a:pt x="22137" y="30105"/>
                  </a:lnTo>
                  <a:lnTo>
                    <a:pt x="21941" y="30367"/>
                  </a:lnTo>
                  <a:lnTo>
                    <a:pt x="21744" y="30978"/>
                  </a:lnTo>
                  <a:lnTo>
                    <a:pt x="21788" y="31567"/>
                  </a:lnTo>
                  <a:lnTo>
                    <a:pt x="22050" y="32091"/>
                  </a:lnTo>
                  <a:lnTo>
                    <a:pt x="22268" y="32288"/>
                  </a:lnTo>
                  <a:lnTo>
                    <a:pt x="22770" y="32659"/>
                  </a:lnTo>
                  <a:lnTo>
                    <a:pt x="23883" y="33227"/>
                  </a:lnTo>
                  <a:lnTo>
                    <a:pt x="24473" y="33401"/>
                  </a:lnTo>
                  <a:lnTo>
                    <a:pt x="24778" y="33445"/>
                  </a:lnTo>
                  <a:lnTo>
                    <a:pt x="25171" y="33358"/>
                  </a:lnTo>
                  <a:lnTo>
                    <a:pt x="25390" y="33205"/>
                  </a:lnTo>
                  <a:lnTo>
                    <a:pt x="25499" y="33074"/>
                  </a:lnTo>
                  <a:lnTo>
                    <a:pt x="26110" y="32091"/>
                  </a:lnTo>
                  <a:lnTo>
                    <a:pt x="26612" y="31065"/>
                  </a:lnTo>
                  <a:lnTo>
                    <a:pt x="26721" y="30782"/>
                  </a:lnTo>
                  <a:lnTo>
                    <a:pt x="26809" y="30236"/>
                  </a:lnTo>
                  <a:lnTo>
                    <a:pt x="26743" y="29690"/>
                  </a:lnTo>
                  <a:lnTo>
                    <a:pt x="26569" y="29166"/>
                  </a:lnTo>
                  <a:lnTo>
                    <a:pt x="26416" y="28904"/>
                  </a:lnTo>
                  <a:lnTo>
                    <a:pt x="26328" y="28729"/>
                  </a:lnTo>
                  <a:lnTo>
                    <a:pt x="26219" y="28358"/>
                  </a:lnTo>
                  <a:lnTo>
                    <a:pt x="26219" y="28162"/>
                  </a:lnTo>
                  <a:lnTo>
                    <a:pt x="26263" y="27769"/>
                  </a:lnTo>
                  <a:lnTo>
                    <a:pt x="26416" y="27005"/>
                  </a:lnTo>
                  <a:lnTo>
                    <a:pt x="26678" y="26284"/>
                  </a:lnTo>
                  <a:lnTo>
                    <a:pt x="27071" y="25608"/>
                  </a:lnTo>
                  <a:lnTo>
                    <a:pt x="27354" y="25302"/>
                  </a:lnTo>
                  <a:lnTo>
                    <a:pt x="27638" y="24975"/>
                  </a:lnTo>
                  <a:lnTo>
                    <a:pt x="28075" y="24254"/>
                  </a:lnTo>
                  <a:lnTo>
                    <a:pt x="28402" y="23468"/>
                  </a:lnTo>
                  <a:lnTo>
                    <a:pt x="28621" y="22639"/>
                  </a:lnTo>
                  <a:lnTo>
                    <a:pt x="28686" y="22224"/>
                  </a:lnTo>
                  <a:lnTo>
                    <a:pt x="28730" y="21940"/>
                  </a:lnTo>
                  <a:lnTo>
                    <a:pt x="29014" y="21635"/>
                  </a:lnTo>
                  <a:lnTo>
                    <a:pt x="29276" y="21569"/>
                  </a:lnTo>
                  <a:lnTo>
                    <a:pt x="29668" y="21460"/>
                  </a:lnTo>
                  <a:lnTo>
                    <a:pt x="30040" y="21307"/>
                  </a:lnTo>
                  <a:lnTo>
                    <a:pt x="30607" y="21023"/>
                  </a:lnTo>
                  <a:lnTo>
                    <a:pt x="31175" y="20740"/>
                  </a:lnTo>
                  <a:lnTo>
                    <a:pt x="31939" y="20434"/>
                  </a:lnTo>
                  <a:lnTo>
                    <a:pt x="32725" y="20172"/>
                  </a:lnTo>
                  <a:lnTo>
                    <a:pt x="32943" y="20085"/>
                  </a:lnTo>
                  <a:lnTo>
                    <a:pt x="33249" y="20041"/>
                  </a:lnTo>
                  <a:lnTo>
                    <a:pt x="33401" y="20237"/>
                  </a:lnTo>
                  <a:lnTo>
                    <a:pt x="33380" y="20718"/>
                  </a:lnTo>
                  <a:lnTo>
                    <a:pt x="33358" y="22508"/>
                  </a:lnTo>
                  <a:lnTo>
                    <a:pt x="33401" y="24298"/>
                  </a:lnTo>
                  <a:lnTo>
                    <a:pt x="33401" y="24560"/>
                  </a:lnTo>
                  <a:lnTo>
                    <a:pt x="33270" y="25040"/>
                  </a:lnTo>
                  <a:lnTo>
                    <a:pt x="33096" y="25280"/>
                  </a:lnTo>
                  <a:lnTo>
                    <a:pt x="32659" y="25826"/>
                  </a:lnTo>
                  <a:lnTo>
                    <a:pt x="32266" y="26437"/>
                  </a:lnTo>
                  <a:lnTo>
                    <a:pt x="32026" y="26874"/>
                  </a:lnTo>
                  <a:lnTo>
                    <a:pt x="31699" y="27747"/>
                  </a:lnTo>
                  <a:lnTo>
                    <a:pt x="31393" y="29122"/>
                  </a:lnTo>
                  <a:lnTo>
                    <a:pt x="31284" y="30083"/>
                  </a:lnTo>
                  <a:lnTo>
                    <a:pt x="31218" y="30432"/>
                  </a:lnTo>
                  <a:lnTo>
                    <a:pt x="31044" y="31109"/>
                  </a:lnTo>
                  <a:lnTo>
                    <a:pt x="30760" y="31742"/>
                  </a:lnTo>
                  <a:lnTo>
                    <a:pt x="30345" y="32310"/>
                  </a:lnTo>
                  <a:lnTo>
                    <a:pt x="30083" y="32550"/>
                  </a:lnTo>
                  <a:lnTo>
                    <a:pt x="29647" y="32943"/>
                  </a:lnTo>
                  <a:lnTo>
                    <a:pt x="28926" y="33838"/>
                  </a:lnTo>
                  <a:lnTo>
                    <a:pt x="28664" y="34340"/>
                  </a:lnTo>
                  <a:lnTo>
                    <a:pt x="28490" y="34667"/>
                  </a:lnTo>
                  <a:lnTo>
                    <a:pt x="28271" y="35322"/>
                  </a:lnTo>
                  <a:lnTo>
                    <a:pt x="28249" y="35999"/>
                  </a:lnTo>
                  <a:lnTo>
                    <a:pt x="28490" y="36654"/>
                  </a:lnTo>
                  <a:lnTo>
                    <a:pt x="28730" y="36981"/>
                  </a:lnTo>
                  <a:lnTo>
                    <a:pt x="28926" y="37200"/>
                  </a:lnTo>
                  <a:lnTo>
                    <a:pt x="28904" y="37527"/>
                  </a:lnTo>
                  <a:lnTo>
                    <a:pt x="28730" y="37767"/>
                  </a:lnTo>
                  <a:lnTo>
                    <a:pt x="28337" y="38357"/>
                  </a:lnTo>
                  <a:lnTo>
                    <a:pt x="27638" y="39601"/>
                  </a:lnTo>
                  <a:lnTo>
                    <a:pt x="27420" y="40278"/>
                  </a:lnTo>
                  <a:lnTo>
                    <a:pt x="27289" y="40824"/>
                  </a:lnTo>
                  <a:lnTo>
                    <a:pt x="27158" y="41369"/>
                  </a:lnTo>
                  <a:lnTo>
                    <a:pt x="26983" y="42046"/>
                  </a:lnTo>
                  <a:lnTo>
                    <a:pt x="26896" y="43443"/>
                  </a:lnTo>
                  <a:lnTo>
                    <a:pt x="26983" y="44164"/>
                  </a:lnTo>
                  <a:lnTo>
                    <a:pt x="27180" y="45080"/>
                  </a:lnTo>
                  <a:lnTo>
                    <a:pt x="27638" y="46434"/>
                  </a:lnTo>
                  <a:lnTo>
                    <a:pt x="28075" y="47264"/>
                  </a:lnTo>
                  <a:lnTo>
                    <a:pt x="28359" y="47678"/>
                  </a:lnTo>
                  <a:lnTo>
                    <a:pt x="28468" y="47875"/>
                  </a:lnTo>
                  <a:lnTo>
                    <a:pt x="28511" y="48268"/>
                  </a:lnTo>
                  <a:lnTo>
                    <a:pt x="28402" y="48464"/>
                  </a:lnTo>
                  <a:lnTo>
                    <a:pt x="27223" y="50385"/>
                  </a:lnTo>
                  <a:lnTo>
                    <a:pt x="26001" y="52306"/>
                  </a:lnTo>
                  <a:lnTo>
                    <a:pt x="25761" y="52677"/>
                  </a:lnTo>
                  <a:lnTo>
                    <a:pt x="25215" y="53354"/>
                  </a:lnTo>
                  <a:lnTo>
                    <a:pt x="24888" y="53660"/>
                  </a:lnTo>
                  <a:lnTo>
                    <a:pt x="23752" y="54555"/>
                  </a:lnTo>
                  <a:lnTo>
                    <a:pt x="22552" y="55363"/>
                  </a:lnTo>
                  <a:lnTo>
                    <a:pt x="22093" y="55668"/>
                  </a:lnTo>
                  <a:lnTo>
                    <a:pt x="21242" y="56345"/>
                  </a:lnTo>
                  <a:lnTo>
                    <a:pt x="20085" y="57480"/>
                  </a:lnTo>
                  <a:lnTo>
                    <a:pt x="19408" y="58310"/>
                  </a:lnTo>
                  <a:lnTo>
                    <a:pt x="19234" y="58572"/>
                  </a:lnTo>
                  <a:lnTo>
                    <a:pt x="19081" y="59074"/>
                  </a:lnTo>
                  <a:lnTo>
                    <a:pt x="19124" y="59379"/>
                  </a:lnTo>
                  <a:lnTo>
                    <a:pt x="19343" y="60209"/>
                  </a:lnTo>
                  <a:lnTo>
                    <a:pt x="19561" y="61038"/>
                  </a:lnTo>
                  <a:lnTo>
                    <a:pt x="19626" y="61279"/>
                  </a:lnTo>
                  <a:lnTo>
                    <a:pt x="19539" y="61497"/>
                  </a:lnTo>
                  <a:lnTo>
                    <a:pt x="19299" y="61541"/>
                  </a:lnTo>
                  <a:lnTo>
                    <a:pt x="18710" y="61628"/>
                  </a:lnTo>
                  <a:lnTo>
                    <a:pt x="18120" y="61737"/>
                  </a:lnTo>
                  <a:lnTo>
                    <a:pt x="17705" y="61846"/>
                  </a:lnTo>
                  <a:lnTo>
                    <a:pt x="16985" y="62217"/>
                  </a:lnTo>
                  <a:lnTo>
                    <a:pt x="16024" y="62960"/>
                  </a:lnTo>
                  <a:lnTo>
                    <a:pt x="15479" y="63549"/>
                  </a:lnTo>
                  <a:lnTo>
                    <a:pt x="14671" y="64531"/>
                  </a:lnTo>
                  <a:lnTo>
                    <a:pt x="13929" y="65557"/>
                  </a:lnTo>
                  <a:lnTo>
                    <a:pt x="13143" y="66518"/>
                  </a:lnTo>
                  <a:lnTo>
                    <a:pt x="11462" y="68374"/>
                  </a:lnTo>
                  <a:lnTo>
                    <a:pt x="10545" y="69225"/>
                  </a:lnTo>
                  <a:lnTo>
                    <a:pt x="9410" y="70142"/>
                  </a:lnTo>
                  <a:lnTo>
                    <a:pt x="8209" y="70971"/>
                  </a:lnTo>
                  <a:lnTo>
                    <a:pt x="7860" y="71211"/>
                  </a:lnTo>
                  <a:lnTo>
                    <a:pt x="7249" y="71408"/>
                  </a:lnTo>
                  <a:lnTo>
                    <a:pt x="6834" y="71408"/>
                  </a:lnTo>
                  <a:lnTo>
                    <a:pt x="6616" y="71364"/>
                  </a:lnTo>
                  <a:lnTo>
                    <a:pt x="6135" y="71190"/>
                  </a:lnTo>
                  <a:lnTo>
                    <a:pt x="5677" y="70949"/>
                  </a:lnTo>
                  <a:lnTo>
                    <a:pt x="5218" y="70753"/>
                  </a:lnTo>
                  <a:lnTo>
                    <a:pt x="4389" y="70622"/>
                  </a:lnTo>
                  <a:lnTo>
                    <a:pt x="3647" y="70840"/>
                  </a:lnTo>
                  <a:lnTo>
                    <a:pt x="3079" y="71430"/>
                  </a:lnTo>
                  <a:lnTo>
                    <a:pt x="2861" y="71888"/>
                  </a:lnTo>
                  <a:lnTo>
                    <a:pt x="2730" y="72259"/>
                  </a:lnTo>
                  <a:lnTo>
                    <a:pt x="2533" y="73045"/>
                  </a:lnTo>
                  <a:lnTo>
                    <a:pt x="2424" y="74246"/>
                  </a:lnTo>
                  <a:lnTo>
                    <a:pt x="2468" y="75075"/>
                  </a:lnTo>
                  <a:lnTo>
                    <a:pt x="2490" y="75534"/>
                  </a:lnTo>
                  <a:lnTo>
                    <a:pt x="2424" y="76429"/>
                  </a:lnTo>
                  <a:lnTo>
                    <a:pt x="2271" y="76866"/>
                  </a:lnTo>
                  <a:lnTo>
                    <a:pt x="1769" y="77913"/>
                  </a:lnTo>
                  <a:lnTo>
                    <a:pt x="1267" y="78939"/>
                  </a:lnTo>
                  <a:lnTo>
                    <a:pt x="896" y="79616"/>
                  </a:lnTo>
                  <a:lnTo>
                    <a:pt x="285" y="80991"/>
                  </a:lnTo>
                  <a:lnTo>
                    <a:pt x="110" y="81756"/>
                  </a:lnTo>
                  <a:lnTo>
                    <a:pt x="66" y="82017"/>
                  </a:lnTo>
                  <a:lnTo>
                    <a:pt x="1" y="82279"/>
                  </a:lnTo>
                  <a:lnTo>
                    <a:pt x="1" y="82476"/>
                  </a:lnTo>
                  <a:lnTo>
                    <a:pt x="23" y="82651"/>
                  </a:lnTo>
                  <a:lnTo>
                    <a:pt x="110" y="82934"/>
                  </a:lnTo>
                  <a:lnTo>
                    <a:pt x="176" y="83196"/>
                  </a:lnTo>
                  <a:lnTo>
                    <a:pt x="263" y="83567"/>
                  </a:lnTo>
                  <a:lnTo>
                    <a:pt x="547" y="84244"/>
                  </a:lnTo>
                  <a:lnTo>
                    <a:pt x="962" y="84812"/>
                  </a:lnTo>
                  <a:lnTo>
                    <a:pt x="1529" y="85270"/>
                  </a:lnTo>
                  <a:lnTo>
                    <a:pt x="1878" y="85445"/>
                  </a:lnTo>
                  <a:lnTo>
                    <a:pt x="2162" y="85510"/>
                  </a:lnTo>
                  <a:lnTo>
                    <a:pt x="2402" y="85445"/>
                  </a:lnTo>
                  <a:lnTo>
                    <a:pt x="2752" y="85248"/>
                  </a:lnTo>
                  <a:lnTo>
                    <a:pt x="3276" y="84681"/>
                  </a:lnTo>
                  <a:lnTo>
                    <a:pt x="3450" y="84332"/>
                  </a:lnTo>
                  <a:lnTo>
                    <a:pt x="3909" y="82847"/>
                  </a:lnTo>
                  <a:lnTo>
                    <a:pt x="4367" y="81384"/>
                  </a:lnTo>
                  <a:lnTo>
                    <a:pt x="4433" y="81166"/>
                  </a:lnTo>
                  <a:lnTo>
                    <a:pt x="4564" y="80991"/>
                  </a:lnTo>
                  <a:lnTo>
                    <a:pt x="5218" y="80271"/>
                  </a:lnTo>
                  <a:lnTo>
                    <a:pt x="6616" y="78918"/>
                  </a:lnTo>
                  <a:lnTo>
                    <a:pt x="7380" y="78328"/>
                  </a:lnTo>
                  <a:lnTo>
                    <a:pt x="7642" y="78110"/>
                  </a:lnTo>
                  <a:lnTo>
                    <a:pt x="7947" y="77564"/>
                  </a:lnTo>
                  <a:lnTo>
                    <a:pt x="8035" y="77258"/>
                  </a:lnTo>
                  <a:lnTo>
                    <a:pt x="8100" y="76953"/>
                  </a:lnTo>
                  <a:lnTo>
                    <a:pt x="8318" y="76429"/>
                  </a:lnTo>
                  <a:lnTo>
                    <a:pt x="8820" y="75752"/>
                  </a:lnTo>
                  <a:lnTo>
                    <a:pt x="9257" y="75337"/>
                  </a:lnTo>
                  <a:lnTo>
                    <a:pt x="9890" y="74792"/>
                  </a:lnTo>
                  <a:lnTo>
                    <a:pt x="11265" y="73809"/>
                  </a:lnTo>
                  <a:lnTo>
                    <a:pt x="13427" y="72478"/>
                  </a:lnTo>
                  <a:lnTo>
                    <a:pt x="14911" y="71626"/>
                  </a:lnTo>
                  <a:lnTo>
                    <a:pt x="17247" y="70360"/>
                  </a:lnTo>
                  <a:lnTo>
                    <a:pt x="19626" y="69072"/>
                  </a:lnTo>
                  <a:lnTo>
                    <a:pt x="20303" y="68657"/>
                  </a:lnTo>
                  <a:lnTo>
                    <a:pt x="21613" y="67740"/>
                  </a:lnTo>
                  <a:lnTo>
                    <a:pt x="22224" y="67216"/>
                  </a:lnTo>
                  <a:lnTo>
                    <a:pt x="22639" y="66845"/>
                  </a:lnTo>
                  <a:lnTo>
                    <a:pt x="23600" y="66256"/>
                  </a:lnTo>
                  <a:lnTo>
                    <a:pt x="24145" y="66059"/>
                  </a:lnTo>
                  <a:lnTo>
                    <a:pt x="24778" y="65841"/>
                  </a:lnTo>
                  <a:lnTo>
                    <a:pt x="25979" y="65317"/>
                  </a:lnTo>
                  <a:lnTo>
                    <a:pt x="27704" y="64357"/>
                  </a:lnTo>
                  <a:lnTo>
                    <a:pt x="28817" y="63614"/>
                  </a:lnTo>
                  <a:lnTo>
                    <a:pt x="30149" y="62719"/>
                  </a:lnTo>
                  <a:lnTo>
                    <a:pt x="31502" y="61846"/>
                  </a:lnTo>
                  <a:lnTo>
                    <a:pt x="31590" y="61803"/>
                  </a:lnTo>
                  <a:lnTo>
                    <a:pt x="31655" y="61803"/>
                  </a:lnTo>
                  <a:lnTo>
                    <a:pt x="31721" y="61868"/>
                  </a:lnTo>
                  <a:lnTo>
                    <a:pt x="31742" y="61977"/>
                  </a:lnTo>
                  <a:lnTo>
                    <a:pt x="31742" y="62065"/>
                  </a:lnTo>
                  <a:lnTo>
                    <a:pt x="31721" y="62130"/>
                  </a:lnTo>
                  <a:lnTo>
                    <a:pt x="30913" y="64510"/>
                  </a:lnTo>
                  <a:lnTo>
                    <a:pt x="30083" y="66889"/>
                  </a:lnTo>
                  <a:lnTo>
                    <a:pt x="29101" y="69574"/>
                  </a:lnTo>
                  <a:lnTo>
                    <a:pt x="28053" y="72259"/>
                  </a:lnTo>
                  <a:lnTo>
                    <a:pt x="27857" y="72783"/>
                  </a:lnTo>
                  <a:lnTo>
                    <a:pt x="27682" y="73329"/>
                  </a:lnTo>
                  <a:lnTo>
                    <a:pt x="27551" y="73482"/>
                  </a:lnTo>
                  <a:lnTo>
                    <a:pt x="27376" y="73569"/>
                  </a:lnTo>
                  <a:lnTo>
                    <a:pt x="27092" y="73635"/>
                  </a:lnTo>
                  <a:lnTo>
                    <a:pt x="26612" y="73875"/>
                  </a:lnTo>
                  <a:lnTo>
                    <a:pt x="26438" y="74093"/>
                  </a:lnTo>
                  <a:lnTo>
                    <a:pt x="25630" y="75141"/>
                  </a:lnTo>
                  <a:lnTo>
                    <a:pt x="24844" y="76211"/>
                  </a:lnTo>
                  <a:lnTo>
                    <a:pt x="24560" y="76625"/>
                  </a:lnTo>
                  <a:lnTo>
                    <a:pt x="24320" y="77477"/>
                  </a:lnTo>
                  <a:lnTo>
                    <a:pt x="24451" y="78285"/>
                  </a:lnTo>
                  <a:lnTo>
                    <a:pt x="24909" y="79027"/>
                  </a:lnTo>
                  <a:lnTo>
                    <a:pt x="25281" y="79354"/>
                  </a:lnTo>
                  <a:lnTo>
                    <a:pt x="25521" y="79594"/>
                  </a:lnTo>
                  <a:lnTo>
                    <a:pt x="25783" y="80140"/>
                  </a:lnTo>
                  <a:lnTo>
                    <a:pt x="25826" y="80468"/>
                  </a:lnTo>
                  <a:lnTo>
                    <a:pt x="25848" y="80730"/>
                  </a:lnTo>
                  <a:lnTo>
                    <a:pt x="26023" y="81188"/>
                  </a:lnTo>
                  <a:lnTo>
                    <a:pt x="26438" y="81756"/>
                  </a:lnTo>
                  <a:lnTo>
                    <a:pt x="26831" y="82083"/>
                  </a:lnTo>
                  <a:lnTo>
                    <a:pt x="27464" y="82563"/>
                  </a:lnTo>
                  <a:lnTo>
                    <a:pt x="28533" y="83087"/>
                  </a:lnTo>
                  <a:lnTo>
                    <a:pt x="29297" y="83284"/>
                  </a:lnTo>
                  <a:lnTo>
                    <a:pt x="29712" y="83305"/>
                  </a:lnTo>
                  <a:lnTo>
                    <a:pt x="30302" y="83284"/>
                  </a:lnTo>
                  <a:lnTo>
                    <a:pt x="30869" y="83153"/>
                  </a:lnTo>
                  <a:lnTo>
                    <a:pt x="31022" y="83087"/>
                  </a:lnTo>
                  <a:lnTo>
                    <a:pt x="31240" y="82891"/>
                  </a:lnTo>
                  <a:lnTo>
                    <a:pt x="31371" y="82454"/>
                  </a:lnTo>
                  <a:lnTo>
                    <a:pt x="31415" y="82170"/>
                  </a:lnTo>
                  <a:lnTo>
                    <a:pt x="31437" y="81821"/>
                  </a:lnTo>
                  <a:lnTo>
                    <a:pt x="31240" y="81210"/>
                  </a:lnTo>
                  <a:lnTo>
                    <a:pt x="31066" y="80904"/>
                  </a:lnTo>
                  <a:lnTo>
                    <a:pt x="30978" y="80751"/>
                  </a:lnTo>
                  <a:lnTo>
                    <a:pt x="30978" y="80577"/>
                  </a:lnTo>
                  <a:lnTo>
                    <a:pt x="31066" y="80031"/>
                  </a:lnTo>
                  <a:lnTo>
                    <a:pt x="31175" y="79485"/>
                  </a:lnTo>
                  <a:lnTo>
                    <a:pt x="31197" y="79420"/>
                  </a:lnTo>
                  <a:lnTo>
                    <a:pt x="31197" y="79332"/>
                  </a:lnTo>
                  <a:lnTo>
                    <a:pt x="31131" y="79136"/>
                  </a:lnTo>
                  <a:lnTo>
                    <a:pt x="31087" y="78787"/>
                  </a:lnTo>
                  <a:lnTo>
                    <a:pt x="31197" y="78263"/>
                  </a:lnTo>
                  <a:lnTo>
                    <a:pt x="31284" y="77913"/>
                  </a:lnTo>
                  <a:lnTo>
                    <a:pt x="31306" y="77586"/>
                  </a:lnTo>
                  <a:lnTo>
                    <a:pt x="31218" y="76953"/>
                  </a:lnTo>
                  <a:lnTo>
                    <a:pt x="31087" y="76647"/>
                  </a:lnTo>
                  <a:lnTo>
                    <a:pt x="31000" y="76451"/>
                  </a:lnTo>
                  <a:lnTo>
                    <a:pt x="30978" y="76080"/>
                  </a:lnTo>
                  <a:lnTo>
                    <a:pt x="31022" y="75883"/>
                  </a:lnTo>
                  <a:lnTo>
                    <a:pt x="31262" y="75119"/>
                  </a:lnTo>
                  <a:lnTo>
                    <a:pt x="31917" y="73613"/>
                  </a:lnTo>
                  <a:lnTo>
                    <a:pt x="32332" y="72914"/>
                  </a:lnTo>
                  <a:lnTo>
                    <a:pt x="33358" y="71342"/>
                  </a:lnTo>
                  <a:lnTo>
                    <a:pt x="35541" y="68330"/>
                  </a:lnTo>
                  <a:lnTo>
                    <a:pt x="36676" y="66824"/>
                  </a:lnTo>
                  <a:lnTo>
                    <a:pt x="37484" y="65754"/>
                  </a:lnTo>
                  <a:lnTo>
                    <a:pt x="38903" y="63462"/>
                  </a:lnTo>
                  <a:lnTo>
                    <a:pt x="39514" y="62283"/>
                  </a:lnTo>
                  <a:lnTo>
                    <a:pt x="40016" y="61279"/>
                  </a:lnTo>
                  <a:lnTo>
                    <a:pt x="40955" y="59925"/>
                  </a:lnTo>
                  <a:lnTo>
                    <a:pt x="41653" y="59096"/>
                  </a:lnTo>
                  <a:lnTo>
                    <a:pt x="42046" y="58703"/>
                  </a:lnTo>
                  <a:lnTo>
                    <a:pt x="42112" y="58637"/>
                  </a:lnTo>
                  <a:lnTo>
                    <a:pt x="42155" y="58593"/>
                  </a:lnTo>
                  <a:lnTo>
                    <a:pt x="43138" y="57284"/>
                  </a:lnTo>
                  <a:lnTo>
                    <a:pt x="44120" y="55996"/>
                  </a:lnTo>
                  <a:lnTo>
                    <a:pt x="44360" y="55625"/>
                  </a:lnTo>
                  <a:lnTo>
                    <a:pt x="44579" y="54795"/>
                  </a:lnTo>
                  <a:lnTo>
                    <a:pt x="44644" y="54358"/>
                  </a:lnTo>
                  <a:lnTo>
                    <a:pt x="44688" y="53944"/>
                  </a:lnTo>
                  <a:lnTo>
                    <a:pt x="44666" y="53180"/>
                  </a:lnTo>
                  <a:lnTo>
                    <a:pt x="44404" y="52044"/>
                  </a:lnTo>
                  <a:lnTo>
                    <a:pt x="44077" y="51302"/>
                  </a:lnTo>
                  <a:lnTo>
                    <a:pt x="43662" y="50407"/>
                  </a:lnTo>
                  <a:lnTo>
                    <a:pt x="43291" y="49468"/>
                  </a:lnTo>
                  <a:lnTo>
                    <a:pt x="43181" y="49228"/>
                  </a:lnTo>
                  <a:lnTo>
                    <a:pt x="43138" y="48748"/>
                  </a:lnTo>
                  <a:lnTo>
                    <a:pt x="43269" y="48028"/>
                  </a:lnTo>
                  <a:lnTo>
                    <a:pt x="43509" y="47569"/>
                  </a:lnTo>
                  <a:lnTo>
                    <a:pt x="44295" y="45866"/>
                  </a:lnTo>
                  <a:lnTo>
                    <a:pt x="45037" y="44120"/>
                  </a:lnTo>
                  <a:lnTo>
                    <a:pt x="45255" y="43531"/>
                  </a:lnTo>
                  <a:lnTo>
                    <a:pt x="45430" y="42897"/>
                  </a:lnTo>
                  <a:lnTo>
                    <a:pt x="45517" y="42723"/>
                  </a:lnTo>
                  <a:lnTo>
                    <a:pt x="45736" y="42504"/>
                  </a:lnTo>
                  <a:lnTo>
                    <a:pt x="45910" y="42461"/>
                  </a:lnTo>
                  <a:lnTo>
                    <a:pt x="46129" y="42395"/>
                  </a:lnTo>
                  <a:lnTo>
                    <a:pt x="46478" y="42177"/>
                  </a:lnTo>
                  <a:lnTo>
                    <a:pt x="46740" y="41893"/>
                  </a:lnTo>
                  <a:lnTo>
                    <a:pt x="46893" y="41500"/>
                  </a:lnTo>
                  <a:lnTo>
                    <a:pt x="46936" y="41260"/>
                  </a:lnTo>
                  <a:lnTo>
                    <a:pt x="47067" y="40038"/>
                  </a:lnTo>
                  <a:lnTo>
                    <a:pt x="47045" y="38837"/>
                  </a:lnTo>
                  <a:lnTo>
                    <a:pt x="47024" y="38575"/>
                  </a:lnTo>
                  <a:lnTo>
                    <a:pt x="47089" y="38095"/>
                  </a:lnTo>
                  <a:lnTo>
                    <a:pt x="47286" y="37658"/>
                  </a:lnTo>
                  <a:lnTo>
                    <a:pt x="47569" y="37265"/>
                  </a:lnTo>
                  <a:lnTo>
                    <a:pt x="47788" y="37112"/>
                  </a:lnTo>
                  <a:lnTo>
                    <a:pt x="48071" y="36894"/>
                  </a:lnTo>
                  <a:lnTo>
                    <a:pt x="48530" y="36414"/>
                  </a:lnTo>
                  <a:lnTo>
                    <a:pt x="49010" y="35541"/>
                  </a:lnTo>
                  <a:lnTo>
                    <a:pt x="49228" y="34886"/>
                  </a:lnTo>
                  <a:lnTo>
                    <a:pt x="49621" y="33532"/>
                  </a:lnTo>
                  <a:lnTo>
                    <a:pt x="50014" y="32179"/>
                  </a:lnTo>
                  <a:lnTo>
                    <a:pt x="50145" y="31829"/>
                  </a:lnTo>
                  <a:lnTo>
                    <a:pt x="50451" y="31196"/>
                  </a:lnTo>
                  <a:lnTo>
                    <a:pt x="50909" y="30694"/>
                  </a:lnTo>
                  <a:lnTo>
                    <a:pt x="51477" y="30301"/>
                  </a:lnTo>
                  <a:lnTo>
                    <a:pt x="51848" y="30192"/>
                  </a:lnTo>
                  <a:lnTo>
                    <a:pt x="52023" y="30105"/>
                  </a:lnTo>
                  <a:lnTo>
                    <a:pt x="52197" y="29996"/>
                  </a:lnTo>
                  <a:lnTo>
                    <a:pt x="52350" y="29930"/>
                  </a:lnTo>
                  <a:lnTo>
                    <a:pt x="52569" y="30017"/>
                  </a:lnTo>
                  <a:lnTo>
                    <a:pt x="52612" y="30148"/>
                  </a:lnTo>
                  <a:lnTo>
                    <a:pt x="52918" y="31131"/>
                  </a:lnTo>
                  <a:lnTo>
                    <a:pt x="53223" y="32157"/>
                  </a:lnTo>
                  <a:lnTo>
                    <a:pt x="53245" y="32375"/>
                  </a:lnTo>
                  <a:lnTo>
                    <a:pt x="53180" y="32615"/>
                  </a:lnTo>
                  <a:lnTo>
                    <a:pt x="53114" y="33052"/>
                  </a:lnTo>
                  <a:lnTo>
                    <a:pt x="53158" y="33860"/>
                  </a:lnTo>
                  <a:lnTo>
                    <a:pt x="53398" y="34646"/>
                  </a:lnTo>
                  <a:lnTo>
                    <a:pt x="53769" y="35366"/>
                  </a:lnTo>
                  <a:lnTo>
                    <a:pt x="54031" y="35715"/>
                  </a:lnTo>
                  <a:lnTo>
                    <a:pt x="54249" y="35999"/>
                  </a:lnTo>
                  <a:lnTo>
                    <a:pt x="54752" y="36457"/>
                  </a:lnTo>
                  <a:lnTo>
                    <a:pt x="55297" y="36829"/>
                  </a:lnTo>
                  <a:lnTo>
                    <a:pt x="55952" y="37069"/>
                  </a:lnTo>
                  <a:lnTo>
                    <a:pt x="56302" y="37134"/>
                  </a:lnTo>
                  <a:lnTo>
                    <a:pt x="56607" y="37178"/>
                  </a:lnTo>
                  <a:lnTo>
                    <a:pt x="57153" y="37156"/>
                  </a:lnTo>
                  <a:lnTo>
                    <a:pt x="57633" y="36981"/>
                  </a:lnTo>
                  <a:lnTo>
                    <a:pt x="58070" y="36654"/>
                  </a:lnTo>
                  <a:lnTo>
                    <a:pt x="58266" y="36414"/>
                  </a:lnTo>
                  <a:lnTo>
                    <a:pt x="58485" y="36065"/>
                  </a:lnTo>
                  <a:lnTo>
                    <a:pt x="58856" y="35366"/>
                  </a:lnTo>
                  <a:lnTo>
                    <a:pt x="59118" y="34624"/>
                  </a:lnTo>
                  <a:lnTo>
                    <a:pt x="59292" y="33838"/>
                  </a:lnTo>
                  <a:lnTo>
                    <a:pt x="59336" y="33423"/>
                  </a:lnTo>
                  <a:lnTo>
                    <a:pt x="59336" y="32768"/>
                  </a:lnTo>
                  <a:lnTo>
                    <a:pt x="59227" y="31480"/>
                  </a:lnTo>
                  <a:lnTo>
                    <a:pt x="59139" y="30847"/>
                  </a:lnTo>
                  <a:lnTo>
                    <a:pt x="59118" y="30585"/>
                  </a:lnTo>
                  <a:lnTo>
                    <a:pt x="59227" y="30410"/>
                  </a:lnTo>
                  <a:lnTo>
                    <a:pt x="59445" y="30127"/>
                  </a:lnTo>
                  <a:lnTo>
                    <a:pt x="59816" y="29515"/>
                  </a:lnTo>
                  <a:lnTo>
                    <a:pt x="59925" y="29166"/>
                  </a:lnTo>
                  <a:lnTo>
                    <a:pt x="59925" y="28926"/>
                  </a:lnTo>
                  <a:lnTo>
                    <a:pt x="59794" y="28337"/>
                  </a:lnTo>
                  <a:lnTo>
                    <a:pt x="59685" y="27725"/>
                  </a:lnTo>
                  <a:lnTo>
                    <a:pt x="59554" y="27049"/>
                  </a:lnTo>
                  <a:lnTo>
                    <a:pt x="59445" y="26372"/>
                  </a:lnTo>
                  <a:lnTo>
                    <a:pt x="59358" y="26088"/>
                  </a:lnTo>
                  <a:lnTo>
                    <a:pt x="59249" y="25848"/>
                  </a:lnTo>
                  <a:lnTo>
                    <a:pt x="59118" y="25651"/>
                  </a:lnTo>
                  <a:lnTo>
                    <a:pt x="58768" y="25499"/>
                  </a:lnTo>
                  <a:lnTo>
                    <a:pt x="58528" y="25542"/>
                  </a:lnTo>
                  <a:lnTo>
                    <a:pt x="58375" y="25564"/>
                  </a:lnTo>
                  <a:lnTo>
                    <a:pt x="58223" y="25455"/>
                  </a:lnTo>
                  <a:lnTo>
                    <a:pt x="58201" y="25302"/>
                  </a:lnTo>
                  <a:lnTo>
                    <a:pt x="58157" y="23861"/>
                  </a:lnTo>
                  <a:lnTo>
                    <a:pt x="58092" y="22442"/>
                  </a:lnTo>
                  <a:lnTo>
                    <a:pt x="58048" y="21525"/>
                  </a:lnTo>
                  <a:lnTo>
                    <a:pt x="57895" y="20194"/>
                  </a:lnTo>
                  <a:lnTo>
                    <a:pt x="57677" y="19321"/>
                  </a:lnTo>
                  <a:lnTo>
                    <a:pt x="57524" y="18884"/>
                  </a:lnTo>
                  <a:lnTo>
                    <a:pt x="57415" y="18644"/>
                  </a:lnTo>
                  <a:lnTo>
                    <a:pt x="57262" y="18447"/>
                  </a:lnTo>
                  <a:lnTo>
                    <a:pt x="56629" y="17574"/>
                  </a:lnTo>
                  <a:lnTo>
                    <a:pt x="55581" y="16395"/>
                  </a:lnTo>
                  <a:lnTo>
                    <a:pt x="54773" y="15697"/>
                  </a:lnTo>
                  <a:lnTo>
                    <a:pt x="54337" y="15391"/>
                  </a:lnTo>
                  <a:lnTo>
                    <a:pt x="53791" y="15042"/>
                  </a:lnTo>
                  <a:lnTo>
                    <a:pt x="53223" y="14714"/>
                  </a:lnTo>
                  <a:lnTo>
                    <a:pt x="52918" y="14540"/>
                  </a:lnTo>
                  <a:lnTo>
                    <a:pt x="52634" y="14321"/>
                  </a:lnTo>
                  <a:lnTo>
                    <a:pt x="52285" y="14038"/>
                  </a:lnTo>
                  <a:lnTo>
                    <a:pt x="51848" y="13514"/>
                  </a:lnTo>
                  <a:lnTo>
                    <a:pt x="51652" y="12924"/>
                  </a:lnTo>
                  <a:lnTo>
                    <a:pt x="51739" y="12248"/>
                  </a:lnTo>
                  <a:lnTo>
                    <a:pt x="51870" y="11811"/>
                  </a:lnTo>
                  <a:lnTo>
                    <a:pt x="52219" y="10981"/>
                  </a:lnTo>
                  <a:lnTo>
                    <a:pt x="52634" y="10174"/>
                  </a:lnTo>
                  <a:lnTo>
                    <a:pt x="52743" y="10043"/>
                  </a:lnTo>
                  <a:lnTo>
                    <a:pt x="52918" y="9955"/>
                  </a:lnTo>
                  <a:lnTo>
                    <a:pt x="53354" y="9846"/>
                  </a:lnTo>
                  <a:lnTo>
                    <a:pt x="54031" y="9410"/>
                  </a:lnTo>
                  <a:lnTo>
                    <a:pt x="54511" y="8798"/>
                  </a:lnTo>
                  <a:lnTo>
                    <a:pt x="54839" y="8056"/>
                  </a:lnTo>
                  <a:lnTo>
                    <a:pt x="54970" y="7641"/>
                  </a:lnTo>
                  <a:lnTo>
                    <a:pt x="55014" y="7358"/>
                  </a:lnTo>
                  <a:lnTo>
                    <a:pt x="54861" y="6855"/>
                  </a:lnTo>
                  <a:lnTo>
                    <a:pt x="54686" y="6637"/>
                  </a:lnTo>
                  <a:lnTo>
                    <a:pt x="54642" y="6550"/>
                  </a:lnTo>
                  <a:lnTo>
                    <a:pt x="54599" y="6310"/>
                  </a:lnTo>
                  <a:lnTo>
                    <a:pt x="54642" y="6222"/>
                  </a:lnTo>
                  <a:lnTo>
                    <a:pt x="54817" y="5677"/>
                  </a:lnTo>
                  <a:lnTo>
                    <a:pt x="54992" y="4563"/>
                  </a:lnTo>
                  <a:lnTo>
                    <a:pt x="55014" y="3996"/>
                  </a:lnTo>
                  <a:lnTo>
                    <a:pt x="54992" y="3472"/>
                  </a:lnTo>
                  <a:lnTo>
                    <a:pt x="54752" y="2533"/>
                  </a:lnTo>
                  <a:lnTo>
                    <a:pt x="54293" y="1725"/>
                  </a:lnTo>
                  <a:lnTo>
                    <a:pt x="53638" y="1005"/>
                  </a:lnTo>
                  <a:lnTo>
                    <a:pt x="53245" y="677"/>
                  </a:lnTo>
                  <a:lnTo>
                    <a:pt x="52896" y="459"/>
                  </a:lnTo>
                  <a:lnTo>
                    <a:pt x="52110" y="153"/>
                  </a:lnTo>
                  <a:lnTo>
                    <a:pt x="51695" y="88"/>
                  </a:lnTo>
                  <a:lnTo>
                    <a:pt x="51586" y="66"/>
                  </a:lnTo>
                  <a:lnTo>
                    <a:pt x="51499" y="1"/>
                  </a:lnTo>
                  <a:close/>
                </a:path>
              </a:pathLst>
            </a:custGeom>
            <a:solidFill>
              <a:srgbClr val="B8D9FF">
                <a:alpha val="899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1"/>
            <p:cNvSpPr/>
            <p:nvPr/>
          </p:nvSpPr>
          <p:spPr>
            <a:xfrm>
              <a:off x="7924950" y="2801900"/>
              <a:ext cx="998100" cy="998100"/>
            </a:xfrm>
            <a:prstGeom prst="ellipse">
              <a:avLst/>
            </a:prstGeom>
            <a:solidFill>
              <a:srgbClr val="B8D9FF">
                <a:alpha val="899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2" name="Google Shape;652;p41"/>
          <p:cNvSpPr txBox="1">
            <a:spLocks noGrp="1"/>
          </p:cNvSpPr>
          <p:nvPr>
            <p:ph type="title" idx="2"/>
          </p:nvPr>
        </p:nvSpPr>
        <p:spPr>
          <a:xfrm>
            <a:off x="1833450" y="825525"/>
            <a:ext cx="929400" cy="116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1</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grpSp>
        <p:nvGrpSpPr>
          <p:cNvPr id="686" name="Google Shape;686;p44"/>
          <p:cNvGrpSpPr/>
          <p:nvPr/>
        </p:nvGrpSpPr>
        <p:grpSpPr>
          <a:xfrm>
            <a:off x="2735265" y="-323958"/>
            <a:ext cx="5835673" cy="5640984"/>
            <a:chOff x="3319625" y="2830275"/>
            <a:chExt cx="1130550" cy="1092875"/>
          </a:xfrm>
        </p:grpSpPr>
        <p:sp>
          <p:nvSpPr>
            <p:cNvPr id="687" name="Google Shape;687;p44"/>
            <p:cNvSpPr/>
            <p:nvPr/>
          </p:nvSpPr>
          <p:spPr>
            <a:xfrm>
              <a:off x="4092000" y="3294025"/>
              <a:ext cx="263200" cy="350800"/>
            </a:xfrm>
            <a:custGeom>
              <a:avLst/>
              <a:gdLst/>
              <a:ahLst/>
              <a:cxnLst/>
              <a:rect l="l" t="t" r="r" b="b"/>
              <a:pathLst>
                <a:path w="10528" h="14032" extrusionOk="0">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FFFFFF">
                <a:alpha val="1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4"/>
            <p:cNvSpPr/>
            <p:nvPr/>
          </p:nvSpPr>
          <p:spPr>
            <a:xfrm>
              <a:off x="4450150" y="3355825"/>
              <a:ext cx="25" cy="25"/>
            </a:xfrm>
            <a:custGeom>
              <a:avLst/>
              <a:gdLst/>
              <a:ahLst/>
              <a:cxnLst/>
              <a:rect l="l" t="t" r="r" b="b"/>
              <a:pathLst>
                <a:path w="1" h="1" extrusionOk="0">
                  <a:moveTo>
                    <a:pt x="0" y="0"/>
                  </a:moveTo>
                  <a:lnTo>
                    <a:pt x="0" y="0"/>
                  </a:lnTo>
                  <a:close/>
                </a:path>
              </a:pathLst>
            </a:custGeom>
            <a:solidFill>
              <a:srgbClr val="FFFFFF">
                <a:alpha val="1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4"/>
            <p:cNvSpPr/>
            <p:nvPr/>
          </p:nvSpPr>
          <p:spPr>
            <a:xfrm>
              <a:off x="3670825" y="3644800"/>
              <a:ext cx="421200" cy="231700"/>
            </a:xfrm>
            <a:custGeom>
              <a:avLst/>
              <a:gdLst/>
              <a:ahLst/>
              <a:cxnLst/>
              <a:rect l="l" t="t" r="r" b="b"/>
              <a:pathLst>
                <a:path w="16848" h="9268" extrusionOk="0">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FFFFFF">
                <a:alpha val="1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4"/>
            <p:cNvSpPr/>
            <p:nvPr/>
          </p:nvSpPr>
          <p:spPr>
            <a:xfrm>
              <a:off x="3401100" y="3295650"/>
              <a:ext cx="269750" cy="354500"/>
            </a:xfrm>
            <a:custGeom>
              <a:avLst/>
              <a:gdLst/>
              <a:ahLst/>
              <a:cxnLst/>
              <a:rect l="l" t="t" r="r" b="b"/>
              <a:pathLst>
                <a:path w="10790" h="14180" extrusionOk="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FFFFFF">
                <a:alpha val="1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4"/>
            <p:cNvSpPr/>
            <p:nvPr/>
          </p:nvSpPr>
          <p:spPr>
            <a:xfrm>
              <a:off x="4096500" y="2830275"/>
              <a:ext cx="205500" cy="143675"/>
            </a:xfrm>
            <a:custGeom>
              <a:avLst/>
              <a:gdLst/>
              <a:ahLst/>
              <a:cxnLst/>
              <a:rect l="l" t="t" r="r" b="b"/>
              <a:pathLst>
                <a:path w="8220" h="5747" extrusionOk="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FFFFFF">
                <a:alpha val="1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4"/>
            <p:cNvSpPr/>
            <p:nvPr/>
          </p:nvSpPr>
          <p:spPr>
            <a:xfrm>
              <a:off x="3550475" y="2955525"/>
              <a:ext cx="332400" cy="340150"/>
            </a:xfrm>
            <a:custGeom>
              <a:avLst/>
              <a:gdLst/>
              <a:ahLst/>
              <a:cxnLst/>
              <a:rect l="l" t="t" r="r" b="b"/>
              <a:pathLst>
                <a:path w="13296" h="13606" extrusionOk="0">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FFFFFF">
                <a:alpha val="1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4"/>
            <p:cNvSpPr/>
            <p:nvPr/>
          </p:nvSpPr>
          <p:spPr>
            <a:xfrm>
              <a:off x="3882878" y="2970250"/>
              <a:ext cx="326250" cy="323800"/>
            </a:xfrm>
            <a:custGeom>
              <a:avLst/>
              <a:gdLst/>
              <a:ahLst/>
              <a:cxnLst/>
              <a:rect l="l" t="t" r="r" b="b"/>
              <a:pathLst>
                <a:path w="13050" h="12952" extrusionOk="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FFFFFF">
                <a:alpha val="1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4"/>
            <p:cNvSpPr/>
            <p:nvPr/>
          </p:nvSpPr>
          <p:spPr>
            <a:xfrm>
              <a:off x="3784600" y="3876475"/>
              <a:ext cx="193225" cy="46675"/>
            </a:xfrm>
            <a:custGeom>
              <a:avLst/>
              <a:gdLst/>
              <a:ahLst/>
              <a:cxnLst/>
              <a:rect l="l" t="t" r="r" b="b"/>
              <a:pathLst>
                <a:path w="7729" h="1867" extrusionOk="0">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FFFFFF">
                <a:alpha val="1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4"/>
            <p:cNvSpPr/>
            <p:nvPr/>
          </p:nvSpPr>
          <p:spPr>
            <a:xfrm>
              <a:off x="4355175" y="3423775"/>
              <a:ext cx="90500" cy="198950"/>
            </a:xfrm>
            <a:custGeom>
              <a:avLst/>
              <a:gdLst/>
              <a:ahLst/>
              <a:cxnLst/>
              <a:rect l="l" t="t" r="r" b="b"/>
              <a:pathLst>
                <a:path w="3620" h="7958" extrusionOk="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FFFFFF">
                <a:alpha val="1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4"/>
            <p:cNvSpPr/>
            <p:nvPr/>
          </p:nvSpPr>
          <p:spPr>
            <a:xfrm>
              <a:off x="3476800" y="2833950"/>
              <a:ext cx="183400" cy="126100"/>
            </a:xfrm>
            <a:custGeom>
              <a:avLst/>
              <a:gdLst/>
              <a:ahLst/>
              <a:cxnLst/>
              <a:rect l="l" t="t" r="r" b="b"/>
              <a:pathLst>
                <a:path w="7336" h="5044" extrusionOk="0">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FFFFFF">
                <a:alpha val="1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4"/>
            <p:cNvSpPr/>
            <p:nvPr/>
          </p:nvSpPr>
          <p:spPr>
            <a:xfrm>
              <a:off x="3319625" y="3423350"/>
              <a:ext cx="81500" cy="181350"/>
            </a:xfrm>
            <a:custGeom>
              <a:avLst/>
              <a:gdLst/>
              <a:ahLst/>
              <a:cxnLst/>
              <a:rect l="l" t="t" r="r" b="b"/>
              <a:pathLst>
                <a:path w="3260" h="7254" extrusionOk="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FFFFFF">
                <a:alpha val="1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8" name="Google Shape;698;p44"/>
          <p:cNvSpPr txBox="1">
            <a:spLocks noGrp="1"/>
          </p:cNvSpPr>
          <p:nvPr>
            <p:ph type="title"/>
          </p:nvPr>
        </p:nvSpPr>
        <p:spPr>
          <a:xfrm>
            <a:off x="276660" y="491568"/>
            <a:ext cx="5856102" cy="39058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tx2">
                    <a:lumMod val="90000"/>
                  </a:schemeClr>
                </a:solidFill>
              </a:rPr>
              <a:t>Theme: </a:t>
            </a:r>
            <a:br>
              <a:rPr lang="en-GB" sz="3200" dirty="0">
                <a:solidFill>
                  <a:schemeClr val="tx2">
                    <a:lumMod val="90000"/>
                  </a:schemeClr>
                </a:solidFill>
              </a:rPr>
            </a:br>
            <a:r>
              <a:rPr lang="en-GB" sz="2800" dirty="0">
                <a:solidFill>
                  <a:schemeClr val="bg1"/>
                </a:solidFill>
              </a:rPr>
              <a:t>S</a:t>
            </a:r>
            <a:r>
              <a:rPr lang="en-GB" sz="3200" dirty="0"/>
              <a:t>ports</a:t>
            </a:r>
            <a:br>
              <a:rPr lang="en-GB" sz="3200" dirty="0">
                <a:solidFill>
                  <a:schemeClr val="tx2">
                    <a:lumMod val="90000"/>
                  </a:schemeClr>
                </a:solidFill>
              </a:rPr>
            </a:br>
            <a:r>
              <a:rPr lang="en-GB" sz="3200" dirty="0">
                <a:solidFill>
                  <a:schemeClr val="tx2">
                    <a:lumMod val="90000"/>
                  </a:schemeClr>
                </a:solidFill>
              </a:rPr>
              <a:t>Problem Statement: </a:t>
            </a:r>
            <a:br>
              <a:rPr lang="en-GB" sz="3200" dirty="0">
                <a:solidFill>
                  <a:schemeClr val="tx2">
                    <a:lumMod val="90000"/>
                  </a:schemeClr>
                </a:solidFill>
              </a:rPr>
            </a:br>
            <a:r>
              <a:rPr lang="en-GB" sz="3200" dirty="0">
                <a:solidFill>
                  <a:schemeClr val="bg1"/>
                </a:solidFill>
              </a:rPr>
              <a:t>Enhancing User experience for shopping</a:t>
            </a:r>
            <a:br>
              <a:rPr lang="en-GB" sz="3200" dirty="0">
                <a:solidFill>
                  <a:schemeClr val="bg1"/>
                </a:solidFill>
              </a:rPr>
            </a:br>
            <a:r>
              <a:rPr lang="en-GB" sz="3200" dirty="0">
                <a:solidFill>
                  <a:schemeClr val="tx2">
                    <a:lumMod val="90000"/>
                  </a:schemeClr>
                </a:solidFill>
              </a:rPr>
              <a:t>Project Name:</a:t>
            </a:r>
            <a:r>
              <a:rPr lang="en-GB" sz="3200" dirty="0">
                <a:solidFill>
                  <a:schemeClr val="bg1"/>
                </a:solidFill>
              </a:rPr>
              <a:t> </a:t>
            </a:r>
            <a:br>
              <a:rPr lang="en-GB" sz="3200" dirty="0">
                <a:solidFill>
                  <a:schemeClr val="bg1"/>
                </a:solidFill>
              </a:rPr>
            </a:br>
            <a:r>
              <a:rPr lang="en-GB" sz="3200" dirty="0">
                <a:solidFill>
                  <a:schemeClr val="bg1"/>
                </a:solidFill>
              </a:rPr>
              <a:t>Sports Hub</a:t>
            </a:r>
            <a:endParaRPr sz="3200" dirty="0"/>
          </a:p>
          <a:p>
            <a:pPr marL="0" lvl="0" indent="0" algn="ctr" rtl="0">
              <a:spcBef>
                <a:spcPts val="0"/>
              </a:spcBef>
              <a:spcAft>
                <a:spcPts val="0"/>
              </a:spcAft>
              <a:buNone/>
            </a:pPr>
            <a:endParaRPr dirty="0"/>
          </a:p>
        </p:txBody>
      </p:sp>
      <p:grpSp>
        <p:nvGrpSpPr>
          <p:cNvPr id="18" name="Google Shape;768;p47">
            <a:extLst>
              <a:ext uri="{FF2B5EF4-FFF2-40B4-BE49-F238E27FC236}">
                <a16:creationId xmlns:a16="http://schemas.microsoft.com/office/drawing/2014/main" id="{E11AFC06-E49A-4770-8591-57E86C6927DC}"/>
              </a:ext>
            </a:extLst>
          </p:cNvPr>
          <p:cNvGrpSpPr/>
          <p:nvPr/>
        </p:nvGrpSpPr>
        <p:grpSpPr>
          <a:xfrm>
            <a:off x="3926867" y="345889"/>
            <a:ext cx="4722453" cy="4306317"/>
            <a:chOff x="717726" y="1401950"/>
            <a:chExt cx="4722453" cy="4306317"/>
          </a:xfrm>
        </p:grpSpPr>
        <p:grpSp>
          <p:nvGrpSpPr>
            <p:cNvPr id="19" name="Google Shape;769;p47">
              <a:extLst>
                <a:ext uri="{FF2B5EF4-FFF2-40B4-BE49-F238E27FC236}">
                  <a16:creationId xmlns:a16="http://schemas.microsoft.com/office/drawing/2014/main" id="{0BB023B6-9DBF-42BB-A368-22B00473B876}"/>
                </a:ext>
              </a:extLst>
            </p:cNvPr>
            <p:cNvGrpSpPr/>
            <p:nvPr/>
          </p:nvGrpSpPr>
          <p:grpSpPr>
            <a:xfrm>
              <a:off x="3703825" y="1401950"/>
              <a:ext cx="1736354" cy="3565501"/>
              <a:chOff x="3703825" y="1401950"/>
              <a:chExt cx="1736354" cy="3565501"/>
            </a:xfrm>
          </p:grpSpPr>
          <p:sp>
            <p:nvSpPr>
              <p:cNvPr id="21" name="Google Shape;770;p47">
                <a:extLst>
                  <a:ext uri="{FF2B5EF4-FFF2-40B4-BE49-F238E27FC236}">
                    <a16:creationId xmlns:a16="http://schemas.microsoft.com/office/drawing/2014/main" id="{B942B512-9B25-4A90-9754-1A60B19D398C}"/>
                  </a:ext>
                </a:extLst>
              </p:cNvPr>
              <p:cNvSpPr/>
              <p:nvPr/>
            </p:nvSpPr>
            <p:spPr>
              <a:xfrm>
                <a:off x="3703825" y="4406003"/>
                <a:ext cx="447236" cy="446557"/>
              </a:xfrm>
              <a:custGeom>
                <a:avLst/>
                <a:gdLst/>
                <a:ahLst/>
                <a:cxnLst/>
                <a:rect l="l" t="t" r="r" b="b"/>
                <a:pathLst>
                  <a:path w="13186" h="13165" extrusionOk="0">
                    <a:moveTo>
                      <a:pt x="5960" y="1"/>
                    </a:moveTo>
                    <a:lnTo>
                      <a:pt x="4716" y="241"/>
                    </a:lnTo>
                    <a:lnTo>
                      <a:pt x="3537" y="721"/>
                    </a:lnTo>
                    <a:lnTo>
                      <a:pt x="2467" y="1420"/>
                    </a:lnTo>
                    <a:lnTo>
                      <a:pt x="1528" y="2337"/>
                    </a:lnTo>
                    <a:lnTo>
                      <a:pt x="1114" y="2882"/>
                    </a:lnTo>
                    <a:lnTo>
                      <a:pt x="764" y="3472"/>
                    </a:lnTo>
                    <a:lnTo>
                      <a:pt x="262" y="4672"/>
                    </a:lnTo>
                    <a:lnTo>
                      <a:pt x="0" y="5939"/>
                    </a:lnTo>
                    <a:lnTo>
                      <a:pt x="0" y="7205"/>
                    </a:lnTo>
                    <a:lnTo>
                      <a:pt x="240" y="8449"/>
                    </a:lnTo>
                    <a:lnTo>
                      <a:pt x="721" y="9628"/>
                    </a:lnTo>
                    <a:lnTo>
                      <a:pt x="1419" y="10719"/>
                    </a:lnTo>
                    <a:lnTo>
                      <a:pt x="2336" y="11658"/>
                    </a:lnTo>
                    <a:lnTo>
                      <a:pt x="2882" y="12051"/>
                    </a:lnTo>
                    <a:lnTo>
                      <a:pt x="3471" y="12422"/>
                    </a:lnTo>
                    <a:lnTo>
                      <a:pt x="4672" y="12924"/>
                    </a:lnTo>
                    <a:lnTo>
                      <a:pt x="5938" y="13164"/>
                    </a:lnTo>
                    <a:lnTo>
                      <a:pt x="7226" y="13164"/>
                    </a:lnTo>
                    <a:lnTo>
                      <a:pt x="8470" y="12924"/>
                    </a:lnTo>
                    <a:lnTo>
                      <a:pt x="9649" y="12466"/>
                    </a:lnTo>
                    <a:lnTo>
                      <a:pt x="10719" y="11767"/>
                    </a:lnTo>
                    <a:lnTo>
                      <a:pt x="11658" y="10829"/>
                    </a:lnTo>
                    <a:lnTo>
                      <a:pt x="12051" y="10283"/>
                    </a:lnTo>
                    <a:lnTo>
                      <a:pt x="12422" y="9715"/>
                    </a:lnTo>
                    <a:lnTo>
                      <a:pt x="12924" y="8493"/>
                    </a:lnTo>
                    <a:lnTo>
                      <a:pt x="13186" y="7227"/>
                    </a:lnTo>
                    <a:lnTo>
                      <a:pt x="13186" y="5960"/>
                    </a:lnTo>
                    <a:lnTo>
                      <a:pt x="12946" y="4716"/>
                    </a:lnTo>
                    <a:lnTo>
                      <a:pt x="12465" y="3537"/>
                    </a:lnTo>
                    <a:lnTo>
                      <a:pt x="11767" y="2468"/>
                    </a:lnTo>
                    <a:lnTo>
                      <a:pt x="10850" y="1507"/>
                    </a:lnTo>
                    <a:lnTo>
                      <a:pt x="10282" y="1114"/>
                    </a:lnTo>
                    <a:lnTo>
                      <a:pt x="9715" y="765"/>
                    </a:lnTo>
                    <a:lnTo>
                      <a:pt x="8492" y="263"/>
                    </a:lnTo>
                    <a:lnTo>
                      <a:pt x="7248" y="1"/>
                    </a:lnTo>
                    <a:close/>
                  </a:path>
                </a:pathLst>
              </a:custGeom>
              <a:solidFill>
                <a:srgbClr val="B8D9FF">
                  <a:alpha val="899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71;p47">
                <a:extLst>
                  <a:ext uri="{FF2B5EF4-FFF2-40B4-BE49-F238E27FC236}">
                    <a16:creationId xmlns:a16="http://schemas.microsoft.com/office/drawing/2014/main" id="{7F7BCF24-4DE8-4CF3-8A6C-CC92102D9668}"/>
                  </a:ext>
                </a:extLst>
              </p:cNvPr>
              <p:cNvSpPr/>
              <p:nvPr/>
            </p:nvSpPr>
            <p:spPr>
              <a:xfrm>
                <a:off x="4148092" y="1401950"/>
                <a:ext cx="1292087" cy="3565501"/>
              </a:xfrm>
              <a:custGeom>
                <a:avLst/>
                <a:gdLst/>
                <a:ahLst/>
                <a:cxnLst/>
                <a:rect l="l" t="t" r="r" b="b"/>
                <a:pathLst>
                  <a:path w="38095" h="105115" extrusionOk="0">
                    <a:moveTo>
                      <a:pt x="7401" y="31917"/>
                    </a:moveTo>
                    <a:lnTo>
                      <a:pt x="7663" y="32048"/>
                    </a:lnTo>
                    <a:lnTo>
                      <a:pt x="7816" y="32201"/>
                    </a:lnTo>
                    <a:lnTo>
                      <a:pt x="7816" y="33227"/>
                    </a:lnTo>
                    <a:lnTo>
                      <a:pt x="7663" y="33270"/>
                    </a:lnTo>
                    <a:lnTo>
                      <a:pt x="6964" y="33292"/>
                    </a:lnTo>
                    <a:lnTo>
                      <a:pt x="6746" y="33096"/>
                    </a:lnTo>
                    <a:lnTo>
                      <a:pt x="6702" y="32877"/>
                    </a:lnTo>
                    <a:lnTo>
                      <a:pt x="6724" y="32703"/>
                    </a:lnTo>
                    <a:lnTo>
                      <a:pt x="6768" y="32550"/>
                    </a:lnTo>
                    <a:lnTo>
                      <a:pt x="7095" y="31982"/>
                    </a:lnTo>
                    <a:lnTo>
                      <a:pt x="7401" y="31917"/>
                    </a:lnTo>
                    <a:close/>
                    <a:moveTo>
                      <a:pt x="18032" y="1"/>
                    </a:moveTo>
                    <a:lnTo>
                      <a:pt x="16941" y="154"/>
                    </a:lnTo>
                    <a:lnTo>
                      <a:pt x="16046" y="416"/>
                    </a:lnTo>
                    <a:lnTo>
                      <a:pt x="15107" y="809"/>
                    </a:lnTo>
                    <a:lnTo>
                      <a:pt x="14976" y="896"/>
                    </a:lnTo>
                    <a:lnTo>
                      <a:pt x="14671" y="1071"/>
                    </a:lnTo>
                    <a:lnTo>
                      <a:pt x="14147" y="1507"/>
                    </a:lnTo>
                    <a:lnTo>
                      <a:pt x="13732" y="2031"/>
                    </a:lnTo>
                    <a:lnTo>
                      <a:pt x="13404" y="2642"/>
                    </a:lnTo>
                    <a:lnTo>
                      <a:pt x="13011" y="3646"/>
                    </a:lnTo>
                    <a:lnTo>
                      <a:pt x="12749" y="5087"/>
                    </a:lnTo>
                    <a:lnTo>
                      <a:pt x="12684" y="7205"/>
                    </a:lnTo>
                    <a:lnTo>
                      <a:pt x="12880" y="9191"/>
                    </a:lnTo>
                    <a:lnTo>
                      <a:pt x="12924" y="9410"/>
                    </a:lnTo>
                    <a:lnTo>
                      <a:pt x="13077" y="9628"/>
                    </a:lnTo>
                    <a:lnTo>
                      <a:pt x="13317" y="10217"/>
                    </a:lnTo>
                    <a:lnTo>
                      <a:pt x="13557" y="11265"/>
                    </a:lnTo>
                    <a:lnTo>
                      <a:pt x="13732" y="13383"/>
                    </a:lnTo>
                    <a:lnTo>
                      <a:pt x="13732" y="13798"/>
                    </a:lnTo>
                    <a:lnTo>
                      <a:pt x="13666" y="13950"/>
                    </a:lnTo>
                    <a:lnTo>
                      <a:pt x="13252" y="14256"/>
                    </a:lnTo>
                    <a:lnTo>
                      <a:pt x="12247" y="14736"/>
                    </a:lnTo>
                    <a:lnTo>
                      <a:pt x="9868" y="15566"/>
                    </a:lnTo>
                    <a:lnTo>
                      <a:pt x="9344" y="15719"/>
                    </a:lnTo>
                    <a:lnTo>
                      <a:pt x="8645" y="16003"/>
                    </a:lnTo>
                    <a:lnTo>
                      <a:pt x="7314" y="16701"/>
                    </a:lnTo>
                    <a:lnTo>
                      <a:pt x="5502" y="17880"/>
                    </a:lnTo>
                    <a:lnTo>
                      <a:pt x="2860" y="20107"/>
                    </a:lnTo>
                    <a:lnTo>
                      <a:pt x="2467" y="20521"/>
                    </a:lnTo>
                    <a:lnTo>
                      <a:pt x="2162" y="21067"/>
                    </a:lnTo>
                    <a:lnTo>
                      <a:pt x="1747" y="22268"/>
                    </a:lnTo>
                    <a:lnTo>
                      <a:pt x="1529" y="23534"/>
                    </a:lnTo>
                    <a:lnTo>
                      <a:pt x="1463" y="24756"/>
                    </a:lnTo>
                    <a:lnTo>
                      <a:pt x="1660" y="27420"/>
                    </a:lnTo>
                    <a:lnTo>
                      <a:pt x="1791" y="27987"/>
                    </a:lnTo>
                    <a:lnTo>
                      <a:pt x="1419" y="29275"/>
                    </a:lnTo>
                    <a:lnTo>
                      <a:pt x="437" y="33554"/>
                    </a:lnTo>
                    <a:lnTo>
                      <a:pt x="110" y="35803"/>
                    </a:lnTo>
                    <a:lnTo>
                      <a:pt x="0" y="37200"/>
                    </a:lnTo>
                    <a:lnTo>
                      <a:pt x="22" y="37811"/>
                    </a:lnTo>
                    <a:lnTo>
                      <a:pt x="22" y="37986"/>
                    </a:lnTo>
                    <a:lnTo>
                      <a:pt x="44" y="38160"/>
                    </a:lnTo>
                    <a:lnTo>
                      <a:pt x="110" y="38684"/>
                    </a:lnTo>
                    <a:lnTo>
                      <a:pt x="393" y="39514"/>
                    </a:lnTo>
                    <a:lnTo>
                      <a:pt x="786" y="40147"/>
                    </a:lnTo>
                    <a:lnTo>
                      <a:pt x="1223" y="40605"/>
                    </a:lnTo>
                    <a:lnTo>
                      <a:pt x="1900" y="41042"/>
                    </a:lnTo>
                    <a:lnTo>
                      <a:pt x="2555" y="41238"/>
                    </a:lnTo>
                    <a:lnTo>
                      <a:pt x="2642" y="41260"/>
                    </a:lnTo>
                    <a:lnTo>
                      <a:pt x="3013" y="41304"/>
                    </a:lnTo>
                    <a:lnTo>
                      <a:pt x="3690" y="41348"/>
                    </a:lnTo>
                    <a:lnTo>
                      <a:pt x="4607" y="41217"/>
                    </a:lnTo>
                    <a:lnTo>
                      <a:pt x="5895" y="40715"/>
                    </a:lnTo>
                    <a:lnTo>
                      <a:pt x="6069" y="40562"/>
                    </a:lnTo>
                    <a:lnTo>
                      <a:pt x="6178" y="40322"/>
                    </a:lnTo>
                    <a:lnTo>
                      <a:pt x="6484" y="39950"/>
                    </a:lnTo>
                    <a:lnTo>
                      <a:pt x="7008" y="39623"/>
                    </a:lnTo>
                    <a:lnTo>
                      <a:pt x="8078" y="39601"/>
                    </a:lnTo>
                    <a:lnTo>
                      <a:pt x="8274" y="39667"/>
                    </a:lnTo>
                    <a:lnTo>
                      <a:pt x="8427" y="48945"/>
                    </a:lnTo>
                    <a:lnTo>
                      <a:pt x="8405" y="49883"/>
                    </a:lnTo>
                    <a:lnTo>
                      <a:pt x="8689" y="51455"/>
                    </a:lnTo>
                    <a:lnTo>
                      <a:pt x="9322" y="53049"/>
                    </a:lnTo>
                    <a:lnTo>
                      <a:pt x="9453" y="53289"/>
                    </a:lnTo>
                    <a:lnTo>
                      <a:pt x="9846" y="55952"/>
                    </a:lnTo>
                    <a:lnTo>
                      <a:pt x="10086" y="57458"/>
                    </a:lnTo>
                    <a:lnTo>
                      <a:pt x="10152" y="58070"/>
                    </a:lnTo>
                    <a:lnTo>
                      <a:pt x="10501" y="59620"/>
                    </a:lnTo>
                    <a:lnTo>
                      <a:pt x="11309" y="62305"/>
                    </a:lnTo>
                    <a:lnTo>
                      <a:pt x="13295" y="67522"/>
                    </a:lnTo>
                    <a:lnTo>
                      <a:pt x="13710" y="68505"/>
                    </a:lnTo>
                    <a:lnTo>
                      <a:pt x="13906" y="68985"/>
                    </a:lnTo>
                    <a:lnTo>
                      <a:pt x="14081" y="70164"/>
                    </a:lnTo>
                    <a:lnTo>
                      <a:pt x="14059" y="71474"/>
                    </a:lnTo>
                    <a:lnTo>
                      <a:pt x="13906" y="72871"/>
                    </a:lnTo>
                    <a:lnTo>
                      <a:pt x="13295" y="76014"/>
                    </a:lnTo>
                    <a:lnTo>
                      <a:pt x="13077" y="76757"/>
                    </a:lnTo>
                    <a:lnTo>
                      <a:pt x="12793" y="77302"/>
                    </a:lnTo>
                    <a:lnTo>
                      <a:pt x="12335" y="78961"/>
                    </a:lnTo>
                    <a:lnTo>
                      <a:pt x="11789" y="82170"/>
                    </a:lnTo>
                    <a:lnTo>
                      <a:pt x="11265" y="88938"/>
                    </a:lnTo>
                    <a:lnTo>
                      <a:pt x="11221" y="90313"/>
                    </a:lnTo>
                    <a:lnTo>
                      <a:pt x="11199" y="90553"/>
                    </a:lnTo>
                    <a:lnTo>
                      <a:pt x="10894" y="91208"/>
                    </a:lnTo>
                    <a:lnTo>
                      <a:pt x="10108" y="92409"/>
                    </a:lnTo>
                    <a:lnTo>
                      <a:pt x="8165" y="94832"/>
                    </a:lnTo>
                    <a:lnTo>
                      <a:pt x="7728" y="95312"/>
                    </a:lnTo>
                    <a:lnTo>
                      <a:pt x="7270" y="96142"/>
                    </a:lnTo>
                    <a:lnTo>
                      <a:pt x="6637" y="97583"/>
                    </a:lnTo>
                    <a:lnTo>
                      <a:pt x="6135" y="99067"/>
                    </a:lnTo>
                    <a:lnTo>
                      <a:pt x="6091" y="99285"/>
                    </a:lnTo>
                    <a:lnTo>
                      <a:pt x="5938" y="99700"/>
                    </a:lnTo>
                    <a:lnTo>
                      <a:pt x="5829" y="100530"/>
                    </a:lnTo>
                    <a:lnTo>
                      <a:pt x="5960" y="101316"/>
                    </a:lnTo>
                    <a:lnTo>
                      <a:pt x="6222" y="102058"/>
                    </a:lnTo>
                    <a:lnTo>
                      <a:pt x="7161" y="103521"/>
                    </a:lnTo>
                    <a:lnTo>
                      <a:pt x="7466" y="103826"/>
                    </a:lnTo>
                    <a:lnTo>
                      <a:pt x="7947" y="104285"/>
                    </a:lnTo>
                    <a:lnTo>
                      <a:pt x="8820" y="104852"/>
                    </a:lnTo>
                    <a:lnTo>
                      <a:pt x="9628" y="105114"/>
                    </a:lnTo>
                    <a:lnTo>
                      <a:pt x="10348" y="105114"/>
                    </a:lnTo>
                    <a:lnTo>
                      <a:pt x="11221" y="104852"/>
                    </a:lnTo>
                    <a:lnTo>
                      <a:pt x="11876" y="104372"/>
                    </a:lnTo>
                    <a:lnTo>
                      <a:pt x="11942" y="104306"/>
                    </a:lnTo>
                    <a:lnTo>
                      <a:pt x="12313" y="103935"/>
                    </a:lnTo>
                    <a:lnTo>
                      <a:pt x="12859" y="103084"/>
                    </a:lnTo>
                    <a:lnTo>
                      <a:pt x="13383" y="101971"/>
                    </a:lnTo>
                    <a:lnTo>
                      <a:pt x="13448" y="101774"/>
                    </a:lnTo>
                    <a:lnTo>
                      <a:pt x="13623" y="98107"/>
                    </a:lnTo>
                    <a:lnTo>
                      <a:pt x="13710" y="94854"/>
                    </a:lnTo>
                    <a:lnTo>
                      <a:pt x="13775" y="94199"/>
                    </a:lnTo>
                    <a:lnTo>
                      <a:pt x="13950" y="93086"/>
                    </a:lnTo>
                    <a:lnTo>
                      <a:pt x="14321" y="91819"/>
                    </a:lnTo>
                    <a:lnTo>
                      <a:pt x="15173" y="90466"/>
                    </a:lnTo>
                    <a:lnTo>
                      <a:pt x="15347" y="90335"/>
                    </a:lnTo>
                    <a:lnTo>
                      <a:pt x="16133" y="88960"/>
                    </a:lnTo>
                    <a:lnTo>
                      <a:pt x="17792" y="85445"/>
                    </a:lnTo>
                    <a:lnTo>
                      <a:pt x="19932" y="80468"/>
                    </a:lnTo>
                    <a:lnTo>
                      <a:pt x="20281" y="79529"/>
                    </a:lnTo>
                    <a:lnTo>
                      <a:pt x="20718" y="77870"/>
                    </a:lnTo>
                    <a:lnTo>
                      <a:pt x="20827" y="76887"/>
                    </a:lnTo>
                    <a:lnTo>
                      <a:pt x="20805" y="76887"/>
                    </a:lnTo>
                    <a:lnTo>
                      <a:pt x="21110" y="72456"/>
                    </a:lnTo>
                    <a:lnTo>
                      <a:pt x="21372" y="70142"/>
                    </a:lnTo>
                    <a:lnTo>
                      <a:pt x="21372" y="70207"/>
                    </a:lnTo>
                    <a:lnTo>
                      <a:pt x="21482" y="69421"/>
                    </a:lnTo>
                    <a:lnTo>
                      <a:pt x="21765" y="68221"/>
                    </a:lnTo>
                    <a:lnTo>
                      <a:pt x="22115" y="67413"/>
                    </a:lnTo>
                    <a:lnTo>
                      <a:pt x="22486" y="66911"/>
                    </a:lnTo>
                    <a:lnTo>
                      <a:pt x="22857" y="66649"/>
                    </a:lnTo>
                    <a:lnTo>
                      <a:pt x="23184" y="66562"/>
                    </a:lnTo>
                    <a:lnTo>
                      <a:pt x="23534" y="66605"/>
                    </a:lnTo>
                    <a:lnTo>
                      <a:pt x="23599" y="66627"/>
                    </a:lnTo>
                    <a:lnTo>
                      <a:pt x="23294" y="67413"/>
                    </a:lnTo>
                    <a:lnTo>
                      <a:pt x="22901" y="69050"/>
                    </a:lnTo>
                    <a:lnTo>
                      <a:pt x="22682" y="71146"/>
                    </a:lnTo>
                    <a:lnTo>
                      <a:pt x="22682" y="71517"/>
                    </a:lnTo>
                    <a:lnTo>
                      <a:pt x="22835" y="72041"/>
                    </a:lnTo>
                    <a:lnTo>
                      <a:pt x="23184" y="72827"/>
                    </a:lnTo>
                    <a:lnTo>
                      <a:pt x="23621" y="73351"/>
                    </a:lnTo>
                    <a:lnTo>
                      <a:pt x="24079" y="73657"/>
                    </a:lnTo>
                    <a:lnTo>
                      <a:pt x="24734" y="73853"/>
                    </a:lnTo>
                    <a:lnTo>
                      <a:pt x="25324" y="73788"/>
                    </a:lnTo>
                    <a:lnTo>
                      <a:pt x="25389" y="73766"/>
                    </a:lnTo>
                    <a:lnTo>
                      <a:pt x="25673" y="73744"/>
                    </a:lnTo>
                    <a:lnTo>
                      <a:pt x="26197" y="73591"/>
                    </a:lnTo>
                    <a:lnTo>
                      <a:pt x="26874" y="73176"/>
                    </a:lnTo>
                    <a:lnTo>
                      <a:pt x="27529" y="72369"/>
                    </a:lnTo>
                    <a:lnTo>
                      <a:pt x="28009" y="71364"/>
                    </a:lnTo>
                    <a:lnTo>
                      <a:pt x="28424" y="69793"/>
                    </a:lnTo>
                    <a:lnTo>
                      <a:pt x="28576" y="68243"/>
                    </a:lnTo>
                    <a:lnTo>
                      <a:pt x="28576" y="68068"/>
                    </a:lnTo>
                    <a:lnTo>
                      <a:pt x="28620" y="67631"/>
                    </a:lnTo>
                    <a:lnTo>
                      <a:pt x="28773" y="66846"/>
                    </a:lnTo>
                    <a:lnTo>
                      <a:pt x="29144" y="65798"/>
                    </a:lnTo>
                    <a:lnTo>
                      <a:pt x="30039" y="64422"/>
                    </a:lnTo>
                    <a:lnTo>
                      <a:pt x="30214" y="64226"/>
                    </a:lnTo>
                    <a:lnTo>
                      <a:pt x="30410" y="63942"/>
                    </a:lnTo>
                    <a:lnTo>
                      <a:pt x="30650" y="63331"/>
                    </a:lnTo>
                    <a:lnTo>
                      <a:pt x="30825" y="62436"/>
                    </a:lnTo>
                    <a:lnTo>
                      <a:pt x="30716" y="60908"/>
                    </a:lnTo>
                    <a:lnTo>
                      <a:pt x="30629" y="60646"/>
                    </a:lnTo>
                    <a:lnTo>
                      <a:pt x="30301" y="60253"/>
                    </a:lnTo>
                    <a:lnTo>
                      <a:pt x="29646" y="59794"/>
                    </a:lnTo>
                    <a:lnTo>
                      <a:pt x="29079" y="59641"/>
                    </a:lnTo>
                    <a:lnTo>
                      <a:pt x="28576" y="59751"/>
                    </a:lnTo>
                    <a:lnTo>
                      <a:pt x="27965" y="60187"/>
                    </a:lnTo>
                    <a:lnTo>
                      <a:pt x="27507" y="60798"/>
                    </a:lnTo>
                    <a:lnTo>
                      <a:pt x="27463" y="60864"/>
                    </a:lnTo>
                    <a:lnTo>
                      <a:pt x="27223" y="61017"/>
                    </a:lnTo>
                    <a:lnTo>
                      <a:pt x="26852" y="61104"/>
                    </a:lnTo>
                    <a:lnTo>
                      <a:pt x="26590" y="60995"/>
                    </a:lnTo>
                    <a:lnTo>
                      <a:pt x="26415" y="60755"/>
                    </a:lnTo>
                    <a:lnTo>
                      <a:pt x="26262" y="59903"/>
                    </a:lnTo>
                    <a:lnTo>
                      <a:pt x="26284" y="59641"/>
                    </a:lnTo>
                    <a:lnTo>
                      <a:pt x="26524" y="59358"/>
                    </a:lnTo>
                    <a:lnTo>
                      <a:pt x="27201" y="58026"/>
                    </a:lnTo>
                    <a:lnTo>
                      <a:pt x="28227" y="55668"/>
                    </a:lnTo>
                    <a:lnTo>
                      <a:pt x="28424" y="55166"/>
                    </a:lnTo>
                    <a:lnTo>
                      <a:pt x="28620" y="54402"/>
                    </a:lnTo>
                    <a:lnTo>
                      <a:pt x="28860" y="52961"/>
                    </a:lnTo>
                    <a:lnTo>
                      <a:pt x="28926" y="51630"/>
                    </a:lnTo>
                    <a:lnTo>
                      <a:pt x="28882" y="50473"/>
                    </a:lnTo>
                    <a:lnTo>
                      <a:pt x="28489" y="48224"/>
                    </a:lnTo>
                    <a:lnTo>
                      <a:pt x="28336" y="47831"/>
                    </a:lnTo>
                    <a:lnTo>
                      <a:pt x="28096" y="43356"/>
                    </a:lnTo>
                    <a:lnTo>
                      <a:pt x="27922" y="40125"/>
                    </a:lnTo>
                    <a:lnTo>
                      <a:pt x="28140" y="29210"/>
                    </a:lnTo>
                    <a:lnTo>
                      <a:pt x="28184" y="28817"/>
                    </a:lnTo>
                    <a:lnTo>
                      <a:pt x="28402" y="28206"/>
                    </a:lnTo>
                    <a:lnTo>
                      <a:pt x="28729" y="27769"/>
                    </a:lnTo>
                    <a:lnTo>
                      <a:pt x="29100" y="27485"/>
                    </a:lnTo>
                    <a:lnTo>
                      <a:pt x="30105" y="27201"/>
                    </a:lnTo>
                    <a:lnTo>
                      <a:pt x="30367" y="27223"/>
                    </a:lnTo>
                    <a:lnTo>
                      <a:pt x="30476" y="27507"/>
                    </a:lnTo>
                    <a:lnTo>
                      <a:pt x="30869" y="28075"/>
                    </a:lnTo>
                    <a:lnTo>
                      <a:pt x="31633" y="28948"/>
                    </a:lnTo>
                    <a:lnTo>
                      <a:pt x="33314" y="30411"/>
                    </a:lnTo>
                    <a:lnTo>
                      <a:pt x="33663" y="30651"/>
                    </a:lnTo>
                    <a:lnTo>
                      <a:pt x="33597" y="31000"/>
                    </a:lnTo>
                    <a:lnTo>
                      <a:pt x="33597" y="33227"/>
                    </a:lnTo>
                    <a:lnTo>
                      <a:pt x="33707" y="37549"/>
                    </a:lnTo>
                    <a:lnTo>
                      <a:pt x="33750" y="38488"/>
                    </a:lnTo>
                    <a:lnTo>
                      <a:pt x="33859" y="39798"/>
                    </a:lnTo>
                    <a:lnTo>
                      <a:pt x="33859" y="41762"/>
                    </a:lnTo>
                    <a:lnTo>
                      <a:pt x="33663" y="43509"/>
                    </a:lnTo>
                    <a:lnTo>
                      <a:pt x="33597" y="43705"/>
                    </a:lnTo>
                    <a:lnTo>
                      <a:pt x="33139" y="45124"/>
                    </a:lnTo>
                    <a:lnTo>
                      <a:pt x="32615" y="47416"/>
                    </a:lnTo>
                    <a:lnTo>
                      <a:pt x="32419" y="49665"/>
                    </a:lnTo>
                    <a:lnTo>
                      <a:pt x="32440" y="49949"/>
                    </a:lnTo>
                    <a:lnTo>
                      <a:pt x="32593" y="50691"/>
                    </a:lnTo>
                    <a:lnTo>
                      <a:pt x="33095" y="51717"/>
                    </a:lnTo>
                    <a:lnTo>
                      <a:pt x="33750" y="52263"/>
                    </a:lnTo>
                    <a:lnTo>
                      <a:pt x="34492" y="52459"/>
                    </a:lnTo>
                    <a:lnTo>
                      <a:pt x="35213" y="52394"/>
                    </a:lnTo>
                    <a:lnTo>
                      <a:pt x="35868" y="52175"/>
                    </a:lnTo>
                    <a:lnTo>
                      <a:pt x="36588" y="51804"/>
                    </a:lnTo>
                    <a:lnTo>
                      <a:pt x="36697" y="51739"/>
                    </a:lnTo>
                    <a:lnTo>
                      <a:pt x="36654" y="49905"/>
                    </a:lnTo>
                    <a:lnTo>
                      <a:pt x="36763" y="46347"/>
                    </a:lnTo>
                    <a:lnTo>
                      <a:pt x="37025" y="42133"/>
                    </a:lnTo>
                    <a:lnTo>
                      <a:pt x="37112" y="41435"/>
                    </a:lnTo>
                    <a:lnTo>
                      <a:pt x="37330" y="40409"/>
                    </a:lnTo>
                    <a:lnTo>
                      <a:pt x="37658" y="38335"/>
                    </a:lnTo>
                    <a:lnTo>
                      <a:pt x="37964" y="35279"/>
                    </a:lnTo>
                    <a:lnTo>
                      <a:pt x="38095" y="30389"/>
                    </a:lnTo>
                    <a:lnTo>
                      <a:pt x="38051" y="29581"/>
                    </a:lnTo>
                    <a:lnTo>
                      <a:pt x="36195" y="25237"/>
                    </a:lnTo>
                    <a:lnTo>
                      <a:pt x="34754" y="21744"/>
                    </a:lnTo>
                    <a:lnTo>
                      <a:pt x="34929" y="22071"/>
                    </a:lnTo>
                    <a:lnTo>
                      <a:pt x="35322" y="22748"/>
                    </a:lnTo>
                    <a:lnTo>
                      <a:pt x="35366" y="22726"/>
                    </a:lnTo>
                    <a:lnTo>
                      <a:pt x="35191" y="22202"/>
                    </a:lnTo>
                    <a:lnTo>
                      <a:pt x="34754" y="21198"/>
                    </a:lnTo>
                    <a:lnTo>
                      <a:pt x="34492" y="20609"/>
                    </a:lnTo>
                    <a:lnTo>
                      <a:pt x="33859" y="19648"/>
                    </a:lnTo>
                    <a:lnTo>
                      <a:pt x="33161" y="18884"/>
                    </a:lnTo>
                    <a:lnTo>
                      <a:pt x="32462" y="18317"/>
                    </a:lnTo>
                    <a:lnTo>
                      <a:pt x="31458" y="17705"/>
                    </a:lnTo>
                    <a:lnTo>
                      <a:pt x="30585" y="17356"/>
                    </a:lnTo>
                    <a:lnTo>
                      <a:pt x="30498" y="17356"/>
                    </a:lnTo>
                    <a:lnTo>
                      <a:pt x="29821" y="17160"/>
                    </a:lnTo>
                    <a:lnTo>
                      <a:pt x="28402" y="16614"/>
                    </a:lnTo>
                    <a:lnTo>
                      <a:pt x="26677" y="15741"/>
                    </a:lnTo>
                    <a:lnTo>
                      <a:pt x="26372" y="15566"/>
                    </a:lnTo>
                    <a:lnTo>
                      <a:pt x="25455" y="15348"/>
                    </a:lnTo>
                    <a:lnTo>
                      <a:pt x="24167" y="14780"/>
                    </a:lnTo>
                    <a:lnTo>
                      <a:pt x="23163" y="13950"/>
                    </a:lnTo>
                    <a:lnTo>
                      <a:pt x="23075" y="13798"/>
                    </a:lnTo>
                    <a:lnTo>
                      <a:pt x="22857" y="13557"/>
                    </a:lnTo>
                    <a:lnTo>
                      <a:pt x="22617" y="12968"/>
                    </a:lnTo>
                    <a:lnTo>
                      <a:pt x="22529" y="11964"/>
                    </a:lnTo>
                    <a:lnTo>
                      <a:pt x="22922" y="10043"/>
                    </a:lnTo>
                    <a:lnTo>
                      <a:pt x="23075" y="9672"/>
                    </a:lnTo>
                    <a:lnTo>
                      <a:pt x="23381" y="8929"/>
                    </a:lnTo>
                    <a:lnTo>
                      <a:pt x="23665" y="7467"/>
                    </a:lnTo>
                    <a:lnTo>
                      <a:pt x="23686" y="6070"/>
                    </a:lnTo>
                    <a:lnTo>
                      <a:pt x="23490" y="4782"/>
                    </a:lnTo>
                    <a:lnTo>
                      <a:pt x="22988" y="3144"/>
                    </a:lnTo>
                    <a:lnTo>
                      <a:pt x="22333" y="1835"/>
                    </a:lnTo>
                    <a:lnTo>
                      <a:pt x="22246" y="1704"/>
                    </a:lnTo>
                    <a:lnTo>
                      <a:pt x="21962" y="1420"/>
                    </a:lnTo>
                    <a:lnTo>
                      <a:pt x="21372" y="918"/>
                    </a:lnTo>
                    <a:lnTo>
                      <a:pt x="20456" y="394"/>
                    </a:lnTo>
                    <a:lnTo>
                      <a:pt x="19233" y="44"/>
                    </a:lnTo>
                    <a:lnTo>
                      <a:pt x="18032" y="1"/>
                    </a:lnTo>
                    <a:close/>
                  </a:path>
                </a:pathLst>
              </a:custGeom>
              <a:solidFill>
                <a:srgbClr val="B8D9FF">
                  <a:alpha val="899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772;p47">
              <a:extLst>
                <a:ext uri="{FF2B5EF4-FFF2-40B4-BE49-F238E27FC236}">
                  <a16:creationId xmlns:a16="http://schemas.microsoft.com/office/drawing/2014/main" id="{1817DD88-6986-4C9F-8F25-E5A07F94317D}"/>
                </a:ext>
              </a:extLst>
            </p:cNvPr>
            <p:cNvSpPr/>
            <p:nvPr/>
          </p:nvSpPr>
          <p:spPr>
            <a:xfrm rot="-6146982">
              <a:off x="2162658" y="3172687"/>
              <a:ext cx="754235" cy="3565461"/>
            </a:xfrm>
            <a:prstGeom prst="trapezoid">
              <a:avLst>
                <a:gd name="adj" fmla="val 39339"/>
              </a:avLst>
            </a:prstGeom>
            <a:gradFill>
              <a:gsLst>
                <a:gs pos="0">
                  <a:srgbClr val="FFFFFF">
                    <a:alpha val="10980"/>
                    <a:alpha val="10670"/>
                  </a:srgbClr>
                </a:gs>
                <a:gs pos="100000">
                  <a:srgbClr val="FFFFFF">
                    <a:alpha val="0"/>
                    <a:alpha val="1067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grpSp>
        <p:nvGrpSpPr>
          <p:cNvPr id="658" name="Google Shape;658;p42"/>
          <p:cNvGrpSpPr/>
          <p:nvPr/>
        </p:nvGrpSpPr>
        <p:grpSpPr>
          <a:xfrm>
            <a:off x="2381236" y="-845323"/>
            <a:ext cx="7072495" cy="6836698"/>
            <a:chOff x="3319625" y="2830275"/>
            <a:chExt cx="1130550" cy="1092875"/>
          </a:xfrm>
        </p:grpSpPr>
        <p:sp>
          <p:nvSpPr>
            <p:cNvPr id="659" name="Google Shape;659;p42"/>
            <p:cNvSpPr/>
            <p:nvPr/>
          </p:nvSpPr>
          <p:spPr>
            <a:xfrm>
              <a:off x="4092000" y="3294025"/>
              <a:ext cx="263200" cy="350800"/>
            </a:xfrm>
            <a:custGeom>
              <a:avLst/>
              <a:gdLst/>
              <a:ahLst/>
              <a:cxnLst/>
              <a:rect l="l" t="t" r="r" b="b"/>
              <a:pathLst>
                <a:path w="10528" h="14032" extrusionOk="0">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2"/>
            <p:cNvSpPr/>
            <p:nvPr/>
          </p:nvSpPr>
          <p:spPr>
            <a:xfrm>
              <a:off x="4450150" y="3355825"/>
              <a:ext cx="25" cy="25"/>
            </a:xfrm>
            <a:custGeom>
              <a:avLst/>
              <a:gdLst/>
              <a:ahLst/>
              <a:cxnLst/>
              <a:rect l="l" t="t" r="r" b="b"/>
              <a:pathLst>
                <a:path w="1" h="1" extrusionOk="0">
                  <a:moveTo>
                    <a:pt x="0" y="0"/>
                  </a:moveTo>
                  <a:lnTo>
                    <a:pt x="0"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2"/>
            <p:cNvSpPr/>
            <p:nvPr/>
          </p:nvSpPr>
          <p:spPr>
            <a:xfrm>
              <a:off x="3670825" y="3644800"/>
              <a:ext cx="421200" cy="231700"/>
            </a:xfrm>
            <a:custGeom>
              <a:avLst/>
              <a:gdLst/>
              <a:ahLst/>
              <a:cxnLst/>
              <a:rect l="l" t="t" r="r" b="b"/>
              <a:pathLst>
                <a:path w="16848" h="9268" extrusionOk="0">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2"/>
            <p:cNvSpPr/>
            <p:nvPr/>
          </p:nvSpPr>
          <p:spPr>
            <a:xfrm>
              <a:off x="3401100" y="3295650"/>
              <a:ext cx="269750" cy="354500"/>
            </a:xfrm>
            <a:custGeom>
              <a:avLst/>
              <a:gdLst/>
              <a:ahLst/>
              <a:cxnLst/>
              <a:rect l="l" t="t" r="r" b="b"/>
              <a:pathLst>
                <a:path w="10790" h="14180" extrusionOk="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2"/>
            <p:cNvSpPr/>
            <p:nvPr/>
          </p:nvSpPr>
          <p:spPr>
            <a:xfrm>
              <a:off x="4096500" y="2830275"/>
              <a:ext cx="205500" cy="143675"/>
            </a:xfrm>
            <a:custGeom>
              <a:avLst/>
              <a:gdLst/>
              <a:ahLst/>
              <a:cxnLst/>
              <a:rect l="l" t="t" r="r" b="b"/>
              <a:pathLst>
                <a:path w="8220" h="5747" extrusionOk="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2"/>
            <p:cNvSpPr/>
            <p:nvPr/>
          </p:nvSpPr>
          <p:spPr>
            <a:xfrm>
              <a:off x="3550475" y="2955525"/>
              <a:ext cx="332400" cy="340150"/>
            </a:xfrm>
            <a:custGeom>
              <a:avLst/>
              <a:gdLst/>
              <a:ahLst/>
              <a:cxnLst/>
              <a:rect l="l" t="t" r="r" b="b"/>
              <a:pathLst>
                <a:path w="13296" h="13606" extrusionOk="0">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2"/>
            <p:cNvSpPr/>
            <p:nvPr/>
          </p:nvSpPr>
          <p:spPr>
            <a:xfrm>
              <a:off x="3882878" y="2970250"/>
              <a:ext cx="326250" cy="323800"/>
            </a:xfrm>
            <a:custGeom>
              <a:avLst/>
              <a:gdLst/>
              <a:ahLst/>
              <a:cxnLst/>
              <a:rect l="l" t="t" r="r" b="b"/>
              <a:pathLst>
                <a:path w="13050" h="12952" extrusionOk="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2"/>
            <p:cNvSpPr/>
            <p:nvPr/>
          </p:nvSpPr>
          <p:spPr>
            <a:xfrm>
              <a:off x="3784600" y="3876475"/>
              <a:ext cx="193225" cy="46675"/>
            </a:xfrm>
            <a:custGeom>
              <a:avLst/>
              <a:gdLst/>
              <a:ahLst/>
              <a:cxnLst/>
              <a:rect l="l" t="t" r="r" b="b"/>
              <a:pathLst>
                <a:path w="7729" h="1867" extrusionOk="0">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2"/>
            <p:cNvSpPr/>
            <p:nvPr/>
          </p:nvSpPr>
          <p:spPr>
            <a:xfrm>
              <a:off x="4355175" y="3423775"/>
              <a:ext cx="90500" cy="198950"/>
            </a:xfrm>
            <a:custGeom>
              <a:avLst/>
              <a:gdLst/>
              <a:ahLst/>
              <a:cxnLst/>
              <a:rect l="l" t="t" r="r" b="b"/>
              <a:pathLst>
                <a:path w="3620" h="7958" extrusionOk="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2"/>
            <p:cNvSpPr/>
            <p:nvPr/>
          </p:nvSpPr>
          <p:spPr>
            <a:xfrm>
              <a:off x="3476800" y="2833950"/>
              <a:ext cx="183400" cy="126100"/>
            </a:xfrm>
            <a:custGeom>
              <a:avLst/>
              <a:gdLst/>
              <a:ahLst/>
              <a:cxnLst/>
              <a:rect l="l" t="t" r="r" b="b"/>
              <a:pathLst>
                <a:path w="7336" h="5044" extrusionOk="0">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2"/>
            <p:cNvSpPr/>
            <p:nvPr/>
          </p:nvSpPr>
          <p:spPr>
            <a:xfrm>
              <a:off x="3319625" y="3423350"/>
              <a:ext cx="81500" cy="181350"/>
            </a:xfrm>
            <a:custGeom>
              <a:avLst/>
              <a:gdLst/>
              <a:ahLst/>
              <a:cxnLst/>
              <a:rect l="l" t="t" r="r" b="b"/>
              <a:pathLst>
                <a:path w="3260" h="7254" extrusionOk="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 name="Google Shape;670;p42"/>
          <p:cNvSpPr txBox="1">
            <a:spLocks noGrp="1"/>
          </p:cNvSpPr>
          <p:nvPr>
            <p:ph type="subTitle" idx="1"/>
          </p:nvPr>
        </p:nvSpPr>
        <p:spPr>
          <a:xfrm>
            <a:off x="595864" y="2195249"/>
            <a:ext cx="3843900" cy="2400399"/>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sz="1800" b="1" dirty="0"/>
              <a:t>Reason: </a:t>
            </a:r>
            <a:r>
              <a:rPr lang="en-GB" dirty="0"/>
              <a:t>In recent time due to Covid Pandemic, growth in ecommerce sector increase immensely. But the shopping experience is really ordinary or boring. </a:t>
            </a:r>
          </a:p>
          <a:p>
            <a:pPr marL="285750" lvl="0" indent="-285750" algn="l" rtl="0">
              <a:spcBef>
                <a:spcPts val="0"/>
              </a:spcBef>
              <a:spcAft>
                <a:spcPts val="0"/>
              </a:spcAft>
              <a:buFont typeface="Arial" panose="020B0604020202020204" pitchFamily="34" charset="0"/>
              <a:buChar char="•"/>
            </a:pPr>
            <a:r>
              <a:rPr lang="en-GB" sz="1800" b="1" dirty="0"/>
              <a:t>Motivation: </a:t>
            </a:r>
            <a:r>
              <a:rPr lang="en-GB" dirty="0"/>
              <a:t>So we thought that user experience can be enhanced with a little bit of animation.</a:t>
            </a:r>
            <a:endParaRPr dirty="0"/>
          </a:p>
        </p:txBody>
      </p:sp>
      <p:sp>
        <p:nvSpPr>
          <p:cNvPr id="671" name="Google Shape;671;p42"/>
          <p:cNvSpPr txBox="1">
            <a:spLocks noGrp="1"/>
          </p:cNvSpPr>
          <p:nvPr>
            <p:ph type="title"/>
          </p:nvPr>
        </p:nvSpPr>
        <p:spPr>
          <a:xfrm>
            <a:off x="595864" y="765364"/>
            <a:ext cx="3843900" cy="151336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Enhancing Shopping Experience (PS)</a:t>
            </a:r>
            <a:endParaRPr dirty="0"/>
          </a:p>
        </p:txBody>
      </p:sp>
      <p:pic>
        <p:nvPicPr>
          <p:cNvPr id="3" name="Picture 2" descr="Logo, icon&#10;&#10;Description automatically generated">
            <a:extLst>
              <a:ext uri="{FF2B5EF4-FFF2-40B4-BE49-F238E27FC236}">
                <a16:creationId xmlns:a16="http://schemas.microsoft.com/office/drawing/2014/main" id="{FD787B09-6B8C-4E29-838C-3ACB776A87E9}"/>
              </a:ext>
            </a:extLst>
          </p:cNvPr>
          <p:cNvPicPr>
            <a:picLocks noChangeAspect="1"/>
          </p:cNvPicPr>
          <p:nvPr/>
        </p:nvPicPr>
        <p:blipFill>
          <a:blip r:embed="rId3"/>
          <a:stretch>
            <a:fillRect/>
          </a:stretch>
        </p:blipFill>
        <p:spPr>
          <a:xfrm>
            <a:off x="6323105" y="1107049"/>
            <a:ext cx="2819400" cy="2857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52"/>
          <p:cNvSpPr txBox="1">
            <a:spLocks noGrp="1"/>
          </p:cNvSpPr>
          <p:nvPr>
            <p:ph type="title"/>
          </p:nvPr>
        </p:nvSpPr>
        <p:spPr>
          <a:xfrm>
            <a:off x="2993851" y="2309625"/>
            <a:ext cx="3156300" cy="52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US" dirty="0"/>
              <a:t>Explanation</a:t>
            </a:r>
            <a:endParaRPr dirty="0"/>
          </a:p>
        </p:txBody>
      </p:sp>
      <p:sp>
        <p:nvSpPr>
          <p:cNvPr id="829" name="Google Shape;829;p52"/>
          <p:cNvSpPr txBox="1">
            <a:spLocks noGrp="1"/>
          </p:cNvSpPr>
          <p:nvPr>
            <p:ph type="title" idx="2"/>
          </p:nvPr>
        </p:nvSpPr>
        <p:spPr>
          <a:xfrm>
            <a:off x="4107301" y="1239850"/>
            <a:ext cx="929400" cy="11649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GB" dirty="0"/>
              <a:t>2</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6" name="Google Shape;706;p45"/>
          <p:cNvSpPr txBox="1">
            <a:spLocks noGrp="1"/>
          </p:cNvSpPr>
          <p:nvPr>
            <p:ph type="subTitle" idx="4"/>
          </p:nvPr>
        </p:nvSpPr>
        <p:spPr>
          <a:xfrm>
            <a:off x="719950" y="1116389"/>
            <a:ext cx="5743912" cy="3770921"/>
          </a:xfrm>
          <a:prstGeom prst="rect">
            <a:avLst/>
          </a:prstGeom>
        </p:spPr>
        <p:txBody>
          <a:bodyPr spcFirstLastPara="1" wrap="square" lIns="91425" tIns="91425" rIns="91425" bIns="91425" anchor="t" anchorCtr="0">
            <a:noAutofit/>
          </a:bodyPr>
          <a:lstStyle/>
          <a:p>
            <a:pPr marL="342900" lvl="0" algn="l" rtl="0">
              <a:spcBef>
                <a:spcPts val="0"/>
              </a:spcBef>
              <a:spcAft>
                <a:spcPts val="0"/>
              </a:spcAft>
              <a:buFont typeface="Arial" panose="020B0604020202020204" pitchFamily="34" charset="0"/>
              <a:buChar char="•"/>
            </a:pPr>
            <a:r>
              <a:rPr lang="en-IN" sz="2400" dirty="0">
                <a:solidFill>
                  <a:schemeClr val="bg1"/>
                </a:solidFill>
              </a:rPr>
              <a:t>We are going to create a multipage website for selling sports good.</a:t>
            </a:r>
          </a:p>
          <a:p>
            <a:pPr marL="342900" lvl="0" algn="l" rtl="0">
              <a:spcBef>
                <a:spcPts val="0"/>
              </a:spcBef>
              <a:spcAft>
                <a:spcPts val="0"/>
              </a:spcAft>
              <a:buFont typeface="Arial" panose="020B0604020202020204" pitchFamily="34" charset="0"/>
              <a:buChar char="•"/>
            </a:pPr>
            <a:r>
              <a:rPr lang="en-IN" sz="2400" dirty="0">
                <a:solidFill>
                  <a:schemeClr val="bg1"/>
                </a:solidFill>
              </a:rPr>
              <a:t>We will have home page where we will showcases some of CSS Animation to make things more Interesting</a:t>
            </a:r>
          </a:p>
          <a:p>
            <a:pPr marL="342900" lvl="0" algn="l" rtl="0">
              <a:spcBef>
                <a:spcPts val="0"/>
              </a:spcBef>
              <a:spcAft>
                <a:spcPts val="0"/>
              </a:spcAft>
              <a:buFont typeface="Arial" panose="020B0604020202020204" pitchFamily="34" charset="0"/>
              <a:buChar char="•"/>
            </a:pPr>
            <a:r>
              <a:rPr lang="en-IN" sz="2400" dirty="0">
                <a:solidFill>
                  <a:schemeClr val="bg1"/>
                </a:solidFill>
              </a:rPr>
              <a:t>Then we will have clothing and Sports Accessories section where you will see products on sale. We will add transition effect on product while hovering which will make them more appealing</a:t>
            </a:r>
          </a:p>
          <a:p>
            <a:pPr marL="342900" lvl="0" algn="l" rtl="0">
              <a:spcBef>
                <a:spcPts val="0"/>
              </a:spcBef>
              <a:spcAft>
                <a:spcPts val="0"/>
              </a:spcAft>
              <a:buFont typeface="Arial" panose="020B0604020202020204" pitchFamily="34" charset="0"/>
              <a:buChar char="•"/>
            </a:pPr>
            <a:endParaRPr sz="2400" dirty="0">
              <a:solidFill>
                <a:schemeClr val="bg1"/>
              </a:solidFill>
            </a:endParaRPr>
          </a:p>
        </p:txBody>
      </p:sp>
      <p:sp>
        <p:nvSpPr>
          <p:cNvPr id="735" name="Google Shape;735;p45"/>
          <p:cNvSpPr txBox="1">
            <a:spLocks noGrp="1"/>
          </p:cNvSpPr>
          <p:nvPr>
            <p:ph type="title"/>
          </p:nvPr>
        </p:nvSpPr>
        <p:spPr>
          <a:xfrm>
            <a:off x="720050" y="540000"/>
            <a:ext cx="7704000" cy="92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3200" dirty="0"/>
              <a:t>Project Explanation</a:t>
            </a:r>
            <a:endParaRPr sz="3200" dirty="0"/>
          </a:p>
        </p:txBody>
      </p:sp>
    </p:spTree>
  </p:cSld>
  <p:clrMapOvr>
    <a:masterClrMapping/>
  </p:clrMapOvr>
</p:sld>
</file>

<file path=ppt/theme/theme1.xml><?xml version="1.0" encoding="utf-8"?>
<a:theme xmlns:a="http://schemas.openxmlformats.org/drawingml/2006/main" name="The Ultimate Soccer League by Slidesgo">
  <a:themeElements>
    <a:clrScheme name="Simple Light">
      <a:dk1>
        <a:srgbClr val="000000"/>
      </a:dk1>
      <a:lt1>
        <a:srgbClr val="FFFFFF"/>
      </a:lt1>
      <a:dk2>
        <a:srgbClr val="2659B1"/>
      </a:dk2>
      <a:lt2>
        <a:srgbClr val="CEDCFF"/>
      </a:lt2>
      <a:accent1>
        <a:srgbClr val="000000"/>
      </a:accent1>
      <a:accent2>
        <a:srgbClr val="FFFFFF"/>
      </a:accent2>
      <a:accent3>
        <a:srgbClr val="2659B1"/>
      </a:accent3>
      <a:accent4>
        <a:srgbClr val="CEDCFF"/>
      </a:accent4>
      <a:accent5>
        <a:srgbClr val="000000"/>
      </a:accent5>
      <a:accent6>
        <a:srgbClr val="FFFFFF"/>
      </a:accent6>
      <a:hlink>
        <a:srgbClr val="2659B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433</Words>
  <Application>Microsoft Office PowerPoint</Application>
  <PresentationFormat>On-screen Show (16:9)</PresentationFormat>
  <Paragraphs>63</Paragraphs>
  <Slides>17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Alfa Slab One</vt:lpstr>
      <vt:lpstr>Arial</vt:lpstr>
      <vt:lpstr>Arvo</vt:lpstr>
      <vt:lpstr>Chango</vt:lpstr>
      <vt:lpstr>Doasis</vt:lpstr>
      <vt:lpstr>Dosis</vt:lpstr>
      <vt:lpstr>Vollkorn</vt:lpstr>
      <vt:lpstr>The Ultimate Soccer League by Slidesgo</vt:lpstr>
      <vt:lpstr>Sports Hub</vt:lpstr>
      <vt:lpstr>Team Members</vt:lpstr>
      <vt:lpstr>1</vt:lpstr>
      <vt:lpstr>INTRODUCTION</vt:lpstr>
      <vt:lpstr>Problem Statement </vt:lpstr>
      <vt:lpstr>Theme:  Sports Problem Statement:  Enhancing User experience for shopping Project Name:  Sports Hub </vt:lpstr>
      <vt:lpstr>Enhancing Shopping Experience (PS)</vt:lpstr>
      <vt:lpstr>Explanation</vt:lpstr>
      <vt:lpstr>Project Explanation</vt:lpstr>
      <vt:lpstr>PowerPoint Presentation</vt:lpstr>
      <vt:lpstr>PowerPoint Presentation</vt:lpstr>
      <vt:lpstr>Technologies used</vt:lpstr>
      <vt:lpstr>PowerPoint Presentation</vt:lpstr>
      <vt:lpstr>Impact</vt:lpstr>
      <vt:lpstr>Future Scope</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Sports Hub</dc:title>
  <cp:lastModifiedBy>Sujit Patil</cp:lastModifiedBy>
  <cp:revision>3</cp:revision>
  <dcterms:modified xsi:type="dcterms:W3CDTF">2021-11-22T14:14:14Z</dcterms:modified>
</cp:coreProperties>
</file>