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0" r:id="rId2"/>
    <p:sldMasterId id="2147483682" r:id="rId3"/>
  </p:sldMasterIdLst>
  <p:notesMasterIdLst>
    <p:notesMasterId r:id="rId12"/>
  </p:notesMasterIdLst>
  <p:sldIdLst>
    <p:sldId id="256" r:id="rId4"/>
    <p:sldId id="288" r:id="rId5"/>
    <p:sldId id="291" r:id="rId6"/>
    <p:sldId id="286" r:id="rId7"/>
    <p:sldId id="287" r:id="rId8"/>
    <p:sldId id="289" r:id="rId9"/>
    <p:sldId id="29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0E5"/>
    <a:srgbClr val="58B6C0"/>
    <a:srgbClr val="006388"/>
    <a:srgbClr val="00B09B"/>
    <a:srgbClr val="0D95B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 autoAdjust="0"/>
    <p:restoredTop sz="95407" autoAdjust="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30861-CF3C-4D4D-AE8A-6B8056E86C1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0D972-F253-4079-ADBA-DD62309A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CSOP, Gaming, </a:t>
            </a:r>
            <a:r>
              <a:rPr lang="en-US" dirty="0" err="1"/>
              <a:t>Micrelec</a:t>
            </a:r>
            <a:r>
              <a:rPr lang="en-US" dirty="0"/>
              <a:t>, PPJ, FPJ, </a:t>
            </a:r>
            <a:r>
              <a:rPr lang="en-US" dirty="0" err="1"/>
              <a:t>Fitpage</a:t>
            </a:r>
            <a:r>
              <a:rPr lang="en-US" dirty="0"/>
              <a:t>, </a:t>
            </a:r>
            <a:endParaRPr dirty="0"/>
          </a:p>
        </p:txBody>
      </p:sp>
      <p:sp>
        <p:nvSpPr>
          <p:cNvPr id="77" name="Google Shape;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CSOP, Gaming, </a:t>
            </a:r>
            <a:r>
              <a:rPr lang="en-US" dirty="0" err="1"/>
              <a:t>Micrelec</a:t>
            </a:r>
            <a:r>
              <a:rPr lang="en-US" dirty="0"/>
              <a:t>, PPJ, FPJ, </a:t>
            </a:r>
            <a:r>
              <a:rPr lang="en-US" dirty="0" err="1"/>
              <a:t>Fitpage</a:t>
            </a:r>
            <a:r>
              <a:rPr lang="en-US" dirty="0"/>
              <a:t>, </a:t>
            </a:r>
            <a:endParaRPr dirty="0"/>
          </a:p>
        </p:txBody>
      </p:sp>
      <p:sp>
        <p:nvSpPr>
          <p:cNvPr id="77" name="Google Shape;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57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7" name="Google Shape;5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59" y="286603"/>
            <a:ext cx="2013741" cy="4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/>
          <p:nvPr/>
        </p:nvSpPr>
        <p:spPr>
          <a:xfrm>
            <a:off x="11553371" y="6350168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1"/>
          <p:cNvSpPr/>
          <p:nvPr/>
        </p:nvSpPr>
        <p:spPr>
          <a:xfrm>
            <a:off x="1900453" y="6404029"/>
            <a:ext cx="89798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1097280" y="1021278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46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None/>
              <a:defRPr sz="14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1900454" y="6404030"/>
            <a:ext cx="8979876" cy="26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67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1067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0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marR="0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8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marR="0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8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900454" y="6404030"/>
            <a:ext cx="8979876" cy="26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67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1067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6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3831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97280" y="1157283"/>
            <a:ext cx="4937760" cy="92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6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97280" y="1893564"/>
            <a:ext cx="4937760" cy="422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marR="0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8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6217920" y="1157283"/>
            <a:ext cx="4937760" cy="92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609585" marR="0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6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4"/>
          </p:nvPr>
        </p:nvSpPr>
        <p:spPr>
          <a:xfrm>
            <a:off x="6217920" y="1893564"/>
            <a:ext cx="4937760" cy="422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marR="0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8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900454" y="6404030"/>
            <a:ext cx="8979876" cy="26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67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1067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p7"/>
          <p:cNvCxnSpPr/>
          <p:nvPr/>
        </p:nvCxnSpPr>
        <p:spPr>
          <a:xfrm>
            <a:off x="1097280" y="1093848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0599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1097280" y="1175658"/>
            <a:ext cx="10058400" cy="46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marR="0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8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Calibri"/>
              <a:buChar char="◦"/>
              <a:defRPr sz="14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1900454" y="6404030"/>
            <a:ext cx="8979876" cy="261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67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Sankey Business Solutions all rights reserved | Confidential</a:t>
            </a:r>
            <a:endParaRPr sz="1067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p8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4602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11553372" y="6350168"/>
            <a:ext cx="638629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1900454" y="6404030"/>
            <a:ext cx="897987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7274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11189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1553372" y="6350168"/>
            <a:ext cx="638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900453" y="6404029"/>
            <a:ext cx="89800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0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7097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097280" y="1175657"/>
            <a:ext cx="10058400" cy="4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lvl="0" indent="-43178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 "/>
              <a:defRPr/>
            </a:lvl1pPr>
            <a:lvl2pPr marL="121917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Char char="◦"/>
              <a:defRPr/>
            </a:lvl2pPr>
            <a:lvl3pPr marL="1828754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3pPr>
            <a:lvl4pPr marL="2438339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4pPr>
            <a:lvl5pPr marL="3047924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5pPr>
            <a:lvl6pPr marL="3657509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6pPr>
            <a:lvl7pPr marL="4267093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7pPr>
            <a:lvl8pPr marL="4876678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8pPr>
            <a:lvl9pPr marL="5486263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/>
        </p:nvSpPr>
        <p:spPr>
          <a:xfrm>
            <a:off x="11553372" y="6350168"/>
            <a:ext cx="638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900453" y="6404029"/>
            <a:ext cx="89800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1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067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and Content">
  <p:cSld name="3_Title and Content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60" y="286603"/>
            <a:ext cx="2013741" cy="47023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/>
        </p:nvSpPr>
        <p:spPr>
          <a:xfrm>
            <a:off x="11553372" y="6350168"/>
            <a:ext cx="638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1900453" y="6404029"/>
            <a:ext cx="8980000" cy="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2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9324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">
  <p:cSld name="Title - Le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3"/>
          <p:cNvGrpSpPr/>
          <p:nvPr/>
        </p:nvGrpSpPr>
        <p:grpSpPr>
          <a:xfrm>
            <a:off x="328183" y="6237753"/>
            <a:ext cx="439245" cy="439280"/>
            <a:chOff x="186858" y="6096003"/>
            <a:chExt cx="580501" cy="580546"/>
          </a:xfrm>
        </p:grpSpPr>
        <p:sp>
          <p:nvSpPr>
            <p:cNvPr id="83" name="Google Shape;83;p13"/>
            <p:cNvSpPr/>
            <p:nvPr/>
          </p:nvSpPr>
          <p:spPr>
            <a:xfrm>
              <a:off x="186859" y="6096003"/>
              <a:ext cx="580500" cy="580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86858" y="6612049"/>
              <a:ext cx="580500" cy="64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r="18500" b="19393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328169" y="6237312"/>
            <a:ext cx="439200" cy="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67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3885" y="764704"/>
            <a:ext cx="9601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 cap="small">
                <a:solidFill>
                  <a:schemeClr val="accent1"/>
                </a:solidFill>
              </a:defRPr>
            </a:lvl1pPr>
            <a:lvl2pPr lvl="1" algn="ctr" rtl="0">
              <a:spcBef>
                <a:spcPts val="533"/>
              </a:spcBef>
              <a:spcAft>
                <a:spcPts val="0"/>
              </a:spcAft>
              <a:buClr>
                <a:srgbClr val="B7C0C1"/>
              </a:buClr>
              <a:buSzPts val="2100"/>
              <a:buNone/>
              <a:defRPr>
                <a:solidFill>
                  <a:srgbClr val="B7C0C1"/>
                </a:solidFill>
              </a:defRPr>
            </a:lvl2pPr>
            <a:lvl3pPr lvl="2" algn="ctr" rtl="0">
              <a:spcBef>
                <a:spcPts val="533"/>
              </a:spcBef>
              <a:spcAft>
                <a:spcPts val="0"/>
              </a:spcAft>
              <a:buClr>
                <a:srgbClr val="B7C0C1"/>
              </a:buClr>
              <a:buSzPts val="1800"/>
              <a:buNone/>
              <a:defRPr>
                <a:solidFill>
                  <a:srgbClr val="B7C0C1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400"/>
              </a:spcAft>
              <a:buClr>
                <a:srgbClr val="B7C0C1"/>
              </a:buClr>
              <a:buSzPts val="15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23885" y="147093"/>
            <a:ext cx="9601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sz="4000">
                <a:solidFill>
                  <a:srgbClr val="2F3A4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4473" y="230329"/>
            <a:ext cx="1627772" cy="4511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0378751" y="95859"/>
            <a:ext cx="1593600" cy="720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46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465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097280" y="1157282"/>
            <a:ext cx="4937760" cy="92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2"/>
          </p:nvPr>
        </p:nvSpPr>
        <p:spPr>
          <a:xfrm>
            <a:off x="1097280" y="1893564"/>
            <a:ext cx="4937760" cy="422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3"/>
          </p:nvPr>
        </p:nvSpPr>
        <p:spPr>
          <a:xfrm>
            <a:off x="6217920" y="1157282"/>
            <a:ext cx="4937760" cy="92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4"/>
          </p:nvPr>
        </p:nvSpPr>
        <p:spPr>
          <a:xfrm>
            <a:off x="6217920" y="1893564"/>
            <a:ext cx="4937760" cy="422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59" y="286603"/>
            <a:ext cx="2013741" cy="4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2"/>
          <p:cNvSpPr txBox="1"/>
          <p:nvPr/>
        </p:nvSpPr>
        <p:spPr>
          <a:xfrm>
            <a:off x="11553371" y="6350168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2"/>
          <p:cNvSpPr/>
          <p:nvPr/>
        </p:nvSpPr>
        <p:spPr>
          <a:xfrm>
            <a:off x="1900453" y="6404029"/>
            <a:ext cx="89798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22"/>
          <p:cNvCxnSpPr/>
          <p:nvPr/>
        </p:nvCxnSpPr>
        <p:spPr>
          <a:xfrm>
            <a:off x="1097280" y="1093848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982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1097280" y="1175657"/>
            <a:ext cx="10058400" cy="46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59" y="286603"/>
            <a:ext cx="2013741" cy="4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/>
          <p:nvPr/>
        </p:nvSpPr>
        <p:spPr>
          <a:xfrm>
            <a:off x="11553371" y="6350168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3"/>
          <p:cNvSpPr/>
          <p:nvPr/>
        </p:nvSpPr>
        <p:spPr>
          <a:xfrm>
            <a:off x="1900453" y="6404029"/>
            <a:ext cx="89798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23"/>
          <p:cNvCxnSpPr/>
          <p:nvPr/>
        </p:nvCxnSpPr>
        <p:spPr>
          <a:xfrm>
            <a:off x="1097280" y="1021278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313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- Sankey">
  <p:cSld name="Presentation Title - Sanke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1314448" y="4174840"/>
            <a:ext cx="52968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4038600" y="6383764"/>
            <a:ext cx="4114800" cy="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400" y="6005015"/>
            <a:ext cx="1621971" cy="37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3825" y="6418821"/>
            <a:ext cx="12420600" cy="5467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1314449" y="3762161"/>
            <a:ext cx="9544000" cy="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Char char="◦"/>
              <a:defRPr/>
            </a:lvl2pPr>
            <a:lvl3pPr marL="1828754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3pPr>
            <a:lvl4pPr marL="2438339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4pPr>
            <a:lvl5pPr marL="3047924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5pPr>
            <a:lvl6pPr marL="3657509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6pPr>
            <a:lvl7pPr marL="4267093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7pPr>
            <a:lvl8pPr marL="4876678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8pPr>
            <a:lvl9pPr marL="5486263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81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Title and Conten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3459" y="286603"/>
            <a:ext cx="2013741" cy="4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8"/>
          <p:cNvSpPr txBox="1"/>
          <p:nvPr/>
        </p:nvSpPr>
        <p:spPr>
          <a:xfrm>
            <a:off x="11553371" y="6350168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1900453" y="6404029"/>
            <a:ext cx="89798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2021 Sankey Business Solutions all rights reserved | Confidential</a:t>
            </a:r>
            <a:endParaRPr sz="11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18"/>
          <p:cNvCxnSpPr/>
          <p:nvPr/>
        </p:nvCxnSpPr>
        <p:spPr>
          <a:xfrm>
            <a:off x="1097280" y="1021278"/>
            <a:ext cx="10058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603-EAAD-4D41-9C72-C2C521C667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9788" y="6545263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3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- Sankey">
  <p:cSld name="Presentation Title - Sanke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4448" y="4174840"/>
            <a:ext cx="5296989" cy="34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038600" y="6383764"/>
            <a:ext cx="4114800" cy="2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5400" y="6005015"/>
            <a:ext cx="1621971" cy="37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3825" y="6418821"/>
            <a:ext cx="12420600" cy="54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314449" y="3762161"/>
            <a:ext cx="9544051" cy="39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Char char="◦"/>
              <a:defRPr/>
            </a:lvl2pPr>
            <a:lvl3pPr marL="1828754" lvl="2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3pPr>
            <a:lvl4pPr marL="2438339" lvl="3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4pPr>
            <a:lvl5pPr marL="3047924" lvl="4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5pPr>
            <a:lvl6pPr marL="3657509" lvl="5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6pPr>
            <a:lvl7pPr marL="4267093" lvl="6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7pPr>
            <a:lvl8pPr marL="4876678" lvl="7" indent="-39792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/>
            </a:lvl8pPr>
            <a:lvl9pPr marL="5486263" lvl="8" indent="-397923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86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83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r="81865" b="-6324"/>
          <a:stretch/>
        </p:blipFill>
        <p:spPr>
          <a:xfrm>
            <a:off x="11690086" y="138501"/>
            <a:ext cx="365199" cy="4999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1553371" y="6350169"/>
            <a:ext cx="638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t>‹#›</a:t>
            </a:fld>
            <a:endParaRPr sz="1867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1097280" y="1021279"/>
            <a:ext cx="10058400" cy="0"/>
          </a:xfrm>
          <a:prstGeom prst="straightConnector1">
            <a:avLst/>
          </a:prstGeom>
          <a:noFill/>
          <a:ln w="12700" cap="flat" cmpd="sng">
            <a:solidFill>
              <a:srgbClr val="ACC8D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116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097280" y="1175657"/>
            <a:ext cx="10058400" cy="46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6"/>
          <p:cNvCxnSpPr/>
          <p:nvPr/>
        </p:nvCxnSpPr>
        <p:spPr>
          <a:xfrm>
            <a:off x="1097280" y="1021278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6"/>
          <p:cNvSpPr txBox="1"/>
          <p:nvPr/>
        </p:nvSpPr>
        <p:spPr>
          <a:xfrm>
            <a:off x="4789715" y="6581001"/>
            <a:ext cx="52977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is confidential document of Sankey Solutions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6181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6" r:id="rId4"/>
    <p:sldLayoutId id="214748369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88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61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42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32" y="6959601"/>
            <a:ext cx="16017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73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7280" y="1175658"/>
            <a:ext cx="10058400" cy="46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1097280" y="1021279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/>
          <p:nvPr/>
        </p:nvSpPr>
        <p:spPr>
          <a:xfrm>
            <a:off x="4789716" y="6581002"/>
            <a:ext cx="52977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is confidential document of Sankey Solutions</a:t>
            </a:r>
            <a:endParaRPr sz="14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6890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sion.co/" TargetMode="External"/><Relationship Id="rId2" Type="http://schemas.openxmlformats.org/officeDocument/2006/relationships/hyperlink" Target="https://bruno-simo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y-room-in-3d.vercel.app/" TargetMode="External"/><Relationship Id="rId5" Type="http://schemas.openxmlformats.org/officeDocument/2006/relationships/hyperlink" Target="https://www.heroforge.com/" TargetMode="External"/><Relationship Id="rId4" Type="http://schemas.openxmlformats.org/officeDocument/2006/relationships/hyperlink" Target="http://oos.moxiecode.com/js_webgl/tree_ray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959556" y="824089"/>
            <a:ext cx="10194000" cy="3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400"/>
            </a:pPr>
            <a:endParaRPr sz="1867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570806" cy="734675"/>
          </a:xfrm>
        </p:spPr>
        <p:txBody>
          <a:bodyPr/>
          <a:lstStyle/>
          <a:p>
            <a:r>
              <a:rPr lang="en-IN" dirty="0"/>
              <a:t>Session On </a:t>
            </a:r>
            <a:r>
              <a:rPr lang="en-IN" dirty="0" err="1"/>
              <a:t>Three.Js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A13B4-8C47-45B2-9AEF-8D60C0D126D7}"/>
              </a:ext>
            </a:extLst>
          </p:cNvPr>
          <p:cNvSpPr txBox="1"/>
          <p:nvPr/>
        </p:nvSpPr>
        <p:spPr>
          <a:xfrm>
            <a:off x="9214338" y="5387580"/>
            <a:ext cx="257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Sujit Barnwal  </a:t>
            </a:r>
          </a:p>
          <a:p>
            <a:r>
              <a:rPr lang="en-IN" dirty="0"/>
              <a:t>(Solution Analyst)</a:t>
            </a:r>
          </a:p>
          <a:p>
            <a:pPr marL="285750" indent="-285750">
              <a:buFontTx/>
              <a:buChar char="-"/>
            </a:pPr>
            <a:r>
              <a:rPr lang="en-IN" dirty="0"/>
              <a:t>Akash Kushwaha</a:t>
            </a:r>
          </a:p>
          <a:p>
            <a:r>
              <a:rPr lang="en-IN" dirty="0"/>
              <a:t>(Solution Analyst)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D9BB0-E56B-4428-9E64-9556CCC49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933575"/>
            <a:ext cx="103251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C08-7938-40A2-8F06-8D8C1BF5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3D websites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B9916-438B-4938-92BD-41227C3ECBEA}"/>
              </a:ext>
            </a:extLst>
          </p:cNvPr>
          <p:cNvSpPr txBox="1"/>
          <p:nvPr/>
        </p:nvSpPr>
        <p:spPr>
          <a:xfrm>
            <a:off x="1320800" y="1407886"/>
            <a:ext cx="801188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3BA0E5"/>
                </a:solidFill>
                <a:effectLst/>
                <a:latin typeface="Segoe UI" panose="020B0502040204020203" pitchFamily="34" charset="0"/>
                <a:hlinkClick r:id="rId2" tooltip="https://bruno-simon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https://bruno-simon.com/</a:t>
            </a:r>
            <a:endParaRPr lang="en-IN" b="0" i="0" u="none" strike="noStrike" dirty="0">
              <a:solidFill>
                <a:srgbClr val="3BA0E5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3BA0E5"/>
                </a:solidFill>
                <a:effectLst/>
                <a:latin typeface="Segoe UI" panose="020B0502040204020203" pitchFamily="34" charset="0"/>
                <a:hlinkClick r:id="rId3" tooltip="https://lusion.c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https://lusion.co/</a:t>
            </a:r>
            <a:endParaRPr lang="en-IN" dirty="0">
              <a:solidFill>
                <a:srgbClr val="3BA0E5"/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3BA0E5"/>
                </a:solidFill>
                <a:effectLst/>
                <a:latin typeface="Segoe UI" panose="020B0502040204020203" pitchFamily="34" charset="0"/>
                <a:hlinkClick r:id="rId4" tooltip="http://oos.moxiecode.com/js_webgl/tree_ray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http://oos.moxiecode.com/js_webgl/tree_rays/</a:t>
            </a:r>
            <a:endParaRPr lang="en-IN" b="0" i="0" u="none" strike="noStrike" dirty="0">
              <a:solidFill>
                <a:srgbClr val="3BA0E5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3BA0E5"/>
                </a:solidFill>
                <a:effectLst/>
                <a:latin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https://www.heroforge.com/</a:t>
            </a:r>
            <a:endParaRPr lang="en-IN" b="0" i="0" u="none" strike="noStrike" dirty="0">
              <a:solidFill>
                <a:srgbClr val="3BA0E5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3BA0E5"/>
                </a:solidFill>
                <a:effectLst/>
                <a:latin typeface="Segoe UI" panose="020B0502040204020203" pitchFamily="34" charset="0"/>
                <a:hlinkClick r:id="rId6" tooltip="https://my-room-in-3d.vercel.ap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https://my-room-in-3d.vercel.app/</a:t>
            </a:r>
            <a:endParaRPr lang="en-IN" b="0" i="0" u="none" strike="noStrike" dirty="0">
              <a:solidFill>
                <a:srgbClr val="3BA0E5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7FD-FE8D-4975-9482-3071BA5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0F857-1370-4A6E-A3F5-ECBA63F29D9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11" y="106878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BDA9A-5164-4215-BFA0-0A37949433EF}"/>
              </a:ext>
            </a:extLst>
          </p:cNvPr>
          <p:cNvSpPr txBox="1"/>
          <p:nvPr/>
        </p:nvSpPr>
        <p:spPr>
          <a:xfrm>
            <a:off x="1280159" y="1519311"/>
            <a:ext cx="6639951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What is HTML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Difference Between HTML and HTML5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Which element of HTML5 is used in 3D web development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8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726745" cy="734675"/>
          </a:xfrm>
        </p:spPr>
        <p:txBody>
          <a:bodyPr/>
          <a:lstStyle/>
          <a:p>
            <a:r>
              <a:rPr lang="en-IN" dirty="0"/>
              <a:t>WHAT IS WebGL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32295-2CE2-4962-88F8-730754E7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286603"/>
            <a:ext cx="2333004" cy="581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4C057-D41D-4454-90B7-F6A435ABA08C}"/>
              </a:ext>
            </a:extLst>
          </p:cNvPr>
          <p:cNvSpPr txBox="1"/>
          <p:nvPr/>
        </p:nvSpPr>
        <p:spPr>
          <a:xfrm>
            <a:off x="1097280" y="1209821"/>
            <a:ext cx="588029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erived from OpenGL's ES 2.0 library which is a low-level 3D API</a:t>
            </a:r>
          </a:p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similar functionality of ES 2.0 (Embedded Systems) and performs well on modern 3D graphics hardware.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API for rendering interactive 2D and 3D graphics within any compatible web browser without the use of plug-ins.</a:t>
            </a:r>
          </a:p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GPU-accelerated usage of physics and image processing and effects as part of the web page canvas.</a:t>
            </a:r>
          </a:p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API that can be used with HTML5 canvas.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74AE4-E390-4304-9B7A-24EC7E548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4893" r="24015" b="4383"/>
          <a:stretch/>
        </p:blipFill>
        <p:spPr>
          <a:xfrm>
            <a:off x="6977575" y="1209821"/>
            <a:ext cx="4951827" cy="4937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2663" cy="734675"/>
          </a:xfrm>
        </p:spPr>
        <p:txBody>
          <a:bodyPr>
            <a:noAutofit/>
          </a:bodyPr>
          <a:lstStyle/>
          <a:p>
            <a:r>
              <a:rPr lang="en-IN" dirty="0"/>
              <a:t>WHAT IS 	     THREE.JS?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4C057-D41D-4454-90B7-F6A435ABA08C}"/>
              </a:ext>
            </a:extLst>
          </p:cNvPr>
          <p:cNvSpPr txBox="1"/>
          <p:nvPr/>
        </p:nvSpPr>
        <p:spPr>
          <a:xfrm>
            <a:off x="1097281" y="1209821"/>
            <a:ext cx="3169920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cross-browser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JavaScript library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application programming interface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(API) used to create and display animated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3D computer graphics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 browser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using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WebGL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EB7CD-5C41-4771-B1A7-C2F3FC7C0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75" y="98060"/>
            <a:ext cx="760703" cy="7607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E3EF26-C238-40FC-9779-88EF66A596A1}"/>
              </a:ext>
            </a:extLst>
          </p:cNvPr>
          <p:cNvSpPr/>
          <p:nvPr/>
        </p:nvSpPr>
        <p:spPr>
          <a:xfrm>
            <a:off x="1585854" y="3990186"/>
            <a:ext cx="9020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CREATE 3D SCENES WITH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28341-57CE-407E-B907-BC549867653F}"/>
              </a:ext>
            </a:extLst>
          </p:cNvPr>
          <p:cNvSpPr/>
          <p:nvPr/>
        </p:nvSpPr>
        <p:spPr>
          <a:xfrm>
            <a:off x="1585854" y="4003904"/>
            <a:ext cx="9020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3D SCENES WITH</a:t>
            </a:r>
            <a:endParaRPr lang="en-I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99A6A-3ED5-4FAD-8725-C271748AC50B}"/>
              </a:ext>
            </a:extLst>
          </p:cNvPr>
          <p:cNvSpPr/>
          <p:nvPr/>
        </p:nvSpPr>
        <p:spPr>
          <a:xfrm>
            <a:off x="1585854" y="3976468"/>
            <a:ext cx="9020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3D SCENES WITH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A579C-EDB1-4A6D-A018-D7440A7B94C1}"/>
              </a:ext>
            </a:extLst>
          </p:cNvPr>
          <p:cNvSpPr txBox="1"/>
          <p:nvPr/>
        </p:nvSpPr>
        <p:spPr>
          <a:xfrm>
            <a:off x="4417778" y="1209821"/>
            <a:ext cx="3652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llows the creation of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graphical processing unit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(GPU)-accelerated 3D animations using the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language as part of a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without relying on proprietary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browser plugins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EF389-B51A-4EFD-B0A0-7EDC7C708327}"/>
              </a:ext>
            </a:extLst>
          </p:cNvPr>
          <p:cNvSpPr txBox="1"/>
          <p:nvPr/>
        </p:nvSpPr>
        <p:spPr>
          <a:xfrm>
            <a:off x="8665029" y="1209821"/>
            <a:ext cx="24296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 Source.</a:t>
            </a:r>
          </a:p>
          <a:p>
            <a:pPr marL="360000" indent="-3240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Relatively easy to add any 3D Interactivity between 3D Objects and User Interfaces like keyboard and mouse. </a:t>
            </a:r>
            <a:endParaRPr lang="en-I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021D34-DF60-4FDF-8EB6-01D28BFF57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1" t="29841"/>
          <a:stretch/>
        </p:blipFill>
        <p:spPr>
          <a:xfrm>
            <a:off x="3922409" y="4858605"/>
            <a:ext cx="1678763" cy="14115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12AC7A-799A-4AAA-B1B6-A33F84ADE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69" y="4873825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3CF6-4BD2-489A-9DB1-496333B1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Used in 3D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F231F-CCC2-4A25-B88C-BA0C5F905B86}"/>
              </a:ext>
            </a:extLst>
          </p:cNvPr>
          <p:cNvSpPr txBox="1"/>
          <p:nvPr/>
        </p:nvSpPr>
        <p:spPr>
          <a:xfrm>
            <a:off x="1097280" y="1674674"/>
            <a:ext cx="49987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Scene</a:t>
            </a:r>
            <a:r>
              <a:rPr lang="en-IN" dirty="0"/>
              <a:t> which contains </a:t>
            </a:r>
            <a:r>
              <a:rPr lang="en-IN" b="1" dirty="0"/>
              <a:t>objects</a:t>
            </a:r>
            <a:r>
              <a:rPr lang="en-IN" dirty="0"/>
              <a:t> and </a:t>
            </a:r>
            <a:r>
              <a:rPr lang="en-IN" b="1" dirty="0"/>
              <a:t>lights</a:t>
            </a:r>
            <a:r>
              <a:rPr lang="en-IN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Camera</a:t>
            </a:r>
            <a:r>
              <a:rPr lang="en-IN" dirty="0"/>
              <a:t> who watches </a:t>
            </a:r>
            <a:r>
              <a:rPr lang="en-IN" b="1" dirty="0"/>
              <a:t>scene</a:t>
            </a:r>
            <a:r>
              <a:rPr lang="en-IN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</a:rPr>
              <a:t>Renderer</a:t>
            </a:r>
            <a:r>
              <a:rPr lang="en-IN" b="0" i="0" dirty="0">
                <a:effectLst/>
              </a:rPr>
              <a:t> outputs </a:t>
            </a:r>
            <a:r>
              <a:rPr lang="en-IN" b="1" i="0" dirty="0">
                <a:effectLst/>
              </a:rPr>
              <a:t>camera</a:t>
            </a:r>
            <a:r>
              <a:rPr lang="en-IN" b="0" i="0" dirty="0">
                <a:effectLst/>
              </a:rPr>
              <a:t> on a </a:t>
            </a:r>
            <a:r>
              <a:rPr lang="en-IN" b="1" i="0" dirty="0">
                <a:effectLst/>
              </a:rPr>
              <a:t>Canvas</a:t>
            </a:r>
            <a:endParaRPr lang="en-IN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96A2D-E279-430D-8955-8022642D46E9}"/>
              </a:ext>
            </a:extLst>
          </p:cNvPr>
          <p:cNvSpPr txBox="1"/>
          <p:nvPr/>
        </p:nvSpPr>
        <p:spPr>
          <a:xfrm>
            <a:off x="1097281" y="4788849"/>
            <a:ext cx="383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 – </a:t>
            </a:r>
          </a:p>
          <a:p>
            <a:pPr marL="342900" indent="-342900">
              <a:buAutoNum type="arabicPeriod"/>
            </a:pPr>
            <a:r>
              <a:rPr lang="en-IN" dirty="0"/>
              <a:t>Objects are 3D or 2D Shapes.</a:t>
            </a:r>
          </a:p>
          <a:p>
            <a:pPr marL="342900" indent="-342900">
              <a:buAutoNum type="arabicPeriod"/>
            </a:pPr>
            <a:r>
              <a:rPr lang="en-IN" dirty="0"/>
              <a:t>Mesh extends objects.</a:t>
            </a:r>
          </a:p>
          <a:p>
            <a:pPr marL="342900" indent="-342900">
              <a:buAutoNum type="arabicPeriod"/>
            </a:pPr>
            <a:r>
              <a:rPr lang="en-IN" dirty="0"/>
              <a:t>Mesh = Geometry + Materials.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8B6E5-0870-43E0-8555-33DEAAE0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01" y="1211364"/>
            <a:ext cx="1016187" cy="1229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2464A3-911C-4AE4-9D93-297BB0E1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74" y="3071388"/>
            <a:ext cx="4364506" cy="1616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BB9AB-CDC9-4348-8B40-910266ABB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4" t="19936" r="13417" b="22051"/>
          <a:stretch/>
        </p:blipFill>
        <p:spPr>
          <a:xfrm>
            <a:off x="6791174" y="5080064"/>
            <a:ext cx="4679012" cy="1320800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1DA3E6B5-4F39-4F89-83DA-26579F563B1C}"/>
              </a:ext>
            </a:extLst>
          </p:cNvPr>
          <p:cNvSpPr/>
          <p:nvPr/>
        </p:nvSpPr>
        <p:spPr>
          <a:xfrm>
            <a:off x="8911677" y="2569941"/>
            <a:ext cx="246836" cy="4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18DE8F4-8C68-412D-8056-F2670003203F}"/>
              </a:ext>
            </a:extLst>
          </p:cNvPr>
          <p:cNvSpPr/>
          <p:nvPr/>
        </p:nvSpPr>
        <p:spPr>
          <a:xfrm>
            <a:off x="7017565" y="4764291"/>
            <a:ext cx="246836" cy="460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3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F8AD-EEAC-4D95-A15D-A1EE6123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Session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4ED8F-BFF4-4534-9C7D-796F163EC0D1}"/>
              </a:ext>
            </a:extLst>
          </p:cNvPr>
          <p:cNvSpPr/>
          <p:nvPr/>
        </p:nvSpPr>
        <p:spPr>
          <a:xfrm>
            <a:off x="1455970" y="2136338"/>
            <a:ext cx="9341019" cy="34163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 becomes wisdom </a:t>
            </a:r>
          </a:p>
          <a:p>
            <a:pPr algn="ctr"/>
            <a:r>
              <a:rPr lang="en-US" sz="5400" dirty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after</a:t>
            </a:r>
          </a:p>
          <a:p>
            <a:pPr algn="ctr"/>
            <a:r>
              <a:rPr lang="en-US" sz="5400" dirty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540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</a:t>
            </a:r>
            <a:r>
              <a:rPr lang="en-US" sz="5400" dirty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been put to</a:t>
            </a:r>
          </a:p>
          <a:p>
            <a:pPr algn="ctr"/>
            <a:r>
              <a:rPr lang="en-US" sz="5400" dirty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Practical Use.</a:t>
            </a:r>
          </a:p>
        </p:txBody>
      </p:sp>
    </p:spTree>
    <p:extLst>
      <p:ext uri="{BB962C8B-B14F-4D97-AF65-F5344CB8AC3E}">
        <p14:creationId xmlns:p14="http://schemas.microsoft.com/office/powerpoint/2010/main" val="391582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6"/>
          <p:cNvSpPr txBox="1"/>
          <p:nvPr/>
        </p:nvSpPr>
        <p:spPr>
          <a:xfrm>
            <a:off x="4684064" y="3039167"/>
            <a:ext cx="37208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" sz="4267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6"/>
          <p:cNvSpPr/>
          <p:nvPr/>
        </p:nvSpPr>
        <p:spPr>
          <a:xfrm>
            <a:off x="959556" y="824089"/>
            <a:ext cx="10194000" cy="3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357</Words>
  <Application>Microsoft Office PowerPoint</Application>
  <PresentationFormat>Widescreen</PresentationFormat>
  <Paragraphs>47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Geo</vt:lpstr>
      <vt:lpstr>Helvetica</vt:lpstr>
      <vt:lpstr>Open Sans</vt:lpstr>
      <vt:lpstr>Segoe UI</vt:lpstr>
      <vt:lpstr>Times New Roman</vt:lpstr>
      <vt:lpstr>Wingdings</vt:lpstr>
      <vt:lpstr>1_Retrospect</vt:lpstr>
      <vt:lpstr>Template PresentationGo</vt:lpstr>
      <vt:lpstr>2_Retrospect</vt:lpstr>
      <vt:lpstr>Session On Three.Js</vt:lpstr>
      <vt:lpstr>Sample 3D websites</vt:lpstr>
      <vt:lpstr>What is HTML5 ?</vt:lpstr>
      <vt:lpstr>WHAT IS WebGL ?</vt:lpstr>
      <vt:lpstr>WHAT IS       THREE.JS? </vt:lpstr>
      <vt:lpstr>Elements Used in 3D ? </vt:lpstr>
      <vt:lpstr>Practical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Kajol Chawla</dc:creator>
  <cp:lastModifiedBy>Sujit Barnwal</cp:lastModifiedBy>
  <cp:revision>115</cp:revision>
  <dcterms:created xsi:type="dcterms:W3CDTF">2020-07-23T10:15:20Z</dcterms:created>
  <dcterms:modified xsi:type="dcterms:W3CDTF">2021-10-23T08:10:31Z</dcterms:modified>
</cp:coreProperties>
</file>