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F7B6-BD44-444E-981F-9B2B666B3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C1841-0D2A-4595-B926-1160C4990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28829-219B-481F-96C9-6C190F7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80F2-9DBC-45E5-8049-6F294EEBBC34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E84C7-AC5D-458B-BE9E-718C38F7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E2587-2A3F-4D5C-B7C6-5D532240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A9D8-0341-4F96-A28B-52C7BA90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6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E63B-340C-4E68-8393-EA41CCF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65578-F5A9-4810-B1CD-C1676A129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AA69-64B5-4E40-875B-6D4F0A41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80F2-9DBC-45E5-8049-6F294EEBBC34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7CB93-B2E2-467E-964A-F0548CE6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7C54D-B5AD-4AEE-8B28-C642471E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A9D8-0341-4F96-A28B-52C7BA90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91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007F2-0692-453D-9D6A-02EBC67ED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D14AE-6A5F-488D-8D22-FB12211B9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C98E3-B84D-4B55-88EA-7C028A8D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80F2-9DBC-45E5-8049-6F294EEBBC34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FD7D6-31AC-4698-8EDB-EC59ECA0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4E5FB-98F6-4E42-BD11-16A3D9E7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A9D8-0341-4F96-A28B-52C7BA90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33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60AF-678C-4E57-8137-370E70A7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7291-19FB-4849-9BA2-217F8F40C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A9CFF-1DE7-4759-80B2-AC2D7282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80F2-9DBC-45E5-8049-6F294EEBBC34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B0FEC-3E82-4692-89E4-B3AC59FD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605C-716E-4F07-81E4-8AB052B9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A9D8-0341-4F96-A28B-52C7BA90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38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7FDB-EB23-4C28-BDB3-50566B13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A1F2D-322D-4351-AFFF-5CF222BF4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8CFE-63F1-453E-84CB-2F5845CE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80F2-9DBC-45E5-8049-6F294EEBBC34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F1C4C-E11E-4AD1-ABBB-F1E61360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7F68C-25F6-4839-83E4-740954C4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A9D8-0341-4F96-A28B-52C7BA90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87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C564-FE40-49B9-9D98-32307A20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886A1-1EDF-4D0D-94FE-207C809AC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5D08-C5AF-4942-84E7-62C4E8D92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245DE-E1D5-4A50-80DA-38C33390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80F2-9DBC-45E5-8049-6F294EEBBC34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1A10A-1E7D-45C0-8CBE-636565BD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95E7C-B00E-42F0-98DA-0FE0D52A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A9D8-0341-4F96-A28B-52C7BA90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92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E19B-4D6B-4183-9834-442AEABC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A8582-BE28-4915-B508-3EB094DFA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2498A-8EEF-43D2-8EB4-31BE16CAA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0971E-F905-462C-83BC-7F208477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4DAC3-0596-4019-8C32-33080FB46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FD4D1-5800-4CD8-9D7C-B8BA555B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80F2-9DBC-45E5-8049-6F294EEBBC34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EEC82-BA2A-41DA-871C-B5D294AC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9CC50-36C3-450C-BB98-B6F2FC42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A9D8-0341-4F96-A28B-52C7BA90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36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27E8-CCBA-41D3-B63B-39D10293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B9CAE-A6C7-49C3-82F2-FD58C6CC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80F2-9DBC-45E5-8049-6F294EEBBC34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F6D48-C035-40B1-8BD2-9C7B0004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F4F67-4CF5-4020-8BC6-770A6206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A9D8-0341-4F96-A28B-52C7BA90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78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63DE0-4D06-4510-BC77-84D119AA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80F2-9DBC-45E5-8049-6F294EEBBC34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7C4F2-7331-40B9-8922-2050EB6A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DECEA-006D-4C6C-9F26-F802F959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A9D8-0341-4F96-A28B-52C7BA90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4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3505-9D8B-49E6-B341-EED5E574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4948D-8035-4A4A-88CA-6FAFD37FE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13387-5AAB-4B85-8123-94928B458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177A1-5C81-402D-BA53-CA6050C5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80F2-9DBC-45E5-8049-6F294EEBBC34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0C2BC-A7CD-4C0E-BD02-1B0D5CBC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12D4F-1187-47B8-B774-712CBC5E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A9D8-0341-4F96-A28B-52C7BA90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88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EE2A-3367-4F1C-ACFA-CA5B7F45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B49EF-221C-45FA-BDF3-9972108F8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556A7-09DF-4A0E-B29D-BE68F2DAA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42ABF-F0D0-4D40-8F51-87F39F00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80F2-9DBC-45E5-8049-6F294EEBBC34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035C4-57B1-4D01-B9DE-57DB7400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9B63F-ECC3-4591-B776-5832F462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A9D8-0341-4F96-A28B-52C7BA90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31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AC6B8-C679-4827-9D0D-F87B9152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27CF-B912-42EB-BB1F-6BFB92EA3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7DD1-86D6-4C7E-AB1B-B3BB3330A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180F2-9DBC-45E5-8049-6F294EEBBC34}" type="datetimeFigureOut">
              <a:rPr lang="en-IN" smtClean="0"/>
              <a:t>08-10-2017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4E17-279A-4811-8A81-E51DB8003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0DC46-A5BA-4E8A-807B-6A5480A44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CA9D8-0341-4F96-A28B-52C7BA90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54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3B55C1-B9E6-4C97-8371-AE1C63951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86" y="5486400"/>
            <a:ext cx="11674136" cy="1218460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r>
              <a:rPr lang="en-IN" dirty="0"/>
              <a:t>Imported </a:t>
            </a:r>
            <a:r>
              <a:rPr lang="en-IN" dirty="0" err="1"/>
              <a:t>AcadGild</a:t>
            </a:r>
            <a:r>
              <a:rPr lang="en-IN" dirty="0"/>
              <a:t> VM into Oracle VB</a:t>
            </a:r>
          </a:p>
          <a:p>
            <a:pPr algn="l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6AAA6-B71F-43B9-8034-E057E302E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02" y="150920"/>
            <a:ext cx="9643123" cy="542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4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3B55C1-B9E6-4C97-8371-AE1C63951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86" y="5486400"/>
            <a:ext cx="11674136" cy="1218460"/>
          </a:xfrm>
        </p:spPr>
        <p:txBody>
          <a:bodyPr/>
          <a:lstStyle/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 err="1">
                <a:solidFill>
                  <a:schemeClr val="bg1"/>
                </a:solidFill>
              </a:rPr>
              <a:t>Jps</a:t>
            </a:r>
            <a:r>
              <a:rPr lang="en-IN" dirty="0">
                <a:solidFill>
                  <a:schemeClr val="bg1"/>
                </a:solidFill>
              </a:rPr>
              <a:t> command to check the list of daemons we need to start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544BD0-4B8C-412B-95D5-AA46117B8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95250"/>
            <a:ext cx="10658801" cy="55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7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3B55C1-B9E6-4C97-8371-AE1C63951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86" y="5486400"/>
            <a:ext cx="11674136" cy="1218460"/>
          </a:xfrm>
        </p:spPr>
        <p:txBody>
          <a:bodyPr/>
          <a:lstStyle/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To Start all the daemons.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662FA6-51D8-42AF-90AC-BFE9D948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9" y="168438"/>
            <a:ext cx="10506075" cy="552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3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3B55C1-B9E6-4C97-8371-AE1C63951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86" y="5486400"/>
            <a:ext cx="11674136" cy="1218460"/>
          </a:xfrm>
        </p:spPr>
        <p:txBody>
          <a:bodyPr/>
          <a:lstStyle/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Started Job history server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66E371-99ED-4962-85A5-3CF40AA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12692"/>
            <a:ext cx="11010900" cy="578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7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3B55C1-B9E6-4C97-8371-AE1C63951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86" y="5486400"/>
            <a:ext cx="11674136" cy="1218460"/>
          </a:xfrm>
        </p:spPr>
        <p:txBody>
          <a:bodyPr/>
          <a:lstStyle/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Started Pig.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F0FE72-0B23-4A16-B971-927A35FA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83" y="142875"/>
            <a:ext cx="11073691" cy="57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3B55C1-B9E6-4C97-8371-AE1C63951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86" y="5486400"/>
            <a:ext cx="11674136" cy="1218460"/>
          </a:xfrm>
        </p:spPr>
        <p:txBody>
          <a:bodyPr/>
          <a:lstStyle/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 dirty="0">
                <a:solidFill>
                  <a:schemeClr val="bg1"/>
                </a:solidFill>
              </a:rPr>
              <a:t>Started Hive.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98C7F-D4BF-497C-83D1-B59242192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8760"/>
            <a:ext cx="11068049" cy="584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9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3B55C1-B9E6-4C97-8371-AE1C63951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86" y="5486400"/>
            <a:ext cx="11674136" cy="1218460"/>
          </a:xfrm>
        </p:spPr>
        <p:txBody>
          <a:bodyPr/>
          <a:lstStyle/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/>
            <a:r>
              <a:rPr lang="en-IN">
                <a:solidFill>
                  <a:schemeClr val="bg1"/>
                </a:solidFill>
              </a:rPr>
              <a:t>Started HBase.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CA5CC-7A21-469A-8B5E-30F137966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16595"/>
            <a:ext cx="10477500" cy="549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2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SUJIT MK</dc:creator>
  <cp:lastModifiedBy>SUJIT MK</cp:lastModifiedBy>
  <cp:revision>3</cp:revision>
  <dcterms:created xsi:type="dcterms:W3CDTF">2017-10-08T10:19:17Z</dcterms:created>
  <dcterms:modified xsi:type="dcterms:W3CDTF">2017-10-08T10:40:43Z</dcterms:modified>
</cp:coreProperties>
</file>