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60" r:id="rId3"/>
    <p:sldId id="258" r:id="rId4"/>
    <p:sldId id="262" r:id="rId5"/>
    <p:sldId id="263" r:id="rId6"/>
    <p:sldId id="264" r:id="rId7"/>
    <p:sldId id="265" r:id="rId8"/>
    <p:sldId id="266" r:id="rId9"/>
    <p:sldId id="267" r:id="rId10"/>
    <p:sldId id="268" r:id="rId11"/>
    <p:sldId id="269" r:id="rId12"/>
    <p:sldId id="270" r:id="rId13"/>
    <p:sldId id="272" r:id="rId14"/>
    <p:sldId id="273" r:id="rId15"/>
    <p:sldId id="274" r:id="rId16"/>
    <p:sldId id="276" r:id="rId17"/>
    <p:sldId id="275" r:id="rId18"/>
    <p:sldId id="277" r:id="rId19"/>
    <p:sldId id="298" r:id="rId20"/>
    <p:sldId id="297" r:id="rId21"/>
    <p:sldId id="280" r:id="rId22"/>
    <p:sldId id="281" r:id="rId23"/>
    <p:sldId id="282" r:id="rId24"/>
    <p:sldId id="283" r:id="rId25"/>
    <p:sldId id="284" r:id="rId26"/>
    <p:sldId id="286" r:id="rId27"/>
    <p:sldId id="288" r:id="rId28"/>
    <p:sldId id="289" r:id="rId29"/>
    <p:sldId id="290" r:id="rId30"/>
    <p:sldId id="285" r:id="rId31"/>
    <p:sldId id="291" r:id="rId32"/>
    <p:sldId id="292" r:id="rId33"/>
    <p:sldId id="293" r:id="rId34"/>
    <p:sldId id="299" r:id="rId35"/>
    <p:sldId id="287" r:id="rId36"/>
    <p:sldId id="295"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FDED-2256-4297-A2BD-A9D2F45B8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CAD82-0FE3-445D-A176-50EAAD59E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349367-EAD3-434B-8537-27D9E3EB548B}"/>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5" name="Footer Placeholder 4">
            <a:extLst>
              <a:ext uri="{FF2B5EF4-FFF2-40B4-BE49-F238E27FC236}">
                <a16:creationId xmlns:a16="http://schemas.microsoft.com/office/drawing/2014/main" id="{812360C0-7418-41C6-A63D-82B843A9D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9A173-9857-4CC8-8742-BCB9B6E5ED1A}"/>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34585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E518-02FE-49DC-85AC-01F9320246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5F3E3E-3330-4E73-B05C-AA3DC72F3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7A342-F7A3-4D48-9F2E-DD06CE4EA880}"/>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5" name="Footer Placeholder 4">
            <a:extLst>
              <a:ext uri="{FF2B5EF4-FFF2-40B4-BE49-F238E27FC236}">
                <a16:creationId xmlns:a16="http://schemas.microsoft.com/office/drawing/2014/main" id="{9F7CB27F-ED95-4508-A987-72CD0B933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D1FDC-0489-4CFD-B626-FFA4D0196C12}"/>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311711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0E901-2BFD-465F-ACD7-C71566D45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F0AD1A-51F1-4A36-ACE1-AFDE86381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E38E8-C738-454A-9960-7D1E4A333775}"/>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5" name="Footer Placeholder 4">
            <a:extLst>
              <a:ext uri="{FF2B5EF4-FFF2-40B4-BE49-F238E27FC236}">
                <a16:creationId xmlns:a16="http://schemas.microsoft.com/office/drawing/2014/main" id="{1E3579C0-CC58-4CF7-BCC9-8F5C6C71A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7F762-34A8-4DFB-9C04-B0D31F5D239D}"/>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293339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EFE9-E6E8-4B2A-866E-2D72EA02F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E22C3-05C4-4945-81E9-619D8A133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A8728-9E13-48B9-A7FE-144E9226AD61}"/>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5" name="Footer Placeholder 4">
            <a:extLst>
              <a:ext uri="{FF2B5EF4-FFF2-40B4-BE49-F238E27FC236}">
                <a16:creationId xmlns:a16="http://schemas.microsoft.com/office/drawing/2014/main" id="{1C925152-1C64-462C-B903-2CCC1A00C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9E2B9-A2F7-42F5-8ADC-8EFF3432B5CC}"/>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207528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D3ED-871A-42DC-92A1-DD9BC6BE9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6DBF33-3764-49A8-887F-2539D01BF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A12DD-C047-4A5C-A5BC-D7FBB9A46D88}"/>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5" name="Footer Placeholder 4">
            <a:extLst>
              <a:ext uri="{FF2B5EF4-FFF2-40B4-BE49-F238E27FC236}">
                <a16:creationId xmlns:a16="http://schemas.microsoft.com/office/drawing/2014/main" id="{9B1CCCAF-5840-4EA0-8204-BB29EBA65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1168A-C7D1-49ED-93FB-4108B317186E}"/>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291105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930C-BF58-4101-A899-B21A711BE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75BA6-69C8-4BE7-BB84-E39442618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6AD20E-FF9E-478E-890C-C62EA0F90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A84D6-9E0C-4D4A-9CE9-EDEFE8C2ABCC}"/>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6" name="Footer Placeholder 5">
            <a:extLst>
              <a:ext uri="{FF2B5EF4-FFF2-40B4-BE49-F238E27FC236}">
                <a16:creationId xmlns:a16="http://schemas.microsoft.com/office/drawing/2014/main" id="{97DADF07-32F8-4AA4-83D0-AD32C9CCE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508D82-DE34-4D75-BDAC-B9AD051D8561}"/>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183072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4FBD-11F6-4091-BA3C-E42B3F0B76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B4654-771C-4C5C-A474-8348803B6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DB0ECD-704F-446F-AC11-D9B1E9ACB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55D89-A40A-4889-8538-582280AECE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D075-1D8C-46BC-8E97-7C2F5E657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DDBDF9-CC84-4435-A7C6-A646D18AB4BE}"/>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8" name="Footer Placeholder 7">
            <a:extLst>
              <a:ext uri="{FF2B5EF4-FFF2-40B4-BE49-F238E27FC236}">
                <a16:creationId xmlns:a16="http://schemas.microsoft.com/office/drawing/2014/main" id="{7683ABFD-6E3E-4A4F-B20D-E3206C297D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4C474E-EDAA-4B22-9356-19C705F2FDD2}"/>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418968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AF30-72EF-4D4F-AA0E-CCB68A9D7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0ABEA8-87C4-44D2-AEF9-1A71BA28B31E}"/>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4" name="Footer Placeholder 3">
            <a:extLst>
              <a:ext uri="{FF2B5EF4-FFF2-40B4-BE49-F238E27FC236}">
                <a16:creationId xmlns:a16="http://schemas.microsoft.com/office/drawing/2014/main" id="{7BD8356A-F047-4F06-810A-11F3A173ED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CD221C-FAB8-4A03-AD36-F2926D058F08}"/>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255911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1EE7F-A6FD-4A31-A255-FC975F29A664}"/>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3" name="Footer Placeholder 2">
            <a:extLst>
              <a:ext uri="{FF2B5EF4-FFF2-40B4-BE49-F238E27FC236}">
                <a16:creationId xmlns:a16="http://schemas.microsoft.com/office/drawing/2014/main" id="{1B58F2BC-BA8B-43F4-BD5D-162782DBDC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C189F8-35E2-455C-A1B8-A353C7AA83BB}"/>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85738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B61E-130F-4BAE-AC1A-384DEB5AF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B46886-ACEF-473E-8EA8-1362071DC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110B3A-0204-457B-9835-3F97B3B8C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0AFE0-A9AC-4A38-BD71-F4E601C19194}"/>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6" name="Footer Placeholder 5">
            <a:extLst>
              <a:ext uri="{FF2B5EF4-FFF2-40B4-BE49-F238E27FC236}">
                <a16:creationId xmlns:a16="http://schemas.microsoft.com/office/drawing/2014/main" id="{1B7C038A-4558-49B2-BC65-8E53526CE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F4BCB-4978-41DB-A79A-F565D9641128}"/>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372329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1A2-14AD-4215-8658-AC1CE11C0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56AFB6-B0E7-4993-BBD9-B00DD739B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1251A8-E03C-4BC2-B1B7-7F542F879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D88EF-AD07-4586-B4ED-A3BAFAD214BD}"/>
              </a:ext>
            </a:extLst>
          </p:cNvPr>
          <p:cNvSpPr>
            <a:spLocks noGrp="1"/>
          </p:cNvSpPr>
          <p:nvPr>
            <p:ph type="dt" sz="half" idx="10"/>
          </p:nvPr>
        </p:nvSpPr>
        <p:spPr/>
        <p:txBody>
          <a:bodyPr/>
          <a:lstStyle/>
          <a:p>
            <a:fld id="{ECA60986-9E2A-4F36-A77D-F58F9C0FE032}" type="datetimeFigureOut">
              <a:rPr lang="en-IN" smtClean="0"/>
              <a:t>14-07-2021</a:t>
            </a:fld>
            <a:endParaRPr lang="en-IN"/>
          </a:p>
        </p:txBody>
      </p:sp>
      <p:sp>
        <p:nvSpPr>
          <p:cNvPr id="6" name="Footer Placeholder 5">
            <a:extLst>
              <a:ext uri="{FF2B5EF4-FFF2-40B4-BE49-F238E27FC236}">
                <a16:creationId xmlns:a16="http://schemas.microsoft.com/office/drawing/2014/main" id="{D6AE6D2F-C25A-48DC-8966-75DDB24A1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49CB1-C428-48F5-BCD7-004B5416560A}"/>
              </a:ext>
            </a:extLst>
          </p:cNvPr>
          <p:cNvSpPr>
            <a:spLocks noGrp="1"/>
          </p:cNvSpPr>
          <p:nvPr>
            <p:ph type="sldNum" sz="quarter" idx="12"/>
          </p:nvPr>
        </p:nvSpPr>
        <p:spPr/>
        <p:txBody>
          <a:bodyPr/>
          <a:lstStyle/>
          <a:p>
            <a:fld id="{F58B7B15-66D7-47C6-A7E1-163CF3A1DED5}" type="slidenum">
              <a:rPr lang="en-IN" smtClean="0"/>
              <a:t>‹#›</a:t>
            </a:fld>
            <a:endParaRPr lang="en-IN"/>
          </a:p>
        </p:txBody>
      </p:sp>
    </p:spTree>
    <p:extLst>
      <p:ext uri="{BB962C8B-B14F-4D97-AF65-F5344CB8AC3E}">
        <p14:creationId xmlns:p14="http://schemas.microsoft.com/office/powerpoint/2010/main" val="316046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5871D-E103-4119-AE16-7D8D4B3FE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0CD44B-A8A3-4AD8-AB9D-2DD7F4C9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01080-0E58-46FB-9F79-0DECE2D657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60986-9E2A-4F36-A77D-F58F9C0FE032}" type="datetimeFigureOut">
              <a:rPr lang="en-IN" smtClean="0"/>
              <a:t>14-07-2021</a:t>
            </a:fld>
            <a:endParaRPr lang="en-IN"/>
          </a:p>
        </p:txBody>
      </p:sp>
      <p:sp>
        <p:nvSpPr>
          <p:cNvPr id="5" name="Footer Placeholder 4">
            <a:extLst>
              <a:ext uri="{FF2B5EF4-FFF2-40B4-BE49-F238E27FC236}">
                <a16:creationId xmlns:a16="http://schemas.microsoft.com/office/drawing/2014/main" id="{FC884C21-CD94-4C30-901D-4A5D40EF6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DFEDAC-0441-4F88-8E85-3169E4015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B7B15-66D7-47C6-A7E1-163CF3A1DED5}" type="slidenum">
              <a:rPr lang="en-IN" smtClean="0"/>
              <a:t>‹#›</a:t>
            </a:fld>
            <a:endParaRPr lang="en-IN"/>
          </a:p>
        </p:txBody>
      </p:sp>
    </p:spTree>
    <p:extLst>
      <p:ext uri="{BB962C8B-B14F-4D97-AF65-F5344CB8AC3E}">
        <p14:creationId xmlns:p14="http://schemas.microsoft.com/office/powerpoint/2010/main" val="399044017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8.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0.png"/><Relationship Id="rId4" Type="http://schemas.openxmlformats.org/officeDocument/2006/relationships/image" Target="../media/image4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3.png"/><Relationship Id="rId4" Type="http://schemas.openxmlformats.org/officeDocument/2006/relationships/image" Target="../media/image5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8.emf"/></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siam.in/statistics.aspx?mpgid=8&amp;pgidtrail=13" TargetMode="External"/><Relationship Id="rId7" Type="http://schemas.openxmlformats.org/officeDocument/2006/relationships/hyperlink" Target="https://www.wto.org/english/res_e/statis_e/its2015_e/its15_merch_trade_" TargetMode="External"/><Relationship Id="rId2" Type="http://schemas.openxmlformats.org/officeDocument/2006/relationships/hyperlink" Target="https://www.mospi.gov.in/web/mospi/reports-publications/-/reports/view/templateTwo/9504?q=TBDCAT" TargetMode="External"/><Relationship Id="rId1" Type="http://schemas.openxmlformats.org/officeDocument/2006/relationships/slideLayout" Target="../slideLayouts/slideLayout7.xml"/><Relationship Id="rId6" Type="http://schemas.openxmlformats.org/officeDocument/2006/relationships/hyperlink" Target="http://www.siamindia.com/scripts/auto-policy.aspx" TargetMode="External"/><Relationship Id="rId5" Type="http://schemas.openxmlformats.org/officeDocument/2006/relationships/hyperlink" Target="https://www.siam.in/statistics.aspx?mpgid=8&amp;pgidtrail=15" TargetMode="External"/><Relationship Id="rId4" Type="http://schemas.openxmlformats.org/officeDocument/2006/relationships/hyperlink" Target="https://www.siam.in/statistics.aspx?mpgid=8&amp;pgidtrail=1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0FA5-722C-491B-89D4-50056751000E}"/>
              </a:ext>
            </a:extLst>
          </p:cNvPr>
          <p:cNvSpPr>
            <a:spLocks noGrp="1"/>
          </p:cNvSpPr>
          <p:nvPr>
            <p:ph type="ctrTitle"/>
          </p:nvPr>
        </p:nvSpPr>
        <p:spPr>
          <a:xfrm>
            <a:off x="1537253" y="2146851"/>
            <a:ext cx="10018644" cy="2623931"/>
          </a:xfrm>
        </p:spPr>
        <p:txBody>
          <a:bodyPr>
            <a:normAutofit fontScale="90000"/>
          </a:bodyPr>
          <a:lstStyle/>
          <a:p>
            <a:br>
              <a:rPr lang="en-US" dirty="0"/>
            </a:br>
            <a:br>
              <a:rPr lang="en-US" dirty="0"/>
            </a:br>
            <a:r>
              <a:rPr lang="en-US" dirty="0">
                <a:solidFill>
                  <a:srgbClr val="FF0000"/>
                </a:solidFill>
              </a:rPr>
              <a:t>  </a:t>
            </a:r>
            <a:br>
              <a:rPr lang="en-US" dirty="0">
                <a:solidFill>
                  <a:srgbClr val="7030A0"/>
                </a:solidFill>
              </a:rPr>
            </a:br>
            <a:endParaRPr lang="en-US" dirty="0">
              <a:solidFill>
                <a:srgbClr val="7030A0"/>
              </a:solidFill>
            </a:endParaRPr>
          </a:p>
        </p:txBody>
      </p:sp>
      <p:pic>
        <p:nvPicPr>
          <p:cNvPr id="4" name="Google Shape;89;p13">
            <a:extLst>
              <a:ext uri="{FF2B5EF4-FFF2-40B4-BE49-F238E27FC236}">
                <a16:creationId xmlns:a16="http://schemas.microsoft.com/office/drawing/2014/main" id="{C39978AB-C58A-4421-B296-2A503AB32CBA}"/>
              </a:ext>
            </a:extLst>
          </p:cNvPr>
          <p:cNvPicPr preferRelativeResize="0"/>
          <p:nvPr/>
        </p:nvPicPr>
        <p:blipFill>
          <a:blip r:embed="rId2">
            <a:alphaModFix/>
          </a:blip>
          <a:stretch>
            <a:fillRect/>
          </a:stretch>
        </p:blipFill>
        <p:spPr>
          <a:xfrm>
            <a:off x="0" y="395285"/>
            <a:ext cx="2702257" cy="1793721"/>
          </a:xfrm>
          <a:prstGeom prst="rect">
            <a:avLst/>
          </a:prstGeom>
          <a:noFill/>
          <a:ln>
            <a:noFill/>
          </a:ln>
        </p:spPr>
      </p:pic>
      <p:sp>
        <p:nvSpPr>
          <p:cNvPr id="5" name="Google Shape;90;p13">
            <a:extLst>
              <a:ext uri="{FF2B5EF4-FFF2-40B4-BE49-F238E27FC236}">
                <a16:creationId xmlns:a16="http://schemas.microsoft.com/office/drawing/2014/main" id="{056BEC21-6A8B-43DB-B145-7C40873C3A23}"/>
              </a:ext>
            </a:extLst>
          </p:cNvPr>
          <p:cNvSpPr txBox="1"/>
          <p:nvPr/>
        </p:nvSpPr>
        <p:spPr>
          <a:xfrm>
            <a:off x="180529" y="5095195"/>
            <a:ext cx="3313044" cy="8863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Times New Roman" panose="02020603050405020304" pitchFamily="18" charset="0"/>
                <a:ea typeface="Bell MT"/>
                <a:cs typeface="Times New Roman" panose="02020603050405020304" pitchFamily="18" charset="0"/>
                <a:sym typeface="Bell MT"/>
              </a:rPr>
              <a:t>Guided By,</a:t>
            </a:r>
            <a:endParaRPr sz="2400" b="1" dirty="0">
              <a:latin typeface="Times New Roman" panose="02020603050405020304" pitchFamily="18" charset="0"/>
              <a:ea typeface="Bell MT"/>
              <a:cs typeface="Times New Roman" panose="02020603050405020304" pitchFamily="18" charset="0"/>
              <a:sym typeface="Bell MT"/>
            </a:endParaRPr>
          </a:p>
          <a:p>
            <a:pPr marL="0" lvl="0" indent="0" algn="l" rtl="0">
              <a:lnSpc>
                <a:spcPct val="90000"/>
              </a:lnSpc>
              <a:spcBef>
                <a:spcPts val="0"/>
              </a:spcBef>
              <a:spcAft>
                <a:spcPts val="0"/>
              </a:spcAft>
              <a:buNone/>
            </a:pPr>
            <a:r>
              <a:rPr lang="en" sz="2400" b="1" dirty="0">
                <a:latin typeface="Times New Roman" panose="02020603050405020304" pitchFamily="18" charset="0"/>
                <a:ea typeface="Bell MT"/>
                <a:cs typeface="Times New Roman" panose="02020603050405020304" pitchFamily="18" charset="0"/>
                <a:sym typeface="Bell MT"/>
              </a:rPr>
              <a:t>Dr.</a:t>
            </a:r>
            <a:r>
              <a:rPr lang="en-US" sz="2400" b="1" dirty="0">
                <a:latin typeface="Times New Roman" panose="02020603050405020304" pitchFamily="18" charset="0"/>
                <a:ea typeface="Bell MT"/>
                <a:cs typeface="Times New Roman" panose="02020603050405020304" pitchFamily="18" charset="0"/>
                <a:sym typeface="Bell MT"/>
              </a:rPr>
              <a:t>Deepa </a:t>
            </a:r>
            <a:r>
              <a:rPr lang="en-US" sz="2400" b="1" dirty="0" err="1">
                <a:latin typeface="Times New Roman" panose="02020603050405020304" pitchFamily="18" charset="0"/>
                <a:ea typeface="Bell MT"/>
                <a:cs typeface="Times New Roman" panose="02020603050405020304" pitchFamily="18" charset="0"/>
                <a:sym typeface="Bell MT"/>
              </a:rPr>
              <a:t>Kandpal</a:t>
            </a:r>
            <a:endParaRPr sz="2400" b="1" dirty="0">
              <a:latin typeface="Times New Roman" panose="02020603050405020304" pitchFamily="18" charset="0"/>
              <a:ea typeface="Bell MT"/>
              <a:cs typeface="Times New Roman" panose="02020603050405020304" pitchFamily="18" charset="0"/>
              <a:sym typeface="Bell MT"/>
            </a:endParaRPr>
          </a:p>
        </p:txBody>
      </p:sp>
      <p:sp>
        <p:nvSpPr>
          <p:cNvPr id="7" name="Google Shape;87;p13">
            <a:extLst>
              <a:ext uri="{FF2B5EF4-FFF2-40B4-BE49-F238E27FC236}">
                <a16:creationId xmlns:a16="http://schemas.microsoft.com/office/drawing/2014/main" id="{CF11C61D-8733-459F-B6F0-519DA56D744E}"/>
              </a:ext>
            </a:extLst>
          </p:cNvPr>
          <p:cNvSpPr txBox="1">
            <a:spLocks/>
          </p:cNvSpPr>
          <p:nvPr/>
        </p:nvSpPr>
        <p:spPr>
          <a:xfrm>
            <a:off x="7073001" y="4990734"/>
            <a:ext cx="4823793" cy="1311965"/>
          </a:xfrm>
          <a:prstGeom prst="rect">
            <a:avLst/>
          </a:prstGeom>
          <a:effectLst>
            <a:outerShdw blurRad="50800" dir="14400000">
              <a:srgbClr val="000000">
                <a:alpha val="40000"/>
              </a:srgbClr>
            </a:outerShdw>
          </a:effectLst>
        </p:spPr>
        <p:txBody>
          <a:bodyPr spcFirstLastPara="1" vert="horz" wrap="square" lIns="91425" tIns="91425" rIns="91425" bIns="91425" rtlCol="0" anchor="ctr" anchorCtr="0">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r">
              <a:lnSpc>
                <a:spcPct val="70000"/>
              </a:lnSpc>
              <a:spcBef>
                <a:spcPts val="0"/>
              </a:spcBef>
              <a:spcAft>
                <a:spcPts val="0"/>
              </a:spcAft>
              <a:buClr>
                <a:srgbClr val="A1E8D9"/>
              </a:buClr>
              <a:buSzPts val="960"/>
              <a:buFont typeface="Arial"/>
              <a:buNone/>
            </a:pPr>
            <a:r>
              <a:rPr lang="en-US" sz="2400" b="1" dirty="0">
                <a:latin typeface="Times New Roman" panose="02020603050405020304" pitchFamily="18" charset="0"/>
                <a:ea typeface="Bell MT"/>
                <a:cs typeface="Times New Roman" panose="02020603050405020304" pitchFamily="18" charset="0"/>
                <a:sym typeface="Bell MT"/>
              </a:rPr>
              <a:t>Group Members : Sujit, </a:t>
            </a:r>
            <a:r>
              <a:rPr lang="en-US" sz="2400" b="1" dirty="0" err="1">
                <a:latin typeface="Times New Roman" panose="02020603050405020304" pitchFamily="18" charset="0"/>
                <a:ea typeface="Bell MT"/>
                <a:cs typeface="Times New Roman" panose="02020603050405020304" pitchFamily="18" charset="0"/>
                <a:sym typeface="Bell MT"/>
              </a:rPr>
              <a:t>Saptarshi</a:t>
            </a:r>
            <a:r>
              <a:rPr lang="en-US" sz="2400" b="1" dirty="0">
                <a:latin typeface="Times New Roman" panose="02020603050405020304" pitchFamily="18" charset="0"/>
                <a:ea typeface="Bell MT"/>
                <a:cs typeface="Times New Roman" panose="02020603050405020304" pitchFamily="18" charset="0"/>
                <a:sym typeface="Bell MT"/>
              </a:rPr>
              <a:t>, </a:t>
            </a:r>
            <a:r>
              <a:rPr lang="en-US" sz="2400" b="1" dirty="0" err="1">
                <a:latin typeface="Times New Roman" panose="02020603050405020304" pitchFamily="18" charset="0"/>
                <a:ea typeface="Bell MT"/>
                <a:cs typeface="Times New Roman" panose="02020603050405020304" pitchFamily="18" charset="0"/>
                <a:sym typeface="Bell MT"/>
              </a:rPr>
              <a:t>Aesha</a:t>
            </a:r>
            <a:r>
              <a:rPr lang="en-US" sz="2400" b="1" dirty="0">
                <a:latin typeface="Times New Roman" panose="02020603050405020304" pitchFamily="18" charset="0"/>
                <a:ea typeface="Bell MT"/>
                <a:cs typeface="Times New Roman" panose="02020603050405020304" pitchFamily="18" charset="0"/>
                <a:sym typeface="Bell MT"/>
              </a:rPr>
              <a:t>, </a:t>
            </a:r>
            <a:r>
              <a:rPr lang="en-US" sz="2400" b="1" dirty="0" err="1">
                <a:latin typeface="Times New Roman" panose="02020603050405020304" pitchFamily="18" charset="0"/>
                <a:ea typeface="Bell MT"/>
                <a:cs typeface="Times New Roman" panose="02020603050405020304" pitchFamily="18" charset="0"/>
                <a:sym typeface="Bell MT"/>
              </a:rPr>
              <a:t>Parth</a:t>
            </a:r>
            <a:r>
              <a:rPr lang="en-US" sz="2400" b="1" dirty="0">
                <a:latin typeface="Times New Roman" panose="02020603050405020304" pitchFamily="18" charset="0"/>
                <a:ea typeface="Bell MT"/>
                <a:cs typeface="Times New Roman" panose="02020603050405020304" pitchFamily="18" charset="0"/>
                <a:sym typeface="Bell MT"/>
              </a:rPr>
              <a:t>, Pinal</a:t>
            </a:r>
          </a:p>
        </p:txBody>
      </p:sp>
      <p:sp>
        <p:nvSpPr>
          <p:cNvPr id="3" name="Rectangle 2">
            <a:extLst>
              <a:ext uri="{FF2B5EF4-FFF2-40B4-BE49-F238E27FC236}">
                <a16:creationId xmlns:a16="http://schemas.microsoft.com/office/drawing/2014/main" id="{C8D6A1DB-C7A0-4CDE-8D5D-3575F8D427C9}"/>
              </a:ext>
            </a:extLst>
          </p:cNvPr>
          <p:cNvSpPr/>
          <p:nvPr/>
        </p:nvSpPr>
        <p:spPr>
          <a:xfrm>
            <a:off x="636103" y="3026732"/>
            <a:ext cx="10919794" cy="784830"/>
          </a:xfrm>
          <a:prstGeom prst="rect">
            <a:avLst/>
          </a:prstGeom>
        </p:spPr>
        <p:txBody>
          <a:bodyPr wrap="square">
            <a:spAutoFit/>
          </a:bodyPr>
          <a:lstStyle/>
          <a:p>
            <a:r>
              <a:rPr lang="en-US" sz="4500" b="1" dirty="0">
                <a:solidFill>
                  <a:srgbClr val="FF0000"/>
                </a:solidFill>
              </a:rPr>
              <a:t>A Statistical Analysis on  Automobile Sector </a:t>
            </a:r>
          </a:p>
        </p:txBody>
      </p:sp>
      <p:sp>
        <p:nvSpPr>
          <p:cNvPr id="6" name="Rectangle 5">
            <a:extLst>
              <a:ext uri="{FF2B5EF4-FFF2-40B4-BE49-F238E27FC236}">
                <a16:creationId xmlns:a16="http://schemas.microsoft.com/office/drawing/2014/main" id="{F47F161F-89FD-414F-AA08-8DAB17238C13}"/>
              </a:ext>
            </a:extLst>
          </p:cNvPr>
          <p:cNvSpPr/>
          <p:nvPr/>
        </p:nvSpPr>
        <p:spPr>
          <a:xfrm>
            <a:off x="3145909" y="599649"/>
            <a:ext cx="8209027" cy="1384995"/>
          </a:xfrm>
          <a:prstGeom prst="rect">
            <a:avLst/>
          </a:prstGeom>
        </p:spPr>
        <p:txBody>
          <a:bodyPr wrap="square">
            <a:spAutoFit/>
          </a:bodyPr>
          <a:lstStyle/>
          <a:p>
            <a:r>
              <a:rPr lang="en-US" sz="2800" b="1" dirty="0"/>
              <a:t>                DEPARTMENT OF STATISTICS</a:t>
            </a:r>
          </a:p>
          <a:p>
            <a:r>
              <a:rPr lang="en-US" sz="2800" b="1" dirty="0"/>
              <a:t>                      FACULTY OF SCIENCE</a:t>
            </a:r>
          </a:p>
          <a:p>
            <a:r>
              <a:rPr lang="en-US" sz="2800" b="1" dirty="0"/>
              <a:t>THE MAHARAJA SAYAJIRAO UNIVERSITY OF BARODA</a:t>
            </a:r>
          </a:p>
        </p:txBody>
      </p:sp>
    </p:spTree>
    <p:extLst>
      <p:ext uri="{BB962C8B-B14F-4D97-AF65-F5344CB8AC3E}">
        <p14:creationId xmlns:p14="http://schemas.microsoft.com/office/powerpoint/2010/main" val="339611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707BB-591B-473F-A11A-4BF06C2B23A6}"/>
              </a:ext>
            </a:extLst>
          </p:cNvPr>
          <p:cNvSpPr/>
          <p:nvPr/>
        </p:nvSpPr>
        <p:spPr>
          <a:xfrm>
            <a:off x="0" y="-21315"/>
            <a:ext cx="71792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(4).Sales volume of vehicles(in thousands) 2011-2020 </a:t>
            </a:r>
          </a:p>
        </p:txBody>
      </p:sp>
      <p:graphicFrame>
        <p:nvGraphicFramePr>
          <p:cNvPr id="3" name="Table 2">
            <a:extLst>
              <a:ext uri="{FF2B5EF4-FFF2-40B4-BE49-F238E27FC236}">
                <a16:creationId xmlns:a16="http://schemas.microsoft.com/office/drawing/2014/main" id="{5606FE9F-4522-4D6A-9C4A-69DABE64D4E5}"/>
              </a:ext>
            </a:extLst>
          </p:cNvPr>
          <p:cNvGraphicFramePr>
            <a:graphicFrameLocks noGrp="1"/>
          </p:cNvGraphicFramePr>
          <p:nvPr>
            <p:extLst>
              <p:ext uri="{D42A27DB-BD31-4B8C-83A1-F6EECF244321}">
                <p14:modId xmlns:p14="http://schemas.microsoft.com/office/powerpoint/2010/main" val="3316340385"/>
              </p:ext>
            </p:extLst>
          </p:nvPr>
        </p:nvGraphicFramePr>
        <p:xfrm>
          <a:off x="62778" y="684394"/>
          <a:ext cx="5198758" cy="5468974"/>
        </p:xfrm>
        <a:graphic>
          <a:graphicData uri="http://schemas.openxmlformats.org/drawingml/2006/table">
            <a:tbl>
              <a:tblPr firstRow="1" firstCol="1" bandRow="1"/>
              <a:tblGrid>
                <a:gridCol w="652839">
                  <a:extLst>
                    <a:ext uri="{9D8B030D-6E8A-4147-A177-3AD203B41FA5}">
                      <a16:colId xmlns:a16="http://schemas.microsoft.com/office/drawing/2014/main" val="638951611"/>
                    </a:ext>
                  </a:extLst>
                </a:gridCol>
                <a:gridCol w="1170938">
                  <a:extLst>
                    <a:ext uri="{9D8B030D-6E8A-4147-A177-3AD203B41FA5}">
                      <a16:colId xmlns:a16="http://schemas.microsoft.com/office/drawing/2014/main" val="1527689746"/>
                    </a:ext>
                  </a:extLst>
                </a:gridCol>
                <a:gridCol w="1375942">
                  <a:extLst>
                    <a:ext uri="{9D8B030D-6E8A-4147-A177-3AD203B41FA5}">
                      <a16:colId xmlns:a16="http://schemas.microsoft.com/office/drawing/2014/main" val="2077132389"/>
                    </a:ext>
                  </a:extLst>
                </a:gridCol>
                <a:gridCol w="931769">
                  <a:extLst>
                    <a:ext uri="{9D8B030D-6E8A-4147-A177-3AD203B41FA5}">
                      <a16:colId xmlns:a16="http://schemas.microsoft.com/office/drawing/2014/main" val="390071482"/>
                    </a:ext>
                  </a:extLst>
                </a:gridCol>
                <a:gridCol w="1067270">
                  <a:extLst>
                    <a:ext uri="{9D8B030D-6E8A-4147-A177-3AD203B41FA5}">
                      <a16:colId xmlns:a16="http://schemas.microsoft.com/office/drawing/2014/main" val="1621567812"/>
                    </a:ext>
                  </a:extLst>
                </a:gridCol>
              </a:tblGrid>
              <a:tr h="533800">
                <a:tc>
                  <a:txBody>
                    <a:bodyPr/>
                    <a:lstStyle/>
                    <a:p>
                      <a:pPr marL="48260" marR="0">
                        <a:lnSpc>
                          <a:spcPct val="107000"/>
                        </a:lnSpc>
                        <a:spcBef>
                          <a:spcPts val="0"/>
                        </a:spcBef>
                        <a:spcAft>
                          <a:spcPts val="0"/>
                        </a:spcAft>
                      </a:pPr>
                      <a:r>
                        <a:rPr lang="en-US"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YEAR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gridSpan="4">
                  <a:txBody>
                    <a:bodyPr/>
                    <a:lstStyle/>
                    <a:p>
                      <a:pPr marL="0" marR="44450" algn="ctr">
                        <a:lnSpc>
                          <a:spcPct val="107000"/>
                        </a:lnSpc>
                        <a:spcBef>
                          <a:spcPts val="0"/>
                        </a:spcBef>
                        <a:spcAft>
                          <a:spcPts val="0"/>
                        </a:spcAf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volume of Vehicles(in thousands)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6E0B4"/>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0537325"/>
                  </a:ext>
                </a:extLst>
              </a:tr>
              <a:tr h="714084">
                <a:tc>
                  <a:txBody>
                    <a:bodyPr/>
                    <a:lstStyle/>
                    <a:p>
                      <a:pPr marL="0" marR="2540" algn="ctr">
                        <a:lnSpc>
                          <a:spcPct val="107000"/>
                        </a:lnSpc>
                        <a:spcBef>
                          <a:spcPts val="0"/>
                        </a:spcBef>
                        <a:spcAft>
                          <a:spcPts val="0"/>
                        </a:spcAft>
                      </a:pPr>
                      <a:r>
                        <a:rPr lang="en-US" sz="1400" b="1">
                          <a:solidFill>
                            <a:srgbClr val="44546A"/>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just">
                        <a:lnSpc>
                          <a:spcPct val="107000"/>
                        </a:lnSpc>
                        <a:spcBef>
                          <a:spcPts val="0"/>
                        </a:spcBef>
                        <a:spcAft>
                          <a:spcPts val="0"/>
                        </a:spcAft>
                      </a:pPr>
                      <a:r>
                        <a:rPr lang="en-US" sz="1400" b="1">
                          <a:solidFill>
                            <a:srgbClr val="44546A"/>
                          </a:solidFill>
                          <a:effectLst/>
                          <a:latin typeface="Calibri" panose="020F0502020204030204" pitchFamily="34" charset="0"/>
                          <a:ea typeface="Calibri" panose="020F0502020204030204" pitchFamily="34" charset="0"/>
                          <a:cs typeface="Calibri" panose="020F0502020204030204" pitchFamily="34" charset="0"/>
                        </a:rPr>
                        <a:t>Passenger vehicles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6E0B4"/>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23495" marR="0">
                        <a:lnSpc>
                          <a:spcPct val="107000"/>
                        </a:lnSpc>
                        <a:spcBef>
                          <a:spcPts val="0"/>
                        </a:spcBef>
                        <a:spcAft>
                          <a:spcPts val="0"/>
                        </a:spcAft>
                      </a:pPr>
                      <a:r>
                        <a:rPr lang="en-US" sz="1400" b="1">
                          <a:solidFill>
                            <a:srgbClr val="44546A"/>
                          </a:solidFill>
                          <a:effectLst/>
                          <a:latin typeface="Calibri" panose="020F0502020204030204" pitchFamily="34" charset="0"/>
                          <a:ea typeface="Calibri" panose="020F0502020204030204" pitchFamily="34" charset="0"/>
                          <a:cs typeface="Calibri" panose="020F0502020204030204" pitchFamily="34" charset="0"/>
                        </a:rPr>
                        <a:t>commercial vehicles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6E0B4"/>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16510" marR="16510" algn="ctr">
                        <a:lnSpc>
                          <a:spcPct val="107000"/>
                        </a:lnSpc>
                        <a:spcBef>
                          <a:spcPts val="0"/>
                        </a:spcBef>
                        <a:spcAft>
                          <a:spcPts val="0"/>
                        </a:spcAft>
                      </a:pPr>
                      <a:r>
                        <a:rPr lang="en-US" sz="1400" b="1">
                          <a:solidFill>
                            <a:srgbClr val="44546A"/>
                          </a:solidFill>
                          <a:effectLst/>
                          <a:latin typeface="Calibri" panose="020F0502020204030204" pitchFamily="34" charset="0"/>
                          <a:ea typeface="Calibri" panose="020F0502020204030204" pitchFamily="34" charset="0"/>
                          <a:cs typeface="Calibri" panose="020F0502020204030204" pitchFamily="34" charset="0"/>
                        </a:rPr>
                        <a:t>two wheelers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6E0B4"/>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4445" marR="0" algn="just">
                        <a:lnSpc>
                          <a:spcPct val="107000"/>
                        </a:lnSpc>
                        <a:spcBef>
                          <a:spcPts val="0"/>
                        </a:spcBef>
                        <a:spcAft>
                          <a:spcPts val="0"/>
                        </a:spcAft>
                      </a:pPr>
                      <a:r>
                        <a:rPr lang="en-US" sz="1400" b="1">
                          <a:solidFill>
                            <a:srgbClr val="44546A"/>
                          </a:solidFill>
                          <a:effectLst/>
                          <a:latin typeface="Calibri" panose="020F0502020204030204" pitchFamily="34" charset="0"/>
                          <a:ea typeface="Calibri" panose="020F0502020204030204" pitchFamily="34" charset="0"/>
                          <a:cs typeface="Calibri" panose="020F0502020204030204" pitchFamily="34" charset="0"/>
                        </a:rPr>
                        <a:t> three wheelers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6E0B4"/>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122780929"/>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2011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2512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683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11830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532.1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61942597"/>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2605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812.5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13473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510.5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26139937"/>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2720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791.6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13800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542.4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54283432"/>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2014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2500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3937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632.84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14815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481.2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37273840"/>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2601.23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3937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614.92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15975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532.6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02322480"/>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2016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2789.2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685.7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16455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538.2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5215016"/>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3048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3937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714.08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17590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511.9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20421533"/>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2018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3288.5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3937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856.92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20200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635.7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47124084"/>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3377.3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3937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1007.32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21179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701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50524168"/>
                  </a:ext>
                </a:extLst>
              </a:tr>
              <a:tr h="422109">
                <a:tc>
                  <a:txBody>
                    <a:bodyPr/>
                    <a:lstStyle/>
                    <a:p>
                      <a:pPr marL="8763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2020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2773.5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3937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717.69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180" algn="r">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17417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636.5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040" marR="26035" marT="41275" marB="25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6616129"/>
                  </a:ext>
                </a:extLst>
              </a:tr>
            </a:tbl>
          </a:graphicData>
        </a:graphic>
      </p:graphicFrame>
      <p:grpSp>
        <p:nvGrpSpPr>
          <p:cNvPr id="4" name="Group 3">
            <a:extLst>
              <a:ext uri="{FF2B5EF4-FFF2-40B4-BE49-F238E27FC236}">
                <a16:creationId xmlns:a16="http://schemas.microsoft.com/office/drawing/2014/main" id="{7694A052-D055-4C97-8E5E-E945F66BD428}"/>
              </a:ext>
            </a:extLst>
          </p:cNvPr>
          <p:cNvGrpSpPr/>
          <p:nvPr/>
        </p:nvGrpSpPr>
        <p:grpSpPr>
          <a:xfrm>
            <a:off x="5822786" y="474466"/>
            <a:ext cx="5434627" cy="2516100"/>
            <a:chOff x="-8231" y="0"/>
            <a:chExt cx="5765300" cy="3242230"/>
          </a:xfrm>
        </p:grpSpPr>
        <p:sp>
          <p:nvSpPr>
            <p:cNvPr id="5" name="Rectangle 4">
              <a:extLst>
                <a:ext uri="{FF2B5EF4-FFF2-40B4-BE49-F238E27FC236}">
                  <a16:creationId xmlns:a16="http://schemas.microsoft.com/office/drawing/2014/main" id="{1AF265C5-F0A3-4116-B576-5A267DFB3AEF}"/>
                </a:ext>
              </a:extLst>
            </p:cNvPr>
            <p:cNvSpPr/>
            <p:nvPr/>
          </p:nvSpPr>
          <p:spPr>
            <a:xfrm>
              <a:off x="-8231" y="32247"/>
              <a:ext cx="258227" cy="38500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7D090D3-96FF-4914-877D-E97258447EE0}"/>
                </a:ext>
              </a:extLst>
            </p:cNvPr>
            <p:cNvSpPr/>
            <p:nvPr/>
          </p:nvSpPr>
          <p:spPr>
            <a:xfrm>
              <a:off x="289560" y="85725"/>
              <a:ext cx="42144"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9" name="Rectangle 8">
              <a:extLst>
                <a:ext uri="{FF2B5EF4-FFF2-40B4-BE49-F238E27FC236}">
                  <a16:creationId xmlns:a16="http://schemas.microsoft.com/office/drawing/2014/main" id="{1FB8C33C-BE55-41BC-A219-79CC847AEDA0}"/>
                </a:ext>
              </a:extLst>
            </p:cNvPr>
            <p:cNvSpPr/>
            <p:nvPr/>
          </p:nvSpPr>
          <p:spPr>
            <a:xfrm>
              <a:off x="320040" y="0"/>
              <a:ext cx="76500" cy="34477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1" i="0" u="none" strike="noStrike" kern="0" cap="none" spc="0" normalizeH="0" baseline="0" noProof="0">
                  <a:ln>
                    <a:noFill/>
                  </a:ln>
                  <a:solidFill>
                    <a:srgbClr val="365F91"/>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3AAE9946-5206-47BF-924D-423898FB08CE}"/>
                </a:ext>
              </a:extLst>
            </p:cNvPr>
            <p:cNvSpPr/>
            <p:nvPr/>
          </p:nvSpPr>
          <p:spPr>
            <a:xfrm>
              <a:off x="0" y="2897454"/>
              <a:ext cx="459677" cy="34477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1" i="0" u="none" strike="noStrike" kern="0" cap="none" spc="0" normalizeH="0" baseline="0" noProof="0">
                  <a:ln>
                    <a:noFill/>
                  </a:ln>
                  <a:solidFill>
                    <a:srgbClr val="365F91"/>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920A5D14-CB59-420A-B12F-8985AE34BC5C}"/>
                </a:ext>
              </a:extLst>
            </p:cNvPr>
            <p:cNvSpPr/>
            <p:nvPr/>
          </p:nvSpPr>
          <p:spPr>
            <a:xfrm>
              <a:off x="5344110" y="2897454"/>
              <a:ext cx="76500" cy="34477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1" i="0" u="none" strike="noStrike" kern="0" cap="none" spc="0" normalizeH="0" baseline="0" noProof="0">
                  <a:ln>
                    <a:noFill/>
                  </a:ln>
                  <a:solidFill>
                    <a:srgbClr val="365F91"/>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 name="Shape 3395">
              <a:extLst>
                <a:ext uri="{FF2B5EF4-FFF2-40B4-BE49-F238E27FC236}">
                  <a16:creationId xmlns:a16="http://schemas.microsoft.com/office/drawing/2014/main" id="{F7C42413-EA96-4BAC-9F46-40E7E809B55B}"/>
                </a:ext>
              </a:extLst>
            </p:cNvPr>
            <p:cNvSpPr/>
            <p:nvPr/>
          </p:nvSpPr>
          <p:spPr>
            <a:xfrm>
              <a:off x="802081" y="2507996"/>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Shape 3396">
              <a:extLst>
                <a:ext uri="{FF2B5EF4-FFF2-40B4-BE49-F238E27FC236}">
                  <a16:creationId xmlns:a16="http://schemas.microsoft.com/office/drawing/2014/main" id="{9C3EE1EF-F117-45AC-80B1-8144CE654432}"/>
                </a:ext>
              </a:extLst>
            </p:cNvPr>
            <p:cNvSpPr/>
            <p:nvPr/>
          </p:nvSpPr>
          <p:spPr>
            <a:xfrm>
              <a:off x="802081" y="2245868"/>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Shape 3397">
              <a:extLst>
                <a:ext uri="{FF2B5EF4-FFF2-40B4-BE49-F238E27FC236}">
                  <a16:creationId xmlns:a16="http://schemas.microsoft.com/office/drawing/2014/main" id="{BA160856-F4D9-476C-BDA6-213027C023D2}"/>
                </a:ext>
              </a:extLst>
            </p:cNvPr>
            <p:cNvSpPr/>
            <p:nvPr/>
          </p:nvSpPr>
          <p:spPr>
            <a:xfrm>
              <a:off x="802081" y="1983740"/>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Shape 3398">
              <a:extLst>
                <a:ext uri="{FF2B5EF4-FFF2-40B4-BE49-F238E27FC236}">
                  <a16:creationId xmlns:a16="http://schemas.microsoft.com/office/drawing/2014/main" id="{CCBE146F-6C8A-4F56-87EA-BF3C48D13110}"/>
                </a:ext>
              </a:extLst>
            </p:cNvPr>
            <p:cNvSpPr/>
            <p:nvPr/>
          </p:nvSpPr>
          <p:spPr>
            <a:xfrm>
              <a:off x="802081" y="1721612"/>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Shape 3399">
              <a:extLst>
                <a:ext uri="{FF2B5EF4-FFF2-40B4-BE49-F238E27FC236}">
                  <a16:creationId xmlns:a16="http://schemas.microsoft.com/office/drawing/2014/main" id="{A8D3CF74-2DA0-4736-B8A7-2B4D346A7CCC}"/>
                </a:ext>
              </a:extLst>
            </p:cNvPr>
            <p:cNvSpPr/>
            <p:nvPr/>
          </p:nvSpPr>
          <p:spPr>
            <a:xfrm>
              <a:off x="802081" y="1459484"/>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Shape 3400">
              <a:extLst>
                <a:ext uri="{FF2B5EF4-FFF2-40B4-BE49-F238E27FC236}">
                  <a16:creationId xmlns:a16="http://schemas.microsoft.com/office/drawing/2014/main" id="{B8032A29-0E79-4E82-AA79-6F482F4A26CF}"/>
                </a:ext>
              </a:extLst>
            </p:cNvPr>
            <p:cNvSpPr/>
            <p:nvPr/>
          </p:nvSpPr>
          <p:spPr>
            <a:xfrm>
              <a:off x="802081" y="1198372"/>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Shape 3401">
              <a:extLst>
                <a:ext uri="{FF2B5EF4-FFF2-40B4-BE49-F238E27FC236}">
                  <a16:creationId xmlns:a16="http://schemas.microsoft.com/office/drawing/2014/main" id="{6421CD1E-45AC-42D3-97B9-38D8D930C266}"/>
                </a:ext>
              </a:extLst>
            </p:cNvPr>
            <p:cNvSpPr/>
            <p:nvPr/>
          </p:nvSpPr>
          <p:spPr>
            <a:xfrm>
              <a:off x="802081" y="1198372"/>
              <a:ext cx="0" cy="1570863"/>
            </a:xfrm>
            <a:custGeom>
              <a:avLst/>
              <a:gdLst/>
              <a:ahLst/>
              <a:cxnLst/>
              <a:rect l="0" t="0" r="0" b="0"/>
              <a:pathLst>
                <a:path h="1570863">
                  <a:moveTo>
                    <a:pt x="0" y="1570863"/>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Shape 3402">
              <a:extLst>
                <a:ext uri="{FF2B5EF4-FFF2-40B4-BE49-F238E27FC236}">
                  <a16:creationId xmlns:a16="http://schemas.microsoft.com/office/drawing/2014/main" id="{ADF0FF15-2C56-44BB-AF09-64BD22F8C7C4}"/>
                </a:ext>
              </a:extLst>
            </p:cNvPr>
            <p:cNvSpPr/>
            <p:nvPr/>
          </p:nvSpPr>
          <p:spPr>
            <a:xfrm>
              <a:off x="761822" y="2769235"/>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Shape 3403">
              <a:extLst>
                <a:ext uri="{FF2B5EF4-FFF2-40B4-BE49-F238E27FC236}">
                  <a16:creationId xmlns:a16="http://schemas.microsoft.com/office/drawing/2014/main" id="{0B7B9458-E3EC-45A8-AD24-ACCDE3443604}"/>
                </a:ext>
              </a:extLst>
            </p:cNvPr>
            <p:cNvSpPr/>
            <p:nvPr/>
          </p:nvSpPr>
          <p:spPr>
            <a:xfrm>
              <a:off x="761822" y="2507996"/>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Shape 3404">
              <a:extLst>
                <a:ext uri="{FF2B5EF4-FFF2-40B4-BE49-F238E27FC236}">
                  <a16:creationId xmlns:a16="http://schemas.microsoft.com/office/drawing/2014/main" id="{660B4863-7F30-4CCB-8066-B34EFFA5CBA5}"/>
                </a:ext>
              </a:extLst>
            </p:cNvPr>
            <p:cNvSpPr/>
            <p:nvPr/>
          </p:nvSpPr>
          <p:spPr>
            <a:xfrm>
              <a:off x="761822" y="2245868"/>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Shape 3405">
              <a:extLst>
                <a:ext uri="{FF2B5EF4-FFF2-40B4-BE49-F238E27FC236}">
                  <a16:creationId xmlns:a16="http://schemas.microsoft.com/office/drawing/2014/main" id="{A9472B0F-B3FC-4B32-9769-A16C3A90E70F}"/>
                </a:ext>
              </a:extLst>
            </p:cNvPr>
            <p:cNvSpPr/>
            <p:nvPr/>
          </p:nvSpPr>
          <p:spPr>
            <a:xfrm>
              <a:off x="761822" y="1983740"/>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Shape 3406">
              <a:extLst>
                <a:ext uri="{FF2B5EF4-FFF2-40B4-BE49-F238E27FC236}">
                  <a16:creationId xmlns:a16="http://schemas.microsoft.com/office/drawing/2014/main" id="{BEA6E042-77CC-435E-90F0-926E3EEF7FA9}"/>
                </a:ext>
              </a:extLst>
            </p:cNvPr>
            <p:cNvSpPr/>
            <p:nvPr/>
          </p:nvSpPr>
          <p:spPr>
            <a:xfrm>
              <a:off x="761822" y="1721612"/>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Shape 3407">
              <a:extLst>
                <a:ext uri="{FF2B5EF4-FFF2-40B4-BE49-F238E27FC236}">
                  <a16:creationId xmlns:a16="http://schemas.microsoft.com/office/drawing/2014/main" id="{B9CA099D-8AD3-4EE7-AD38-2630578C4405}"/>
                </a:ext>
              </a:extLst>
            </p:cNvPr>
            <p:cNvSpPr/>
            <p:nvPr/>
          </p:nvSpPr>
          <p:spPr>
            <a:xfrm>
              <a:off x="761822" y="1459484"/>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Shape 3408">
              <a:extLst>
                <a:ext uri="{FF2B5EF4-FFF2-40B4-BE49-F238E27FC236}">
                  <a16:creationId xmlns:a16="http://schemas.microsoft.com/office/drawing/2014/main" id="{FFE4549A-0A96-4211-905A-DDA8CC995E72}"/>
                </a:ext>
              </a:extLst>
            </p:cNvPr>
            <p:cNvSpPr/>
            <p:nvPr/>
          </p:nvSpPr>
          <p:spPr>
            <a:xfrm>
              <a:off x="761822" y="1198372"/>
              <a:ext cx="40259" cy="0"/>
            </a:xfrm>
            <a:custGeom>
              <a:avLst/>
              <a:gdLst/>
              <a:ahLst/>
              <a:cxnLst/>
              <a:rect l="0" t="0" r="0" b="0"/>
              <a:pathLst>
                <a:path w="40259">
                  <a:moveTo>
                    <a:pt x="0" y="0"/>
                  </a:moveTo>
                  <a:lnTo>
                    <a:pt x="4025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Shape 3409">
              <a:extLst>
                <a:ext uri="{FF2B5EF4-FFF2-40B4-BE49-F238E27FC236}">
                  <a16:creationId xmlns:a16="http://schemas.microsoft.com/office/drawing/2014/main" id="{AFE9CE4D-5FF6-491C-81F9-DF9146D6F534}"/>
                </a:ext>
              </a:extLst>
            </p:cNvPr>
            <p:cNvSpPr/>
            <p:nvPr/>
          </p:nvSpPr>
          <p:spPr>
            <a:xfrm>
              <a:off x="802081" y="2769235"/>
              <a:ext cx="4401820" cy="0"/>
            </a:xfrm>
            <a:custGeom>
              <a:avLst/>
              <a:gdLst/>
              <a:ahLst/>
              <a:cxnLst/>
              <a:rect l="0" t="0" r="0" b="0"/>
              <a:pathLst>
                <a:path w="4401820">
                  <a:moveTo>
                    <a:pt x="0" y="0"/>
                  </a:moveTo>
                  <a:lnTo>
                    <a:pt x="440182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Shape 3410">
              <a:extLst>
                <a:ext uri="{FF2B5EF4-FFF2-40B4-BE49-F238E27FC236}">
                  <a16:creationId xmlns:a16="http://schemas.microsoft.com/office/drawing/2014/main" id="{C28789C6-33E6-4165-A434-E72FB727775B}"/>
                </a:ext>
              </a:extLst>
            </p:cNvPr>
            <p:cNvSpPr/>
            <p:nvPr/>
          </p:nvSpPr>
          <p:spPr>
            <a:xfrm>
              <a:off x="802081"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Shape 3411">
              <a:extLst>
                <a:ext uri="{FF2B5EF4-FFF2-40B4-BE49-F238E27FC236}">
                  <a16:creationId xmlns:a16="http://schemas.microsoft.com/office/drawing/2014/main" id="{3B84FA71-E6E8-440D-AA61-E55C41209A13}"/>
                </a:ext>
              </a:extLst>
            </p:cNvPr>
            <p:cNvSpPr/>
            <p:nvPr/>
          </p:nvSpPr>
          <p:spPr>
            <a:xfrm>
              <a:off x="1241755"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Shape 3412">
              <a:extLst>
                <a:ext uri="{FF2B5EF4-FFF2-40B4-BE49-F238E27FC236}">
                  <a16:creationId xmlns:a16="http://schemas.microsoft.com/office/drawing/2014/main" id="{F283ED4C-B458-4802-8C0E-8C255540BDBF}"/>
                </a:ext>
              </a:extLst>
            </p:cNvPr>
            <p:cNvSpPr/>
            <p:nvPr/>
          </p:nvSpPr>
          <p:spPr>
            <a:xfrm>
              <a:off x="1682191"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Shape 3413">
              <a:extLst>
                <a:ext uri="{FF2B5EF4-FFF2-40B4-BE49-F238E27FC236}">
                  <a16:creationId xmlns:a16="http://schemas.microsoft.com/office/drawing/2014/main" id="{53008366-1E2F-4590-8622-9CB1FA121AC6}"/>
                </a:ext>
              </a:extLst>
            </p:cNvPr>
            <p:cNvSpPr/>
            <p:nvPr/>
          </p:nvSpPr>
          <p:spPr>
            <a:xfrm>
              <a:off x="2122627"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Shape 3414">
              <a:extLst>
                <a:ext uri="{FF2B5EF4-FFF2-40B4-BE49-F238E27FC236}">
                  <a16:creationId xmlns:a16="http://schemas.microsoft.com/office/drawing/2014/main" id="{6E01E1E7-BC75-4C1F-95E9-1E78CCC50078}"/>
                </a:ext>
              </a:extLst>
            </p:cNvPr>
            <p:cNvSpPr/>
            <p:nvPr/>
          </p:nvSpPr>
          <p:spPr>
            <a:xfrm>
              <a:off x="2563063"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Shape 3415">
              <a:extLst>
                <a:ext uri="{FF2B5EF4-FFF2-40B4-BE49-F238E27FC236}">
                  <a16:creationId xmlns:a16="http://schemas.microsoft.com/office/drawing/2014/main" id="{9A4A6E3A-D36E-40B9-A0B5-CCE406D295EB}"/>
                </a:ext>
              </a:extLst>
            </p:cNvPr>
            <p:cNvSpPr/>
            <p:nvPr/>
          </p:nvSpPr>
          <p:spPr>
            <a:xfrm>
              <a:off x="3003499"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Shape 3416">
              <a:extLst>
                <a:ext uri="{FF2B5EF4-FFF2-40B4-BE49-F238E27FC236}">
                  <a16:creationId xmlns:a16="http://schemas.microsoft.com/office/drawing/2014/main" id="{F906CF1F-10FA-42BB-9C7D-339BD566B538}"/>
                </a:ext>
              </a:extLst>
            </p:cNvPr>
            <p:cNvSpPr/>
            <p:nvPr/>
          </p:nvSpPr>
          <p:spPr>
            <a:xfrm>
              <a:off x="3443936"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Shape 3417">
              <a:extLst>
                <a:ext uri="{FF2B5EF4-FFF2-40B4-BE49-F238E27FC236}">
                  <a16:creationId xmlns:a16="http://schemas.microsoft.com/office/drawing/2014/main" id="{48E4D42B-D01D-4169-A492-3362C75C3477}"/>
                </a:ext>
              </a:extLst>
            </p:cNvPr>
            <p:cNvSpPr/>
            <p:nvPr/>
          </p:nvSpPr>
          <p:spPr>
            <a:xfrm>
              <a:off x="3882848"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Shape 3418">
              <a:extLst>
                <a:ext uri="{FF2B5EF4-FFF2-40B4-BE49-F238E27FC236}">
                  <a16:creationId xmlns:a16="http://schemas.microsoft.com/office/drawing/2014/main" id="{D19F2601-471B-4ACC-B563-131EF911859C}"/>
                </a:ext>
              </a:extLst>
            </p:cNvPr>
            <p:cNvSpPr/>
            <p:nvPr/>
          </p:nvSpPr>
          <p:spPr>
            <a:xfrm>
              <a:off x="4323284"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Shape 3419">
              <a:extLst>
                <a:ext uri="{FF2B5EF4-FFF2-40B4-BE49-F238E27FC236}">
                  <a16:creationId xmlns:a16="http://schemas.microsoft.com/office/drawing/2014/main" id="{6A95035C-523F-4D18-9FBD-464F786E3E5E}"/>
                </a:ext>
              </a:extLst>
            </p:cNvPr>
            <p:cNvSpPr/>
            <p:nvPr/>
          </p:nvSpPr>
          <p:spPr>
            <a:xfrm>
              <a:off x="4763720"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Shape 3420">
              <a:extLst>
                <a:ext uri="{FF2B5EF4-FFF2-40B4-BE49-F238E27FC236}">
                  <a16:creationId xmlns:a16="http://schemas.microsoft.com/office/drawing/2014/main" id="{3967986B-6BD8-4631-AAE8-9AAF062321FD}"/>
                </a:ext>
              </a:extLst>
            </p:cNvPr>
            <p:cNvSpPr/>
            <p:nvPr/>
          </p:nvSpPr>
          <p:spPr>
            <a:xfrm>
              <a:off x="5203901" y="276923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Shape 3421">
              <a:extLst>
                <a:ext uri="{FF2B5EF4-FFF2-40B4-BE49-F238E27FC236}">
                  <a16:creationId xmlns:a16="http://schemas.microsoft.com/office/drawing/2014/main" id="{4895BF6A-1654-4241-9B18-900E594708E5}"/>
                </a:ext>
              </a:extLst>
            </p:cNvPr>
            <p:cNvSpPr/>
            <p:nvPr/>
          </p:nvSpPr>
          <p:spPr>
            <a:xfrm>
              <a:off x="1022172" y="1450594"/>
              <a:ext cx="3961638" cy="513715"/>
            </a:xfrm>
            <a:custGeom>
              <a:avLst/>
              <a:gdLst/>
              <a:ahLst/>
              <a:cxnLst/>
              <a:rect l="0" t="0" r="0" b="0"/>
              <a:pathLst>
                <a:path w="3961638" h="513715">
                  <a:moveTo>
                    <a:pt x="0" y="424942"/>
                  </a:moveTo>
                  <a:lnTo>
                    <a:pt x="440563" y="255778"/>
                  </a:lnTo>
                  <a:lnTo>
                    <a:pt x="880999" y="281687"/>
                  </a:lnTo>
                  <a:lnTo>
                    <a:pt x="1319911" y="490474"/>
                  </a:lnTo>
                  <a:lnTo>
                    <a:pt x="1760347" y="513715"/>
                  </a:lnTo>
                  <a:lnTo>
                    <a:pt x="2200783" y="420370"/>
                  </a:lnTo>
                  <a:lnTo>
                    <a:pt x="2641219" y="383794"/>
                  </a:lnTo>
                  <a:lnTo>
                    <a:pt x="3081655" y="196342"/>
                  </a:lnTo>
                  <a:lnTo>
                    <a:pt x="3522091" y="0"/>
                  </a:lnTo>
                  <a:lnTo>
                    <a:pt x="3961638" y="379222"/>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Rectangle 38">
              <a:extLst>
                <a:ext uri="{FF2B5EF4-FFF2-40B4-BE49-F238E27FC236}">
                  <a16:creationId xmlns:a16="http://schemas.microsoft.com/office/drawing/2014/main" id="{F60F6B01-7307-485D-98D1-3A32CD59C910}"/>
                </a:ext>
              </a:extLst>
            </p:cNvPr>
            <p:cNvSpPr/>
            <p:nvPr/>
          </p:nvSpPr>
          <p:spPr>
            <a:xfrm>
              <a:off x="620217" y="2711577"/>
              <a:ext cx="8529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F40189C-15D1-474D-B078-2D7D0A1F3AA4}"/>
                </a:ext>
              </a:extLst>
            </p:cNvPr>
            <p:cNvSpPr/>
            <p:nvPr/>
          </p:nvSpPr>
          <p:spPr>
            <a:xfrm>
              <a:off x="491312" y="2449703"/>
              <a:ext cx="257399"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1D15DE5B-0E95-4A47-979F-FD2DE44D42B3}"/>
                </a:ext>
              </a:extLst>
            </p:cNvPr>
            <p:cNvSpPr/>
            <p:nvPr/>
          </p:nvSpPr>
          <p:spPr>
            <a:xfrm>
              <a:off x="491312" y="2187829"/>
              <a:ext cx="257399"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213E9F59-73FA-4EC9-98FC-B4F202304D96}"/>
                </a:ext>
              </a:extLst>
            </p:cNvPr>
            <p:cNvSpPr/>
            <p:nvPr/>
          </p:nvSpPr>
          <p:spPr>
            <a:xfrm>
              <a:off x="491312" y="1926082"/>
              <a:ext cx="257399"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600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01E8F6E5-B951-4469-AB70-BA0112AC354A}"/>
                </a:ext>
              </a:extLst>
            </p:cNvPr>
            <p:cNvSpPr/>
            <p:nvPr/>
          </p:nvSpPr>
          <p:spPr>
            <a:xfrm>
              <a:off x="491312" y="1664208"/>
              <a:ext cx="257399"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800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C17B927B-8CD5-4A28-90B5-7D4669198673}"/>
                </a:ext>
              </a:extLst>
            </p:cNvPr>
            <p:cNvSpPr/>
            <p:nvPr/>
          </p:nvSpPr>
          <p:spPr>
            <a:xfrm>
              <a:off x="427050" y="1401851"/>
              <a:ext cx="343182" cy="17177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9229D61F-3E19-41FC-9EF9-882C6C3368C4}"/>
                </a:ext>
              </a:extLst>
            </p:cNvPr>
            <p:cNvSpPr/>
            <p:nvPr/>
          </p:nvSpPr>
          <p:spPr>
            <a:xfrm>
              <a:off x="427050" y="114033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1200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864492D8-0BFE-4E97-A70C-E33FC4DD7E90}"/>
                </a:ext>
              </a:extLst>
            </p:cNvPr>
            <p:cNvSpPr/>
            <p:nvPr/>
          </p:nvSpPr>
          <p:spPr>
            <a:xfrm>
              <a:off x="893648" y="2876677"/>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5725DCEB-3677-43F9-A5AE-4CCB6758A1A5}"/>
                </a:ext>
              </a:extLst>
            </p:cNvPr>
            <p:cNvSpPr/>
            <p:nvPr/>
          </p:nvSpPr>
          <p:spPr>
            <a:xfrm>
              <a:off x="1334084" y="2876677"/>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E80FCA22-DB0C-4B40-9984-699483212E62}"/>
                </a:ext>
              </a:extLst>
            </p:cNvPr>
            <p:cNvSpPr/>
            <p:nvPr/>
          </p:nvSpPr>
          <p:spPr>
            <a:xfrm>
              <a:off x="1774266" y="2876677"/>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4A89A30C-6F2A-41BE-9C8C-B1ABD7D3B196}"/>
                </a:ext>
              </a:extLst>
            </p:cNvPr>
            <p:cNvSpPr/>
            <p:nvPr/>
          </p:nvSpPr>
          <p:spPr>
            <a:xfrm>
              <a:off x="2214702" y="2876677"/>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26518071-4865-44D1-B582-1EE2EC543348}"/>
                </a:ext>
              </a:extLst>
            </p:cNvPr>
            <p:cNvSpPr/>
            <p:nvPr/>
          </p:nvSpPr>
          <p:spPr>
            <a:xfrm>
              <a:off x="2654757" y="2876677"/>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 name="Rectangle 50">
              <a:extLst>
                <a:ext uri="{FF2B5EF4-FFF2-40B4-BE49-F238E27FC236}">
                  <a16:creationId xmlns:a16="http://schemas.microsoft.com/office/drawing/2014/main" id="{29366517-62F3-43EF-B36C-18F28E883A00}"/>
                </a:ext>
              </a:extLst>
            </p:cNvPr>
            <p:cNvSpPr/>
            <p:nvPr/>
          </p:nvSpPr>
          <p:spPr>
            <a:xfrm>
              <a:off x="3094939" y="2876677"/>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A7075A8E-3914-44ED-BA54-AE36A6DED5CF}"/>
                </a:ext>
              </a:extLst>
            </p:cNvPr>
            <p:cNvSpPr/>
            <p:nvPr/>
          </p:nvSpPr>
          <p:spPr>
            <a:xfrm>
              <a:off x="3535375" y="2876677"/>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06EE3C7D-A24A-4FB0-8DAC-911A5BBBE4D6}"/>
                </a:ext>
              </a:extLst>
            </p:cNvPr>
            <p:cNvSpPr/>
            <p:nvPr/>
          </p:nvSpPr>
          <p:spPr>
            <a:xfrm>
              <a:off x="3975557" y="2876677"/>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1BB53DAF-C0B4-477D-B579-1E3FA4CF10B0}"/>
                </a:ext>
              </a:extLst>
            </p:cNvPr>
            <p:cNvSpPr/>
            <p:nvPr/>
          </p:nvSpPr>
          <p:spPr>
            <a:xfrm>
              <a:off x="4415993" y="2876677"/>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F16E8C63-B9B2-4EA0-B2B5-D6F19A1B93CB}"/>
                </a:ext>
              </a:extLst>
            </p:cNvPr>
            <p:cNvSpPr/>
            <p:nvPr/>
          </p:nvSpPr>
          <p:spPr>
            <a:xfrm>
              <a:off x="4856049" y="2876677"/>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12C98652-4347-483A-8101-75C050BFF814}"/>
                </a:ext>
              </a:extLst>
            </p:cNvPr>
            <p:cNvSpPr/>
            <p:nvPr/>
          </p:nvSpPr>
          <p:spPr>
            <a:xfrm>
              <a:off x="1128090" y="527558"/>
              <a:ext cx="4628979"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Commercial vehicle sales volume (in </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6135A746-D3BE-4E37-9E14-B300A93AECC6}"/>
                </a:ext>
              </a:extLst>
            </p:cNvPr>
            <p:cNvSpPr/>
            <p:nvPr/>
          </p:nvSpPr>
          <p:spPr>
            <a:xfrm>
              <a:off x="2312492" y="806450"/>
              <a:ext cx="1412864"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thousands)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8" name="Shape 3441">
              <a:extLst>
                <a:ext uri="{FF2B5EF4-FFF2-40B4-BE49-F238E27FC236}">
                  <a16:creationId xmlns:a16="http://schemas.microsoft.com/office/drawing/2014/main" id="{B9EBB8EB-524C-47EA-8CB8-A081D02B0492}"/>
                </a:ext>
              </a:extLst>
            </p:cNvPr>
            <p:cNvSpPr/>
            <p:nvPr/>
          </p:nvSpPr>
          <p:spPr>
            <a:xfrm>
              <a:off x="344233" y="385000"/>
              <a:ext cx="4999355" cy="2702446"/>
            </a:xfrm>
            <a:custGeom>
              <a:avLst/>
              <a:gdLst/>
              <a:ahLst/>
              <a:cxnLst/>
              <a:rect l="0" t="0" r="0" b="0"/>
              <a:pathLst>
                <a:path w="4999355" h="2702446">
                  <a:moveTo>
                    <a:pt x="4999355" y="0"/>
                  </a:moveTo>
                  <a:lnTo>
                    <a:pt x="4999355" y="2702446"/>
                  </a:lnTo>
                  <a:lnTo>
                    <a:pt x="0" y="2702446"/>
                  </a:ln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9" name="Rectangle 58">
            <a:extLst>
              <a:ext uri="{FF2B5EF4-FFF2-40B4-BE49-F238E27FC236}">
                <a16:creationId xmlns:a16="http://schemas.microsoft.com/office/drawing/2014/main" id="{BC6E930F-63C8-4CB5-B3BA-C8B8B14D5167}"/>
              </a:ext>
            </a:extLst>
          </p:cNvPr>
          <p:cNvSpPr/>
          <p:nvPr/>
        </p:nvSpPr>
        <p:spPr>
          <a:xfrm>
            <a:off x="6316099" y="3047322"/>
            <a:ext cx="4806817" cy="861774"/>
          </a:xfrm>
          <a:prstGeom prst="rect">
            <a:avLst/>
          </a:prstGeom>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Sales grew by 4.9 % between 2011 to 2019.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while it fell by 28% in 2020. </a:t>
            </a:r>
          </a:p>
          <a:p>
            <a:r>
              <a:rPr lang="en-US" sz="1600" b="1" dirty="0"/>
              <a:t> </a:t>
            </a:r>
          </a:p>
        </p:txBody>
      </p:sp>
      <p:sp>
        <p:nvSpPr>
          <p:cNvPr id="61" name="Rectangle 60">
            <a:extLst>
              <a:ext uri="{FF2B5EF4-FFF2-40B4-BE49-F238E27FC236}">
                <a16:creationId xmlns:a16="http://schemas.microsoft.com/office/drawing/2014/main" id="{BD1D58AB-2B09-4501-8412-55365DA16713}"/>
              </a:ext>
            </a:extLst>
          </p:cNvPr>
          <p:cNvSpPr/>
          <p:nvPr/>
        </p:nvSpPr>
        <p:spPr>
          <a:xfrm>
            <a:off x="5382826" y="3833501"/>
            <a:ext cx="554960" cy="375552"/>
          </a:xfrm>
          <a:prstGeom prst="rect">
            <a:avLst/>
          </a:prstGeom>
        </p:spPr>
        <p:txBody>
          <a:bodyPr wrap="none">
            <a:spAutoFit/>
          </a:bodyPr>
          <a:lstStyle/>
          <a:p>
            <a:pPr indent="-6350">
              <a:lnSpc>
                <a:spcPct val="107000"/>
              </a:lnSpc>
              <a:spcAft>
                <a:spcPts val="15"/>
              </a:spcAft>
            </a:pPr>
            <a:r>
              <a:rPr lang="en-US" b="1" dirty="0">
                <a:solidFill>
                  <a:srgbClr val="365F91"/>
                </a:solidFill>
                <a:latin typeface="Calibri" panose="020F0502020204030204" pitchFamily="34" charset="0"/>
                <a:ea typeface="Calibri" panose="020F0502020204030204" pitchFamily="34" charset="0"/>
                <a:cs typeface="Calibri" panose="020F0502020204030204" pitchFamily="34" charset="0"/>
              </a:rPr>
              <a:t>(ii). </a:t>
            </a:r>
            <a:endParaRPr lang="en-US" sz="105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2" name="Rectangle 57">
            <a:extLst>
              <a:ext uri="{FF2B5EF4-FFF2-40B4-BE49-F238E27FC236}">
                <a16:creationId xmlns:a16="http://schemas.microsoft.com/office/drawing/2014/main" id="{4B0D1686-8595-4BA1-973B-52D5C627DD85}"/>
              </a:ext>
            </a:extLst>
          </p:cNvPr>
          <p:cNvSpPr>
            <a:spLocks noChangeArrowheads="1"/>
          </p:cNvSpPr>
          <p:nvPr/>
        </p:nvSpPr>
        <p:spPr bwMode="auto">
          <a:xfrm>
            <a:off x="-103093" y="422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3" name="Group 62">
            <a:extLst>
              <a:ext uri="{FF2B5EF4-FFF2-40B4-BE49-F238E27FC236}">
                <a16:creationId xmlns:a16="http://schemas.microsoft.com/office/drawing/2014/main" id="{FAAC0C90-578F-4A51-94D0-7EA1CB9A294D}"/>
              </a:ext>
            </a:extLst>
          </p:cNvPr>
          <p:cNvGrpSpPr/>
          <p:nvPr/>
        </p:nvGrpSpPr>
        <p:grpSpPr>
          <a:xfrm>
            <a:off x="5952858" y="3896819"/>
            <a:ext cx="5737143" cy="2334264"/>
            <a:chOff x="0" y="0"/>
            <a:chExt cx="5479353" cy="2657054"/>
          </a:xfrm>
        </p:grpSpPr>
        <p:sp>
          <p:nvSpPr>
            <p:cNvPr id="64" name="Rectangle 63">
              <a:extLst>
                <a:ext uri="{FF2B5EF4-FFF2-40B4-BE49-F238E27FC236}">
                  <a16:creationId xmlns:a16="http://schemas.microsoft.com/office/drawing/2014/main" id="{BA838727-78E8-4E13-9365-CC0BB0451A33}"/>
                </a:ext>
              </a:extLst>
            </p:cNvPr>
            <p:cNvSpPr/>
            <p:nvPr/>
          </p:nvSpPr>
          <p:spPr>
            <a:xfrm>
              <a:off x="0" y="2397824"/>
              <a:ext cx="76500"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b="1">
                  <a:solidFill>
                    <a:srgbClr val="365F91"/>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9360743B-F762-4494-9F08-6F0DED83924C}"/>
                </a:ext>
              </a:extLst>
            </p:cNvPr>
            <p:cNvSpPr/>
            <p:nvPr/>
          </p:nvSpPr>
          <p:spPr>
            <a:xfrm>
              <a:off x="5365446" y="2397824"/>
              <a:ext cx="76500"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b="1">
                  <a:solidFill>
                    <a:srgbClr val="365F91"/>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FCD64D29-B900-481F-9E57-696628A5F6A6}"/>
                </a:ext>
              </a:extLst>
            </p:cNvPr>
            <p:cNvSpPr/>
            <p:nvPr/>
          </p:nvSpPr>
          <p:spPr>
            <a:xfrm>
              <a:off x="5421834" y="2397824"/>
              <a:ext cx="76500"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b="1">
                  <a:solidFill>
                    <a:srgbClr val="365F91"/>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7" name="Shape 3482">
              <a:extLst>
                <a:ext uri="{FF2B5EF4-FFF2-40B4-BE49-F238E27FC236}">
                  <a16:creationId xmlns:a16="http://schemas.microsoft.com/office/drawing/2014/main" id="{78A055F1-D302-442D-BF0B-7E72EBB84E60}"/>
                </a:ext>
              </a:extLst>
            </p:cNvPr>
            <p:cNvSpPr/>
            <p:nvPr/>
          </p:nvSpPr>
          <p:spPr>
            <a:xfrm>
              <a:off x="450672" y="2052892"/>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68" name="Shape 3483">
              <a:extLst>
                <a:ext uri="{FF2B5EF4-FFF2-40B4-BE49-F238E27FC236}">
                  <a16:creationId xmlns:a16="http://schemas.microsoft.com/office/drawing/2014/main" id="{C4211603-B3B8-4803-B78C-5707937C6075}"/>
                </a:ext>
              </a:extLst>
            </p:cNvPr>
            <p:cNvSpPr/>
            <p:nvPr/>
          </p:nvSpPr>
          <p:spPr>
            <a:xfrm>
              <a:off x="450672" y="1834960"/>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69" name="Shape 3484">
              <a:extLst>
                <a:ext uri="{FF2B5EF4-FFF2-40B4-BE49-F238E27FC236}">
                  <a16:creationId xmlns:a16="http://schemas.microsoft.com/office/drawing/2014/main" id="{1292AF30-94D9-4A29-81A6-5A2B3F7EEC8A}"/>
                </a:ext>
              </a:extLst>
            </p:cNvPr>
            <p:cNvSpPr/>
            <p:nvPr/>
          </p:nvSpPr>
          <p:spPr>
            <a:xfrm>
              <a:off x="450672" y="1618552"/>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0" name="Shape 3485">
              <a:extLst>
                <a:ext uri="{FF2B5EF4-FFF2-40B4-BE49-F238E27FC236}">
                  <a16:creationId xmlns:a16="http://schemas.microsoft.com/office/drawing/2014/main" id="{0CF84B2A-BE3E-433D-902C-667B2C6130C0}"/>
                </a:ext>
              </a:extLst>
            </p:cNvPr>
            <p:cNvSpPr/>
            <p:nvPr/>
          </p:nvSpPr>
          <p:spPr>
            <a:xfrm>
              <a:off x="450672" y="1402144"/>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1" name="Shape 3486">
              <a:extLst>
                <a:ext uri="{FF2B5EF4-FFF2-40B4-BE49-F238E27FC236}">
                  <a16:creationId xmlns:a16="http://schemas.microsoft.com/office/drawing/2014/main" id="{7BC55C3F-C374-4FB6-B11D-26F72429D382}"/>
                </a:ext>
              </a:extLst>
            </p:cNvPr>
            <p:cNvSpPr/>
            <p:nvPr/>
          </p:nvSpPr>
          <p:spPr>
            <a:xfrm>
              <a:off x="450672" y="1184212"/>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2" name="Shape 3487">
              <a:extLst>
                <a:ext uri="{FF2B5EF4-FFF2-40B4-BE49-F238E27FC236}">
                  <a16:creationId xmlns:a16="http://schemas.microsoft.com/office/drawing/2014/main" id="{D37A4499-81FF-4070-AC6F-EA4A6656BBBB}"/>
                </a:ext>
              </a:extLst>
            </p:cNvPr>
            <p:cNvSpPr/>
            <p:nvPr/>
          </p:nvSpPr>
          <p:spPr>
            <a:xfrm>
              <a:off x="450672" y="967804"/>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3" name="Shape 3488">
              <a:extLst>
                <a:ext uri="{FF2B5EF4-FFF2-40B4-BE49-F238E27FC236}">
                  <a16:creationId xmlns:a16="http://schemas.microsoft.com/office/drawing/2014/main" id="{0243AEFB-8805-400D-9507-E4CD5360B473}"/>
                </a:ext>
              </a:extLst>
            </p:cNvPr>
            <p:cNvSpPr/>
            <p:nvPr/>
          </p:nvSpPr>
          <p:spPr>
            <a:xfrm>
              <a:off x="450672" y="751396"/>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4" name="Shape 3489">
              <a:extLst>
                <a:ext uri="{FF2B5EF4-FFF2-40B4-BE49-F238E27FC236}">
                  <a16:creationId xmlns:a16="http://schemas.microsoft.com/office/drawing/2014/main" id="{9AEBB5B2-101E-4AE0-AA9D-50C260AA5971}"/>
                </a:ext>
              </a:extLst>
            </p:cNvPr>
            <p:cNvSpPr/>
            <p:nvPr/>
          </p:nvSpPr>
          <p:spPr>
            <a:xfrm>
              <a:off x="450672" y="533972"/>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5" name="Shape 3490">
              <a:extLst>
                <a:ext uri="{FF2B5EF4-FFF2-40B4-BE49-F238E27FC236}">
                  <a16:creationId xmlns:a16="http://schemas.microsoft.com/office/drawing/2014/main" id="{D63586D4-D881-4D34-9C59-A1AC97DDD3E9}"/>
                </a:ext>
              </a:extLst>
            </p:cNvPr>
            <p:cNvSpPr/>
            <p:nvPr/>
          </p:nvSpPr>
          <p:spPr>
            <a:xfrm>
              <a:off x="450672" y="533972"/>
              <a:ext cx="0" cy="1735709"/>
            </a:xfrm>
            <a:custGeom>
              <a:avLst/>
              <a:gdLst/>
              <a:ahLst/>
              <a:cxnLst/>
              <a:rect l="0" t="0" r="0" b="0"/>
              <a:pathLst>
                <a:path h="1735709">
                  <a:moveTo>
                    <a:pt x="0" y="1735709"/>
                  </a:moveTo>
                  <a:lnTo>
                    <a:pt x="0"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6" name="Shape 3491">
              <a:extLst>
                <a:ext uri="{FF2B5EF4-FFF2-40B4-BE49-F238E27FC236}">
                  <a16:creationId xmlns:a16="http://schemas.microsoft.com/office/drawing/2014/main" id="{99A5C5EB-F9E9-495B-BD4E-6D2658E57402}"/>
                </a:ext>
              </a:extLst>
            </p:cNvPr>
            <p:cNvSpPr/>
            <p:nvPr/>
          </p:nvSpPr>
          <p:spPr>
            <a:xfrm>
              <a:off x="410286" y="2269681"/>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7" name="Shape 3492">
              <a:extLst>
                <a:ext uri="{FF2B5EF4-FFF2-40B4-BE49-F238E27FC236}">
                  <a16:creationId xmlns:a16="http://schemas.microsoft.com/office/drawing/2014/main" id="{E31C1048-E3B9-4920-98DE-481FC5F33294}"/>
                </a:ext>
              </a:extLst>
            </p:cNvPr>
            <p:cNvSpPr/>
            <p:nvPr/>
          </p:nvSpPr>
          <p:spPr>
            <a:xfrm>
              <a:off x="410286" y="2052892"/>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8" name="Shape 3493">
              <a:extLst>
                <a:ext uri="{FF2B5EF4-FFF2-40B4-BE49-F238E27FC236}">
                  <a16:creationId xmlns:a16="http://schemas.microsoft.com/office/drawing/2014/main" id="{2120840D-CD29-4622-AA02-EB7617E1DCCC}"/>
                </a:ext>
              </a:extLst>
            </p:cNvPr>
            <p:cNvSpPr/>
            <p:nvPr/>
          </p:nvSpPr>
          <p:spPr>
            <a:xfrm>
              <a:off x="410286" y="1834960"/>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79" name="Shape 3494">
              <a:extLst>
                <a:ext uri="{FF2B5EF4-FFF2-40B4-BE49-F238E27FC236}">
                  <a16:creationId xmlns:a16="http://schemas.microsoft.com/office/drawing/2014/main" id="{02915482-ED8B-413E-8DCC-1E6DB3034E5E}"/>
                </a:ext>
              </a:extLst>
            </p:cNvPr>
            <p:cNvSpPr/>
            <p:nvPr/>
          </p:nvSpPr>
          <p:spPr>
            <a:xfrm>
              <a:off x="410286" y="1618552"/>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0" name="Shape 3495">
              <a:extLst>
                <a:ext uri="{FF2B5EF4-FFF2-40B4-BE49-F238E27FC236}">
                  <a16:creationId xmlns:a16="http://schemas.microsoft.com/office/drawing/2014/main" id="{B072CB3F-EF55-45D7-A4A8-A2CC7726ED2A}"/>
                </a:ext>
              </a:extLst>
            </p:cNvPr>
            <p:cNvSpPr/>
            <p:nvPr/>
          </p:nvSpPr>
          <p:spPr>
            <a:xfrm>
              <a:off x="410286" y="1402144"/>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1" name="Shape 3496">
              <a:extLst>
                <a:ext uri="{FF2B5EF4-FFF2-40B4-BE49-F238E27FC236}">
                  <a16:creationId xmlns:a16="http://schemas.microsoft.com/office/drawing/2014/main" id="{2DD3F6F7-CE6E-45AA-914F-7713E43E1DAC}"/>
                </a:ext>
              </a:extLst>
            </p:cNvPr>
            <p:cNvSpPr/>
            <p:nvPr/>
          </p:nvSpPr>
          <p:spPr>
            <a:xfrm>
              <a:off x="410286" y="1184212"/>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2" name="Shape 3497">
              <a:extLst>
                <a:ext uri="{FF2B5EF4-FFF2-40B4-BE49-F238E27FC236}">
                  <a16:creationId xmlns:a16="http://schemas.microsoft.com/office/drawing/2014/main" id="{2AF58849-3F2F-4EF0-AD3D-1AF3B1F9537B}"/>
                </a:ext>
              </a:extLst>
            </p:cNvPr>
            <p:cNvSpPr/>
            <p:nvPr/>
          </p:nvSpPr>
          <p:spPr>
            <a:xfrm>
              <a:off x="410286" y="967804"/>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3" name="Shape 3498">
              <a:extLst>
                <a:ext uri="{FF2B5EF4-FFF2-40B4-BE49-F238E27FC236}">
                  <a16:creationId xmlns:a16="http://schemas.microsoft.com/office/drawing/2014/main" id="{F36248E1-1AAD-4348-8E04-29136D31ACBA}"/>
                </a:ext>
              </a:extLst>
            </p:cNvPr>
            <p:cNvSpPr/>
            <p:nvPr/>
          </p:nvSpPr>
          <p:spPr>
            <a:xfrm>
              <a:off x="410286" y="751396"/>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4" name="Shape 3499">
              <a:extLst>
                <a:ext uri="{FF2B5EF4-FFF2-40B4-BE49-F238E27FC236}">
                  <a16:creationId xmlns:a16="http://schemas.microsoft.com/office/drawing/2014/main" id="{E5107636-A572-4611-A037-F8AD90BCA89F}"/>
                </a:ext>
              </a:extLst>
            </p:cNvPr>
            <p:cNvSpPr/>
            <p:nvPr/>
          </p:nvSpPr>
          <p:spPr>
            <a:xfrm>
              <a:off x="410286" y="533972"/>
              <a:ext cx="40386" cy="0"/>
            </a:xfrm>
            <a:custGeom>
              <a:avLst/>
              <a:gdLst/>
              <a:ahLst/>
              <a:cxnLst/>
              <a:rect l="0" t="0" r="0" b="0"/>
              <a:pathLst>
                <a:path w="40386">
                  <a:moveTo>
                    <a:pt x="0" y="0"/>
                  </a:moveTo>
                  <a:lnTo>
                    <a:pt x="40386"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5" name="Shape 3500">
              <a:extLst>
                <a:ext uri="{FF2B5EF4-FFF2-40B4-BE49-F238E27FC236}">
                  <a16:creationId xmlns:a16="http://schemas.microsoft.com/office/drawing/2014/main" id="{DFF22F19-BEEE-4435-81BE-6C40B0AABA21}"/>
                </a:ext>
              </a:extLst>
            </p:cNvPr>
            <p:cNvSpPr/>
            <p:nvPr/>
          </p:nvSpPr>
          <p:spPr>
            <a:xfrm>
              <a:off x="450672" y="2269681"/>
              <a:ext cx="4774692" cy="0"/>
            </a:xfrm>
            <a:custGeom>
              <a:avLst/>
              <a:gdLst/>
              <a:ahLst/>
              <a:cxnLst/>
              <a:rect l="0" t="0" r="0" b="0"/>
              <a:pathLst>
                <a:path w="4774692">
                  <a:moveTo>
                    <a:pt x="0" y="0"/>
                  </a:moveTo>
                  <a:lnTo>
                    <a:pt x="4774692"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6" name="Shape 3501">
              <a:extLst>
                <a:ext uri="{FF2B5EF4-FFF2-40B4-BE49-F238E27FC236}">
                  <a16:creationId xmlns:a16="http://schemas.microsoft.com/office/drawing/2014/main" id="{A70478A3-9CC1-4642-8B74-1411249151B8}"/>
                </a:ext>
              </a:extLst>
            </p:cNvPr>
            <p:cNvSpPr/>
            <p:nvPr/>
          </p:nvSpPr>
          <p:spPr>
            <a:xfrm>
              <a:off x="450672"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7" name="Shape 3502">
              <a:extLst>
                <a:ext uri="{FF2B5EF4-FFF2-40B4-BE49-F238E27FC236}">
                  <a16:creationId xmlns:a16="http://schemas.microsoft.com/office/drawing/2014/main" id="{0F7B1F3D-A97D-4CB1-ADF0-6DA5682189E4}"/>
                </a:ext>
              </a:extLst>
            </p:cNvPr>
            <p:cNvSpPr/>
            <p:nvPr/>
          </p:nvSpPr>
          <p:spPr>
            <a:xfrm>
              <a:off x="927811"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8" name="Shape 3503">
              <a:extLst>
                <a:ext uri="{FF2B5EF4-FFF2-40B4-BE49-F238E27FC236}">
                  <a16:creationId xmlns:a16="http://schemas.microsoft.com/office/drawing/2014/main" id="{64837671-54A5-4DB7-B96A-A556C8600E19}"/>
                </a:ext>
              </a:extLst>
            </p:cNvPr>
            <p:cNvSpPr/>
            <p:nvPr/>
          </p:nvSpPr>
          <p:spPr>
            <a:xfrm>
              <a:off x="1406347"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89" name="Shape 3504">
              <a:extLst>
                <a:ext uri="{FF2B5EF4-FFF2-40B4-BE49-F238E27FC236}">
                  <a16:creationId xmlns:a16="http://schemas.microsoft.com/office/drawing/2014/main" id="{824373B9-94AB-42A7-A054-33CB4045F511}"/>
                </a:ext>
              </a:extLst>
            </p:cNvPr>
            <p:cNvSpPr/>
            <p:nvPr/>
          </p:nvSpPr>
          <p:spPr>
            <a:xfrm>
              <a:off x="1883359"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0" name="Shape 3505">
              <a:extLst>
                <a:ext uri="{FF2B5EF4-FFF2-40B4-BE49-F238E27FC236}">
                  <a16:creationId xmlns:a16="http://schemas.microsoft.com/office/drawing/2014/main" id="{685EA0E6-88F3-476E-B815-C58C64AC10D2}"/>
                </a:ext>
              </a:extLst>
            </p:cNvPr>
            <p:cNvSpPr/>
            <p:nvPr/>
          </p:nvSpPr>
          <p:spPr>
            <a:xfrm>
              <a:off x="2360371"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1" name="Shape 3506">
              <a:extLst>
                <a:ext uri="{FF2B5EF4-FFF2-40B4-BE49-F238E27FC236}">
                  <a16:creationId xmlns:a16="http://schemas.microsoft.com/office/drawing/2014/main" id="{2242DD3E-4169-4D45-AF6B-A4FCE0A6A6D2}"/>
                </a:ext>
              </a:extLst>
            </p:cNvPr>
            <p:cNvSpPr/>
            <p:nvPr/>
          </p:nvSpPr>
          <p:spPr>
            <a:xfrm>
              <a:off x="2837383"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2" name="Shape 3507">
              <a:extLst>
                <a:ext uri="{FF2B5EF4-FFF2-40B4-BE49-F238E27FC236}">
                  <a16:creationId xmlns:a16="http://schemas.microsoft.com/office/drawing/2014/main" id="{644598B8-562A-4744-97A0-5D18FE922B37}"/>
                </a:ext>
              </a:extLst>
            </p:cNvPr>
            <p:cNvSpPr/>
            <p:nvPr/>
          </p:nvSpPr>
          <p:spPr>
            <a:xfrm>
              <a:off x="3315919"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3" name="Shape 3508">
              <a:extLst>
                <a:ext uri="{FF2B5EF4-FFF2-40B4-BE49-F238E27FC236}">
                  <a16:creationId xmlns:a16="http://schemas.microsoft.com/office/drawing/2014/main" id="{05558A02-49B1-4002-B41B-31EBA09BEFCD}"/>
                </a:ext>
              </a:extLst>
            </p:cNvPr>
            <p:cNvSpPr/>
            <p:nvPr/>
          </p:nvSpPr>
          <p:spPr>
            <a:xfrm>
              <a:off x="3792931"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4" name="Shape 3509">
              <a:extLst>
                <a:ext uri="{FF2B5EF4-FFF2-40B4-BE49-F238E27FC236}">
                  <a16:creationId xmlns:a16="http://schemas.microsoft.com/office/drawing/2014/main" id="{9A2C549F-18F2-4DE8-97B3-DC30A8BBC669}"/>
                </a:ext>
              </a:extLst>
            </p:cNvPr>
            <p:cNvSpPr/>
            <p:nvPr/>
          </p:nvSpPr>
          <p:spPr>
            <a:xfrm>
              <a:off x="4269943"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5" name="Shape 3510">
              <a:extLst>
                <a:ext uri="{FF2B5EF4-FFF2-40B4-BE49-F238E27FC236}">
                  <a16:creationId xmlns:a16="http://schemas.microsoft.com/office/drawing/2014/main" id="{67E13072-C0AF-414E-B632-70A0C8311DC0}"/>
                </a:ext>
              </a:extLst>
            </p:cNvPr>
            <p:cNvSpPr/>
            <p:nvPr/>
          </p:nvSpPr>
          <p:spPr>
            <a:xfrm>
              <a:off x="4748479"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6" name="Shape 3511">
              <a:extLst>
                <a:ext uri="{FF2B5EF4-FFF2-40B4-BE49-F238E27FC236}">
                  <a16:creationId xmlns:a16="http://schemas.microsoft.com/office/drawing/2014/main" id="{D417A568-C613-45B6-984E-AA6EC26315B8}"/>
                </a:ext>
              </a:extLst>
            </p:cNvPr>
            <p:cNvSpPr/>
            <p:nvPr/>
          </p:nvSpPr>
          <p:spPr>
            <a:xfrm>
              <a:off x="5225364" y="2269681"/>
              <a:ext cx="0" cy="40259"/>
            </a:xfrm>
            <a:custGeom>
              <a:avLst/>
              <a:gdLst/>
              <a:ahLst/>
              <a:cxnLst/>
              <a:rect l="0" t="0" r="0" b="0"/>
              <a:pathLst>
                <a:path h="40259">
                  <a:moveTo>
                    <a:pt x="0" y="0"/>
                  </a:moveTo>
                  <a:lnTo>
                    <a:pt x="0" y="40259"/>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sp>
          <p:nvSpPr>
            <p:cNvPr id="97" name="Shape 3512">
              <a:extLst>
                <a:ext uri="{FF2B5EF4-FFF2-40B4-BE49-F238E27FC236}">
                  <a16:creationId xmlns:a16="http://schemas.microsoft.com/office/drawing/2014/main" id="{B9B798BA-3066-4509-A79B-130612BBD175}"/>
                </a:ext>
              </a:extLst>
            </p:cNvPr>
            <p:cNvSpPr/>
            <p:nvPr/>
          </p:nvSpPr>
          <p:spPr>
            <a:xfrm>
              <a:off x="689432" y="748729"/>
              <a:ext cx="4297172" cy="476885"/>
            </a:xfrm>
            <a:custGeom>
              <a:avLst/>
              <a:gdLst/>
              <a:ahLst/>
              <a:cxnLst/>
              <a:rect l="0" t="0" r="0" b="0"/>
              <a:pathLst>
                <a:path w="4297172" h="476885">
                  <a:moveTo>
                    <a:pt x="0" y="366903"/>
                  </a:moveTo>
                  <a:lnTo>
                    <a:pt x="477647" y="412623"/>
                  </a:lnTo>
                  <a:lnTo>
                    <a:pt x="954659" y="344043"/>
                  </a:lnTo>
                  <a:lnTo>
                    <a:pt x="1431671" y="476885"/>
                  </a:lnTo>
                  <a:lnTo>
                    <a:pt x="1910207" y="365379"/>
                  </a:lnTo>
                  <a:lnTo>
                    <a:pt x="2387219" y="353187"/>
                  </a:lnTo>
                  <a:lnTo>
                    <a:pt x="2864231" y="409575"/>
                  </a:lnTo>
                  <a:lnTo>
                    <a:pt x="3342767" y="141351"/>
                  </a:lnTo>
                  <a:lnTo>
                    <a:pt x="3819779" y="0"/>
                  </a:lnTo>
                  <a:lnTo>
                    <a:pt x="4297172" y="139827"/>
                  </a:lnTo>
                </a:path>
              </a:pathLst>
            </a:custGeom>
            <a:ln w="19050" cap="rnd">
              <a:round/>
            </a:ln>
          </p:spPr>
          <p:style>
            <a:lnRef idx="1">
              <a:srgbClr val="4F81BD"/>
            </a:lnRef>
            <a:fillRef idx="0">
              <a:srgbClr val="000000">
                <a:alpha val="0"/>
              </a:srgbClr>
            </a:fillRef>
            <a:effectRef idx="0">
              <a:scrgbClr r="0" g="0" b="0"/>
            </a:effectRef>
            <a:fontRef idx="none"/>
          </p:style>
          <p:txBody>
            <a:bodyPr/>
            <a:lstStyle/>
            <a:p>
              <a:endParaRPr lang="en-US"/>
            </a:p>
          </p:txBody>
        </p:sp>
        <p:sp>
          <p:nvSpPr>
            <p:cNvPr id="98" name="Rectangle 97">
              <a:extLst>
                <a:ext uri="{FF2B5EF4-FFF2-40B4-BE49-F238E27FC236}">
                  <a16:creationId xmlns:a16="http://schemas.microsoft.com/office/drawing/2014/main" id="{19BB389A-52B1-4183-9D5B-986FD47AFAC5}"/>
                </a:ext>
              </a:extLst>
            </p:cNvPr>
            <p:cNvSpPr/>
            <p:nvPr/>
          </p:nvSpPr>
          <p:spPr>
            <a:xfrm>
              <a:off x="268529" y="2211261"/>
              <a:ext cx="85295"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9" name="Rectangle 98">
              <a:extLst>
                <a:ext uri="{FF2B5EF4-FFF2-40B4-BE49-F238E27FC236}">
                  <a16:creationId xmlns:a16="http://schemas.microsoft.com/office/drawing/2014/main" id="{E7E2E6AA-8FBC-4859-BA82-62E6AAFB7262}"/>
                </a:ext>
              </a:extLst>
            </p:cNvPr>
            <p:cNvSpPr/>
            <p:nvPr/>
          </p:nvSpPr>
          <p:spPr>
            <a:xfrm>
              <a:off x="139903" y="1994345"/>
              <a:ext cx="25739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0" name="Rectangle 99">
              <a:extLst>
                <a:ext uri="{FF2B5EF4-FFF2-40B4-BE49-F238E27FC236}">
                  <a16:creationId xmlns:a16="http://schemas.microsoft.com/office/drawing/2014/main" id="{ACC45C85-24FA-4033-9D6F-2FE74C32F20A}"/>
                </a:ext>
              </a:extLst>
            </p:cNvPr>
            <p:cNvSpPr/>
            <p:nvPr/>
          </p:nvSpPr>
          <p:spPr>
            <a:xfrm>
              <a:off x="139903" y="1777073"/>
              <a:ext cx="257682" cy="17176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1" name="Rectangle 100">
              <a:extLst>
                <a:ext uri="{FF2B5EF4-FFF2-40B4-BE49-F238E27FC236}">
                  <a16:creationId xmlns:a16="http://schemas.microsoft.com/office/drawing/2014/main" id="{7F5BD298-A0CD-454B-9967-C4C12AD37C73}"/>
                </a:ext>
              </a:extLst>
            </p:cNvPr>
            <p:cNvSpPr/>
            <p:nvPr/>
          </p:nvSpPr>
          <p:spPr>
            <a:xfrm>
              <a:off x="139903" y="1560513"/>
              <a:ext cx="25739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2" name="Rectangle 101">
              <a:extLst>
                <a:ext uri="{FF2B5EF4-FFF2-40B4-BE49-F238E27FC236}">
                  <a16:creationId xmlns:a16="http://schemas.microsoft.com/office/drawing/2014/main" id="{67CD1927-855B-48F2-AEF6-928ACE4BF9AB}"/>
                </a:ext>
              </a:extLst>
            </p:cNvPr>
            <p:cNvSpPr/>
            <p:nvPr/>
          </p:nvSpPr>
          <p:spPr>
            <a:xfrm>
              <a:off x="139903" y="1343597"/>
              <a:ext cx="25739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400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a:extLst>
                <a:ext uri="{FF2B5EF4-FFF2-40B4-BE49-F238E27FC236}">
                  <a16:creationId xmlns:a16="http://schemas.microsoft.com/office/drawing/2014/main" id="{C48AEC5F-9058-4CA7-8821-DF50497C49FA}"/>
                </a:ext>
              </a:extLst>
            </p:cNvPr>
            <p:cNvSpPr/>
            <p:nvPr/>
          </p:nvSpPr>
          <p:spPr>
            <a:xfrm>
              <a:off x="139903" y="1126554"/>
              <a:ext cx="25739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500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A00D9F56-643C-4804-9246-958038F08717}"/>
                </a:ext>
              </a:extLst>
            </p:cNvPr>
            <p:cNvSpPr/>
            <p:nvPr/>
          </p:nvSpPr>
          <p:spPr>
            <a:xfrm>
              <a:off x="139903" y="909511"/>
              <a:ext cx="25739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600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a:extLst>
                <a:ext uri="{FF2B5EF4-FFF2-40B4-BE49-F238E27FC236}">
                  <a16:creationId xmlns:a16="http://schemas.microsoft.com/office/drawing/2014/main" id="{24F3E398-990A-4424-962E-3A32A6D1B00C}"/>
                </a:ext>
              </a:extLst>
            </p:cNvPr>
            <p:cNvSpPr/>
            <p:nvPr/>
          </p:nvSpPr>
          <p:spPr>
            <a:xfrm>
              <a:off x="139903" y="692468"/>
              <a:ext cx="25739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700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105">
              <a:extLst>
                <a:ext uri="{FF2B5EF4-FFF2-40B4-BE49-F238E27FC236}">
                  <a16:creationId xmlns:a16="http://schemas.microsoft.com/office/drawing/2014/main" id="{AB6D6AB8-355A-4014-B731-E13127881AFC}"/>
                </a:ext>
              </a:extLst>
            </p:cNvPr>
            <p:cNvSpPr/>
            <p:nvPr/>
          </p:nvSpPr>
          <p:spPr>
            <a:xfrm>
              <a:off x="139903" y="475425"/>
              <a:ext cx="257399" cy="17135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800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a:extLst>
                <a:ext uri="{FF2B5EF4-FFF2-40B4-BE49-F238E27FC236}">
                  <a16:creationId xmlns:a16="http://schemas.microsoft.com/office/drawing/2014/main" id="{D59C0A16-57C6-4FDA-94CF-9A181F67BEFA}"/>
                </a:ext>
              </a:extLst>
            </p:cNvPr>
            <p:cNvSpPr/>
            <p:nvPr/>
          </p:nvSpPr>
          <p:spPr>
            <a:xfrm>
              <a:off x="560781"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2011</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8" name="Rectangle 107">
              <a:extLst>
                <a:ext uri="{FF2B5EF4-FFF2-40B4-BE49-F238E27FC236}">
                  <a16:creationId xmlns:a16="http://schemas.microsoft.com/office/drawing/2014/main" id="{B4B5D77F-0811-4D10-B953-6D54B3E35A26}"/>
                </a:ext>
              </a:extLst>
            </p:cNvPr>
            <p:cNvSpPr/>
            <p:nvPr/>
          </p:nvSpPr>
          <p:spPr>
            <a:xfrm>
              <a:off x="1038428" y="2376488"/>
              <a:ext cx="342694"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2012</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9" name="Rectangle 108">
              <a:extLst>
                <a:ext uri="{FF2B5EF4-FFF2-40B4-BE49-F238E27FC236}">
                  <a16:creationId xmlns:a16="http://schemas.microsoft.com/office/drawing/2014/main" id="{703C70D7-1587-4E7C-8EB3-CD92606E629C}"/>
                </a:ext>
              </a:extLst>
            </p:cNvPr>
            <p:cNvSpPr/>
            <p:nvPr/>
          </p:nvSpPr>
          <p:spPr>
            <a:xfrm>
              <a:off x="1516075" y="2376488"/>
              <a:ext cx="342694"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2013</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0" name="Rectangle 109">
              <a:extLst>
                <a:ext uri="{FF2B5EF4-FFF2-40B4-BE49-F238E27FC236}">
                  <a16:creationId xmlns:a16="http://schemas.microsoft.com/office/drawing/2014/main" id="{DA909DCA-4C06-4535-B9B4-AB95516D1458}"/>
                </a:ext>
              </a:extLst>
            </p:cNvPr>
            <p:cNvSpPr/>
            <p:nvPr/>
          </p:nvSpPr>
          <p:spPr>
            <a:xfrm>
              <a:off x="1993722" y="2376488"/>
              <a:ext cx="342694"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2014</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1" name="Rectangle 110">
              <a:extLst>
                <a:ext uri="{FF2B5EF4-FFF2-40B4-BE49-F238E27FC236}">
                  <a16:creationId xmlns:a16="http://schemas.microsoft.com/office/drawing/2014/main" id="{FA54DF1E-1FEB-4F82-A733-89A159CA0963}"/>
                </a:ext>
              </a:extLst>
            </p:cNvPr>
            <p:cNvSpPr/>
            <p:nvPr/>
          </p:nvSpPr>
          <p:spPr>
            <a:xfrm>
              <a:off x="2470988"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2015</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2" name="Rectangle 111">
              <a:extLst>
                <a:ext uri="{FF2B5EF4-FFF2-40B4-BE49-F238E27FC236}">
                  <a16:creationId xmlns:a16="http://schemas.microsoft.com/office/drawing/2014/main" id="{DF731289-408C-4EB2-B32E-C5768F57ACB4}"/>
                </a:ext>
              </a:extLst>
            </p:cNvPr>
            <p:cNvSpPr/>
            <p:nvPr/>
          </p:nvSpPr>
          <p:spPr>
            <a:xfrm>
              <a:off x="2948635"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2016</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3" name="Rectangle 112">
              <a:extLst>
                <a:ext uri="{FF2B5EF4-FFF2-40B4-BE49-F238E27FC236}">
                  <a16:creationId xmlns:a16="http://schemas.microsoft.com/office/drawing/2014/main" id="{5AEA604F-DB64-44A4-AD36-34641D37DD7F}"/>
                </a:ext>
              </a:extLst>
            </p:cNvPr>
            <p:cNvSpPr/>
            <p:nvPr/>
          </p:nvSpPr>
          <p:spPr>
            <a:xfrm>
              <a:off x="3426282"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2017</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4" name="Rectangle 113">
              <a:extLst>
                <a:ext uri="{FF2B5EF4-FFF2-40B4-BE49-F238E27FC236}">
                  <a16:creationId xmlns:a16="http://schemas.microsoft.com/office/drawing/2014/main" id="{CCB7085F-65DB-485F-804E-93F039CC83A4}"/>
                </a:ext>
              </a:extLst>
            </p:cNvPr>
            <p:cNvSpPr/>
            <p:nvPr/>
          </p:nvSpPr>
          <p:spPr>
            <a:xfrm>
              <a:off x="3903929"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2018</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5" name="Rectangle 114">
              <a:extLst>
                <a:ext uri="{FF2B5EF4-FFF2-40B4-BE49-F238E27FC236}">
                  <a16:creationId xmlns:a16="http://schemas.microsoft.com/office/drawing/2014/main" id="{F0337C25-84A4-48EC-8E67-905FE265EAF0}"/>
                </a:ext>
              </a:extLst>
            </p:cNvPr>
            <p:cNvSpPr/>
            <p:nvPr/>
          </p:nvSpPr>
          <p:spPr>
            <a:xfrm>
              <a:off x="4381449"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2019</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6" name="Rectangle 115">
              <a:extLst>
                <a:ext uri="{FF2B5EF4-FFF2-40B4-BE49-F238E27FC236}">
                  <a16:creationId xmlns:a16="http://schemas.microsoft.com/office/drawing/2014/main" id="{CF9F2C36-E594-4990-A9C1-04F07A6B5E2B}"/>
                </a:ext>
              </a:extLst>
            </p:cNvPr>
            <p:cNvSpPr/>
            <p:nvPr/>
          </p:nvSpPr>
          <p:spPr>
            <a:xfrm>
              <a:off x="4858842" y="2376488"/>
              <a:ext cx="34269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rPr>
                <a:t>2020</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7" name="Rectangle 116">
              <a:extLst>
                <a:ext uri="{FF2B5EF4-FFF2-40B4-BE49-F238E27FC236}">
                  <a16:creationId xmlns:a16="http://schemas.microsoft.com/office/drawing/2014/main" id="{21F8F201-0C64-4512-A82F-295090D8EFAF}"/>
                </a:ext>
              </a:extLst>
            </p:cNvPr>
            <p:cNvSpPr/>
            <p:nvPr/>
          </p:nvSpPr>
          <p:spPr>
            <a:xfrm>
              <a:off x="676605" y="141669"/>
              <a:ext cx="540549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Three wheeler sales volume (in thousands)</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8" name="Shape 3533">
              <a:extLst>
                <a:ext uri="{FF2B5EF4-FFF2-40B4-BE49-F238E27FC236}">
                  <a16:creationId xmlns:a16="http://schemas.microsoft.com/office/drawing/2014/main" id="{3B8B9548-8AE3-46AA-9111-B5FA9CF94F45}"/>
                </a:ext>
              </a:extLst>
            </p:cNvPr>
            <p:cNvSpPr/>
            <p:nvPr/>
          </p:nvSpPr>
          <p:spPr>
            <a:xfrm>
              <a:off x="57112" y="0"/>
              <a:ext cx="5307965" cy="2587816"/>
            </a:xfrm>
            <a:custGeom>
              <a:avLst/>
              <a:gdLst/>
              <a:ahLst/>
              <a:cxnLst/>
              <a:rect l="0" t="0" r="0" b="0"/>
              <a:pathLst>
                <a:path w="5307965" h="2587816">
                  <a:moveTo>
                    <a:pt x="5307965" y="0"/>
                  </a:moveTo>
                  <a:lnTo>
                    <a:pt x="5307965" y="2587816"/>
                  </a:lnTo>
                  <a:lnTo>
                    <a:pt x="0" y="2587816"/>
                  </a:lnTo>
                  <a:lnTo>
                    <a:pt x="0" y="0"/>
                  </a:lnTo>
                </a:path>
              </a:pathLst>
            </a:custGeom>
            <a:ln w="6350" cap="flat">
              <a:round/>
            </a:ln>
          </p:spPr>
          <p:style>
            <a:lnRef idx="1">
              <a:srgbClr val="898989"/>
            </a:lnRef>
            <a:fillRef idx="0">
              <a:srgbClr val="000000">
                <a:alpha val="0"/>
              </a:srgbClr>
            </a:fillRef>
            <a:effectRef idx="0">
              <a:scrgbClr r="0" g="0" b="0"/>
            </a:effectRef>
            <a:fontRef idx="none"/>
          </p:style>
          <p:txBody>
            <a:bodyPr/>
            <a:lstStyle/>
            <a:p>
              <a:endParaRPr lang="en-US"/>
            </a:p>
          </p:txBody>
        </p:sp>
      </p:grpSp>
      <p:sp>
        <p:nvSpPr>
          <p:cNvPr id="119" name="Rectangle 118">
            <a:extLst>
              <a:ext uri="{FF2B5EF4-FFF2-40B4-BE49-F238E27FC236}">
                <a16:creationId xmlns:a16="http://schemas.microsoft.com/office/drawing/2014/main" id="{1B8063A8-0597-4A24-8EF2-257EE73C89CC}"/>
              </a:ext>
            </a:extLst>
          </p:cNvPr>
          <p:cNvSpPr/>
          <p:nvPr/>
        </p:nvSpPr>
        <p:spPr>
          <a:xfrm>
            <a:off x="5062213" y="6197232"/>
            <a:ext cx="4454457" cy="584775"/>
          </a:xfrm>
          <a:prstGeom prst="rect">
            <a:avLst/>
          </a:prstGeom>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sales grew by 3.5 % while.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While it fell by 9.2 % </a:t>
            </a:r>
          </a:p>
        </p:txBody>
      </p:sp>
      <p:sp>
        <p:nvSpPr>
          <p:cNvPr id="120" name="Rectangle 119">
            <a:extLst>
              <a:ext uri="{FF2B5EF4-FFF2-40B4-BE49-F238E27FC236}">
                <a16:creationId xmlns:a16="http://schemas.microsoft.com/office/drawing/2014/main" id="{223B42B8-A207-4157-81FE-5286D2DC4B0A}"/>
              </a:ext>
            </a:extLst>
          </p:cNvPr>
          <p:cNvSpPr/>
          <p:nvPr/>
        </p:nvSpPr>
        <p:spPr>
          <a:xfrm>
            <a:off x="5443453" y="711754"/>
            <a:ext cx="450764" cy="400110"/>
          </a:xfrm>
          <a:prstGeom prst="rect">
            <a:avLst/>
          </a:prstGeom>
        </p:spPr>
        <p:txBody>
          <a:bodyPr wrap="none">
            <a:spAutoFit/>
          </a:bodyPr>
          <a:lstStyle/>
          <a:p>
            <a:pPr lvl="0"/>
            <a:r>
              <a:rPr lang="en-US" sz="2000" b="1" dirty="0">
                <a:solidFill>
                  <a:srgbClr val="0070C0"/>
                </a:solidFill>
              </a:rPr>
              <a:t>(</a:t>
            </a:r>
            <a:r>
              <a:rPr lang="en-US" sz="2000" b="1" dirty="0" err="1">
                <a:solidFill>
                  <a:srgbClr val="0070C0"/>
                </a:solidFill>
              </a:rPr>
              <a:t>i</a:t>
            </a:r>
            <a:r>
              <a:rPr lang="en-US" sz="2000" b="1" dirty="0">
                <a:solidFill>
                  <a:srgbClr val="0070C0"/>
                </a:solidFill>
              </a:rPr>
              <a:t>)</a:t>
            </a:r>
          </a:p>
        </p:txBody>
      </p:sp>
    </p:spTree>
    <p:extLst>
      <p:ext uri="{BB962C8B-B14F-4D97-AF65-F5344CB8AC3E}">
        <p14:creationId xmlns:p14="http://schemas.microsoft.com/office/powerpoint/2010/main" val="396447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710E03-8842-4E4B-AAA3-D7C446390086}"/>
              </a:ext>
            </a:extLst>
          </p:cNvPr>
          <p:cNvGrpSpPr/>
          <p:nvPr/>
        </p:nvGrpSpPr>
        <p:grpSpPr>
          <a:xfrm>
            <a:off x="729433" y="203165"/>
            <a:ext cx="5210322" cy="2986720"/>
            <a:chOff x="0" y="0"/>
            <a:chExt cx="5515402" cy="2873347"/>
          </a:xfrm>
        </p:grpSpPr>
        <p:sp>
          <p:nvSpPr>
            <p:cNvPr id="3" name="Rectangle 2">
              <a:extLst>
                <a:ext uri="{FF2B5EF4-FFF2-40B4-BE49-F238E27FC236}">
                  <a16:creationId xmlns:a16="http://schemas.microsoft.com/office/drawing/2014/main" id="{E313BCD4-EB91-40A9-9AC2-96F7487E207E}"/>
                </a:ext>
              </a:extLst>
            </p:cNvPr>
            <p:cNvSpPr/>
            <p:nvPr/>
          </p:nvSpPr>
          <p:spPr>
            <a:xfrm>
              <a:off x="5438902" y="2528570"/>
              <a:ext cx="76500" cy="34477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1" i="0" u="none" strike="noStrike" kern="0" cap="none" spc="0" normalizeH="0" baseline="0" noProof="0">
                  <a:ln>
                    <a:noFill/>
                  </a:ln>
                  <a:solidFill>
                    <a:srgbClr val="365F91"/>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Shape 3567">
              <a:extLst>
                <a:ext uri="{FF2B5EF4-FFF2-40B4-BE49-F238E27FC236}">
                  <a16:creationId xmlns:a16="http://schemas.microsoft.com/office/drawing/2014/main" id="{E8B6CE33-D14F-4A9D-8671-F411E1BEF6F4}"/>
                </a:ext>
              </a:extLst>
            </p:cNvPr>
            <p:cNvSpPr/>
            <p:nvPr/>
          </p:nvSpPr>
          <p:spPr>
            <a:xfrm>
              <a:off x="457962" y="2202180"/>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Shape 3568">
              <a:extLst>
                <a:ext uri="{FF2B5EF4-FFF2-40B4-BE49-F238E27FC236}">
                  <a16:creationId xmlns:a16="http://schemas.microsoft.com/office/drawing/2014/main" id="{68B0759C-CBF6-4C7D-8C21-C5A77C98D2D7}"/>
                </a:ext>
              </a:extLst>
            </p:cNvPr>
            <p:cNvSpPr/>
            <p:nvPr/>
          </p:nvSpPr>
          <p:spPr>
            <a:xfrm>
              <a:off x="457962" y="2004060"/>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Shape 3569">
              <a:extLst>
                <a:ext uri="{FF2B5EF4-FFF2-40B4-BE49-F238E27FC236}">
                  <a16:creationId xmlns:a16="http://schemas.microsoft.com/office/drawing/2014/main" id="{41994F28-F132-4F6A-99FF-3F07730BE93E}"/>
                </a:ext>
              </a:extLst>
            </p:cNvPr>
            <p:cNvSpPr/>
            <p:nvPr/>
          </p:nvSpPr>
          <p:spPr>
            <a:xfrm>
              <a:off x="457962" y="1805940"/>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Shape 3570">
              <a:extLst>
                <a:ext uri="{FF2B5EF4-FFF2-40B4-BE49-F238E27FC236}">
                  <a16:creationId xmlns:a16="http://schemas.microsoft.com/office/drawing/2014/main" id="{E35A93BD-16D9-482C-BB2E-0EFC68E78AFF}"/>
                </a:ext>
              </a:extLst>
            </p:cNvPr>
            <p:cNvSpPr/>
            <p:nvPr/>
          </p:nvSpPr>
          <p:spPr>
            <a:xfrm>
              <a:off x="457962" y="1607820"/>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Shape 3571">
              <a:extLst>
                <a:ext uri="{FF2B5EF4-FFF2-40B4-BE49-F238E27FC236}">
                  <a16:creationId xmlns:a16="http://schemas.microsoft.com/office/drawing/2014/main" id="{FADB1A14-FEFC-43BA-BFD4-592181182BBB}"/>
                </a:ext>
              </a:extLst>
            </p:cNvPr>
            <p:cNvSpPr/>
            <p:nvPr/>
          </p:nvSpPr>
          <p:spPr>
            <a:xfrm>
              <a:off x="457962" y="1408176"/>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Shape 3572">
              <a:extLst>
                <a:ext uri="{FF2B5EF4-FFF2-40B4-BE49-F238E27FC236}">
                  <a16:creationId xmlns:a16="http://schemas.microsoft.com/office/drawing/2014/main" id="{831E9C77-3CB2-494D-98DD-AD78666F6F39}"/>
                </a:ext>
              </a:extLst>
            </p:cNvPr>
            <p:cNvSpPr/>
            <p:nvPr/>
          </p:nvSpPr>
          <p:spPr>
            <a:xfrm>
              <a:off x="457962" y="1210056"/>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Shape 3573">
              <a:extLst>
                <a:ext uri="{FF2B5EF4-FFF2-40B4-BE49-F238E27FC236}">
                  <a16:creationId xmlns:a16="http://schemas.microsoft.com/office/drawing/2014/main" id="{A4B125A5-B571-4BFA-868B-A0AD1FCBA3C8}"/>
                </a:ext>
              </a:extLst>
            </p:cNvPr>
            <p:cNvSpPr/>
            <p:nvPr/>
          </p:nvSpPr>
          <p:spPr>
            <a:xfrm>
              <a:off x="457962" y="1011936"/>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Shape 3574">
              <a:extLst>
                <a:ext uri="{FF2B5EF4-FFF2-40B4-BE49-F238E27FC236}">
                  <a16:creationId xmlns:a16="http://schemas.microsoft.com/office/drawing/2014/main" id="{5D2160AB-A8F1-404F-91AD-08309411BFD1}"/>
                </a:ext>
              </a:extLst>
            </p:cNvPr>
            <p:cNvSpPr/>
            <p:nvPr/>
          </p:nvSpPr>
          <p:spPr>
            <a:xfrm>
              <a:off x="457962" y="813435"/>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Shape 3575">
              <a:extLst>
                <a:ext uri="{FF2B5EF4-FFF2-40B4-BE49-F238E27FC236}">
                  <a16:creationId xmlns:a16="http://schemas.microsoft.com/office/drawing/2014/main" id="{73CDFC29-0C8B-43A5-A527-3D4430A695C8}"/>
                </a:ext>
              </a:extLst>
            </p:cNvPr>
            <p:cNvSpPr/>
            <p:nvPr/>
          </p:nvSpPr>
          <p:spPr>
            <a:xfrm>
              <a:off x="457962" y="813435"/>
              <a:ext cx="0" cy="1587500"/>
            </a:xfrm>
            <a:custGeom>
              <a:avLst/>
              <a:gdLst/>
              <a:ahLst/>
              <a:cxnLst/>
              <a:rect l="0" t="0" r="0" b="0"/>
              <a:pathLst>
                <a:path h="1587500">
                  <a:moveTo>
                    <a:pt x="0" y="1587500"/>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Shape 3576">
              <a:extLst>
                <a:ext uri="{FF2B5EF4-FFF2-40B4-BE49-F238E27FC236}">
                  <a16:creationId xmlns:a16="http://schemas.microsoft.com/office/drawing/2014/main" id="{837FB05C-5046-46C7-A7E3-4CD307E9B014}"/>
                </a:ext>
              </a:extLst>
            </p:cNvPr>
            <p:cNvSpPr/>
            <p:nvPr/>
          </p:nvSpPr>
          <p:spPr>
            <a:xfrm>
              <a:off x="417576" y="2400935"/>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Shape 3577">
              <a:extLst>
                <a:ext uri="{FF2B5EF4-FFF2-40B4-BE49-F238E27FC236}">
                  <a16:creationId xmlns:a16="http://schemas.microsoft.com/office/drawing/2014/main" id="{0FEA22C7-FF30-429A-9EC7-EB682C441CF0}"/>
                </a:ext>
              </a:extLst>
            </p:cNvPr>
            <p:cNvSpPr/>
            <p:nvPr/>
          </p:nvSpPr>
          <p:spPr>
            <a:xfrm>
              <a:off x="417576" y="2202180"/>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Shape 3578">
              <a:extLst>
                <a:ext uri="{FF2B5EF4-FFF2-40B4-BE49-F238E27FC236}">
                  <a16:creationId xmlns:a16="http://schemas.microsoft.com/office/drawing/2014/main" id="{6BB65D6B-26C4-4FE8-8B5C-692CE62F438B}"/>
                </a:ext>
              </a:extLst>
            </p:cNvPr>
            <p:cNvSpPr/>
            <p:nvPr/>
          </p:nvSpPr>
          <p:spPr>
            <a:xfrm>
              <a:off x="417576" y="2004060"/>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Shape 3579">
              <a:extLst>
                <a:ext uri="{FF2B5EF4-FFF2-40B4-BE49-F238E27FC236}">
                  <a16:creationId xmlns:a16="http://schemas.microsoft.com/office/drawing/2014/main" id="{E70B13AA-AC6A-4163-B1D0-24B038CEE7EF}"/>
                </a:ext>
              </a:extLst>
            </p:cNvPr>
            <p:cNvSpPr/>
            <p:nvPr/>
          </p:nvSpPr>
          <p:spPr>
            <a:xfrm>
              <a:off x="417576" y="1805940"/>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Shape 3580">
              <a:extLst>
                <a:ext uri="{FF2B5EF4-FFF2-40B4-BE49-F238E27FC236}">
                  <a16:creationId xmlns:a16="http://schemas.microsoft.com/office/drawing/2014/main" id="{8CC42314-259D-4530-9989-FD9CA8F15426}"/>
                </a:ext>
              </a:extLst>
            </p:cNvPr>
            <p:cNvSpPr/>
            <p:nvPr/>
          </p:nvSpPr>
          <p:spPr>
            <a:xfrm>
              <a:off x="417576" y="1607820"/>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Shape 3581">
              <a:extLst>
                <a:ext uri="{FF2B5EF4-FFF2-40B4-BE49-F238E27FC236}">
                  <a16:creationId xmlns:a16="http://schemas.microsoft.com/office/drawing/2014/main" id="{62209A8B-EBE5-4BB2-8DC7-735A15CF4EBD}"/>
                </a:ext>
              </a:extLst>
            </p:cNvPr>
            <p:cNvSpPr/>
            <p:nvPr/>
          </p:nvSpPr>
          <p:spPr>
            <a:xfrm>
              <a:off x="417576" y="1408176"/>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Shape 3582">
              <a:extLst>
                <a:ext uri="{FF2B5EF4-FFF2-40B4-BE49-F238E27FC236}">
                  <a16:creationId xmlns:a16="http://schemas.microsoft.com/office/drawing/2014/main" id="{4D31DEC9-C41C-4F61-93B2-D47904A55382}"/>
                </a:ext>
              </a:extLst>
            </p:cNvPr>
            <p:cNvSpPr/>
            <p:nvPr/>
          </p:nvSpPr>
          <p:spPr>
            <a:xfrm>
              <a:off x="417576" y="1210056"/>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Shape 3583">
              <a:extLst>
                <a:ext uri="{FF2B5EF4-FFF2-40B4-BE49-F238E27FC236}">
                  <a16:creationId xmlns:a16="http://schemas.microsoft.com/office/drawing/2014/main" id="{B873E68C-3400-4512-A2E6-C63278696C28}"/>
                </a:ext>
              </a:extLst>
            </p:cNvPr>
            <p:cNvSpPr/>
            <p:nvPr/>
          </p:nvSpPr>
          <p:spPr>
            <a:xfrm>
              <a:off x="417576" y="1011936"/>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Shape 3584">
              <a:extLst>
                <a:ext uri="{FF2B5EF4-FFF2-40B4-BE49-F238E27FC236}">
                  <a16:creationId xmlns:a16="http://schemas.microsoft.com/office/drawing/2014/main" id="{241AAF80-27DD-422C-AFE3-B62DBD3E4E30}"/>
                </a:ext>
              </a:extLst>
            </p:cNvPr>
            <p:cNvSpPr/>
            <p:nvPr/>
          </p:nvSpPr>
          <p:spPr>
            <a:xfrm>
              <a:off x="417576" y="813435"/>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Shape 3585">
              <a:extLst>
                <a:ext uri="{FF2B5EF4-FFF2-40B4-BE49-F238E27FC236}">
                  <a16:creationId xmlns:a16="http://schemas.microsoft.com/office/drawing/2014/main" id="{07B80C76-0008-4E36-80E0-66908A2E7D4A}"/>
                </a:ext>
              </a:extLst>
            </p:cNvPr>
            <p:cNvSpPr/>
            <p:nvPr/>
          </p:nvSpPr>
          <p:spPr>
            <a:xfrm>
              <a:off x="457962" y="2400935"/>
              <a:ext cx="4841113" cy="0"/>
            </a:xfrm>
            <a:custGeom>
              <a:avLst/>
              <a:gdLst/>
              <a:ahLst/>
              <a:cxnLst/>
              <a:rect l="0" t="0" r="0" b="0"/>
              <a:pathLst>
                <a:path w="4841113">
                  <a:moveTo>
                    <a:pt x="0" y="0"/>
                  </a:moveTo>
                  <a:lnTo>
                    <a:pt x="484111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Shape 3586">
              <a:extLst>
                <a:ext uri="{FF2B5EF4-FFF2-40B4-BE49-F238E27FC236}">
                  <a16:creationId xmlns:a16="http://schemas.microsoft.com/office/drawing/2014/main" id="{2EB56FF0-69DB-42F5-B25F-A402F8ECB3CA}"/>
                </a:ext>
              </a:extLst>
            </p:cNvPr>
            <p:cNvSpPr/>
            <p:nvPr/>
          </p:nvSpPr>
          <p:spPr>
            <a:xfrm>
              <a:off x="457962"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Shape 3587">
              <a:extLst>
                <a:ext uri="{FF2B5EF4-FFF2-40B4-BE49-F238E27FC236}">
                  <a16:creationId xmlns:a16="http://schemas.microsoft.com/office/drawing/2014/main" id="{68DEFC58-5FF6-4E38-B8C5-B32ADF337345}"/>
                </a:ext>
              </a:extLst>
            </p:cNvPr>
            <p:cNvSpPr/>
            <p:nvPr/>
          </p:nvSpPr>
          <p:spPr>
            <a:xfrm>
              <a:off x="941832"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Shape 3588">
              <a:extLst>
                <a:ext uri="{FF2B5EF4-FFF2-40B4-BE49-F238E27FC236}">
                  <a16:creationId xmlns:a16="http://schemas.microsoft.com/office/drawing/2014/main" id="{3D324D38-A601-4E1F-8756-5732B156B0A5}"/>
                </a:ext>
              </a:extLst>
            </p:cNvPr>
            <p:cNvSpPr/>
            <p:nvPr/>
          </p:nvSpPr>
          <p:spPr>
            <a:xfrm>
              <a:off x="1426464"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Shape 3589">
              <a:extLst>
                <a:ext uri="{FF2B5EF4-FFF2-40B4-BE49-F238E27FC236}">
                  <a16:creationId xmlns:a16="http://schemas.microsoft.com/office/drawing/2014/main" id="{AD465B3B-1FF8-473C-A7FB-8FA0E09D5FF8}"/>
                </a:ext>
              </a:extLst>
            </p:cNvPr>
            <p:cNvSpPr/>
            <p:nvPr/>
          </p:nvSpPr>
          <p:spPr>
            <a:xfrm>
              <a:off x="1909572"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Shape 3590">
              <a:extLst>
                <a:ext uri="{FF2B5EF4-FFF2-40B4-BE49-F238E27FC236}">
                  <a16:creationId xmlns:a16="http://schemas.microsoft.com/office/drawing/2014/main" id="{DB419FED-4FE8-429B-9A06-7B7BC5B975B3}"/>
                </a:ext>
              </a:extLst>
            </p:cNvPr>
            <p:cNvSpPr/>
            <p:nvPr/>
          </p:nvSpPr>
          <p:spPr>
            <a:xfrm>
              <a:off x="2394204"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Shape 3591">
              <a:extLst>
                <a:ext uri="{FF2B5EF4-FFF2-40B4-BE49-F238E27FC236}">
                  <a16:creationId xmlns:a16="http://schemas.microsoft.com/office/drawing/2014/main" id="{ECBE7574-CEBD-49BD-B51F-F27ACA1E6818}"/>
                </a:ext>
              </a:extLst>
            </p:cNvPr>
            <p:cNvSpPr/>
            <p:nvPr/>
          </p:nvSpPr>
          <p:spPr>
            <a:xfrm>
              <a:off x="2878836"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Shape 3592">
              <a:extLst>
                <a:ext uri="{FF2B5EF4-FFF2-40B4-BE49-F238E27FC236}">
                  <a16:creationId xmlns:a16="http://schemas.microsoft.com/office/drawing/2014/main" id="{4CECFB40-F764-4D8C-A26A-B0F8365770F6}"/>
                </a:ext>
              </a:extLst>
            </p:cNvPr>
            <p:cNvSpPr/>
            <p:nvPr/>
          </p:nvSpPr>
          <p:spPr>
            <a:xfrm>
              <a:off x="3361944"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Shape 3593">
              <a:extLst>
                <a:ext uri="{FF2B5EF4-FFF2-40B4-BE49-F238E27FC236}">
                  <a16:creationId xmlns:a16="http://schemas.microsoft.com/office/drawing/2014/main" id="{6E96D53F-1205-4011-BA7D-4EB5C692D685}"/>
                </a:ext>
              </a:extLst>
            </p:cNvPr>
            <p:cNvSpPr/>
            <p:nvPr/>
          </p:nvSpPr>
          <p:spPr>
            <a:xfrm>
              <a:off x="3846576"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Shape 3594">
              <a:extLst>
                <a:ext uri="{FF2B5EF4-FFF2-40B4-BE49-F238E27FC236}">
                  <a16:creationId xmlns:a16="http://schemas.microsoft.com/office/drawing/2014/main" id="{352744CF-90ED-4A5C-9B92-E54637DC3761}"/>
                </a:ext>
              </a:extLst>
            </p:cNvPr>
            <p:cNvSpPr/>
            <p:nvPr/>
          </p:nvSpPr>
          <p:spPr>
            <a:xfrm>
              <a:off x="4331208"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Shape 3595">
              <a:extLst>
                <a:ext uri="{FF2B5EF4-FFF2-40B4-BE49-F238E27FC236}">
                  <a16:creationId xmlns:a16="http://schemas.microsoft.com/office/drawing/2014/main" id="{AE9B2E68-D62E-4822-B912-847686B43D64}"/>
                </a:ext>
              </a:extLst>
            </p:cNvPr>
            <p:cNvSpPr/>
            <p:nvPr/>
          </p:nvSpPr>
          <p:spPr>
            <a:xfrm>
              <a:off x="4814316"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Shape 3596">
              <a:extLst>
                <a:ext uri="{FF2B5EF4-FFF2-40B4-BE49-F238E27FC236}">
                  <a16:creationId xmlns:a16="http://schemas.microsoft.com/office/drawing/2014/main" id="{D85429C9-E778-47DA-897E-9E7C0CA99732}"/>
                </a:ext>
              </a:extLst>
            </p:cNvPr>
            <p:cNvSpPr/>
            <p:nvPr/>
          </p:nvSpPr>
          <p:spPr>
            <a:xfrm>
              <a:off x="5299075" y="240093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Shape 3597">
              <a:extLst>
                <a:ext uri="{FF2B5EF4-FFF2-40B4-BE49-F238E27FC236}">
                  <a16:creationId xmlns:a16="http://schemas.microsoft.com/office/drawing/2014/main" id="{CFAA728B-2CF4-47CD-9361-A8F10586BC56}"/>
                </a:ext>
              </a:extLst>
            </p:cNvPr>
            <p:cNvSpPr/>
            <p:nvPr/>
          </p:nvSpPr>
          <p:spPr>
            <a:xfrm>
              <a:off x="700024" y="1060577"/>
              <a:ext cx="4356989" cy="348234"/>
            </a:xfrm>
            <a:custGeom>
              <a:avLst/>
              <a:gdLst/>
              <a:ahLst/>
              <a:cxnLst/>
              <a:rect l="0" t="0" r="0" b="0"/>
              <a:pathLst>
                <a:path w="4356989" h="348234">
                  <a:moveTo>
                    <a:pt x="0" y="343027"/>
                  </a:moveTo>
                  <a:lnTo>
                    <a:pt x="484124" y="306451"/>
                  </a:lnTo>
                  <a:lnTo>
                    <a:pt x="968756" y="260731"/>
                  </a:lnTo>
                  <a:lnTo>
                    <a:pt x="1451864" y="348234"/>
                  </a:lnTo>
                  <a:lnTo>
                    <a:pt x="1936496" y="307975"/>
                  </a:lnTo>
                  <a:lnTo>
                    <a:pt x="2421128" y="233299"/>
                  </a:lnTo>
                  <a:lnTo>
                    <a:pt x="2904236" y="131191"/>
                  </a:lnTo>
                  <a:lnTo>
                    <a:pt x="3388868" y="35179"/>
                  </a:lnTo>
                  <a:lnTo>
                    <a:pt x="3873500" y="0"/>
                  </a:lnTo>
                  <a:lnTo>
                    <a:pt x="4356989" y="239395"/>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Rectangle 34">
              <a:extLst>
                <a:ext uri="{FF2B5EF4-FFF2-40B4-BE49-F238E27FC236}">
                  <a16:creationId xmlns:a16="http://schemas.microsoft.com/office/drawing/2014/main" id="{E1D5836A-C9D4-4BE4-BEB7-C124DF6C3E79}"/>
                </a:ext>
              </a:extLst>
            </p:cNvPr>
            <p:cNvSpPr/>
            <p:nvPr/>
          </p:nvSpPr>
          <p:spPr>
            <a:xfrm>
              <a:off x="275844" y="2342262"/>
              <a:ext cx="8529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96518629-6604-43C2-8584-96F680014EA2}"/>
                </a:ext>
              </a:extLst>
            </p:cNvPr>
            <p:cNvSpPr/>
            <p:nvPr/>
          </p:nvSpPr>
          <p:spPr>
            <a:xfrm>
              <a:off x="147218" y="2143888"/>
              <a:ext cx="257399"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BA93826C-6052-4720-878A-CA9B73A6DEF0}"/>
                </a:ext>
              </a:extLst>
            </p:cNvPr>
            <p:cNvSpPr/>
            <p:nvPr/>
          </p:nvSpPr>
          <p:spPr>
            <a:xfrm>
              <a:off x="82601" y="1945513"/>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15593036-DF17-4ABD-B93E-2B8F9FA2D2F7}"/>
                </a:ext>
              </a:extLst>
            </p:cNvPr>
            <p:cNvSpPr/>
            <p:nvPr/>
          </p:nvSpPr>
          <p:spPr>
            <a:xfrm>
              <a:off x="82601" y="1747013"/>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1A3617D2-F610-44EF-A308-0847FA669294}"/>
                </a:ext>
              </a:extLst>
            </p:cNvPr>
            <p:cNvSpPr/>
            <p:nvPr/>
          </p:nvSpPr>
          <p:spPr>
            <a:xfrm>
              <a:off x="82601" y="1548638"/>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740F2436-5359-4084-8296-867196697707}"/>
                </a:ext>
              </a:extLst>
            </p:cNvPr>
            <p:cNvSpPr/>
            <p:nvPr/>
          </p:nvSpPr>
          <p:spPr>
            <a:xfrm>
              <a:off x="82601" y="1350138"/>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D1225F8A-8BC3-406B-8F6E-CE9259BEFFC9}"/>
                </a:ext>
              </a:extLst>
            </p:cNvPr>
            <p:cNvSpPr/>
            <p:nvPr/>
          </p:nvSpPr>
          <p:spPr>
            <a:xfrm>
              <a:off x="82601" y="1151763"/>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242E86BA-A44D-411A-A263-5611537B144F}"/>
                </a:ext>
              </a:extLst>
            </p:cNvPr>
            <p:cNvSpPr/>
            <p:nvPr/>
          </p:nvSpPr>
          <p:spPr>
            <a:xfrm>
              <a:off x="82601" y="953389"/>
              <a:ext cx="34353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82D06215-6CD8-4E97-B5E8-DF3E3643C791}"/>
                </a:ext>
              </a:extLst>
            </p:cNvPr>
            <p:cNvSpPr/>
            <p:nvPr/>
          </p:nvSpPr>
          <p:spPr>
            <a:xfrm>
              <a:off x="82601" y="754406"/>
              <a:ext cx="343856" cy="17176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99617F52-0FF5-4F69-B9D1-9236BFCDEDE6}"/>
                </a:ext>
              </a:extLst>
            </p:cNvPr>
            <p:cNvSpPr/>
            <p:nvPr/>
          </p:nvSpPr>
          <p:spPr>
            <a:xfrm>
              <a:off x="571500" y="2507488"/>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8EDCE1E2-D94A-4719-A2B6-278ACB675BDD}"/>
                </a:ext>
              </a:extLst>
            </p:cNvPr>
            <p:cNvSpPr/>
            <p:nvPr/>
          </p:nvSpPr>
          <p:spPr>
            <a:xfrm>
              <a:off x="1055878" y="2507488"/>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84C9732A-C4F7-463A-917A-71A06A2CCEB5}"/>
                </a:ext>
              </a:extLst>
            </p:cNvPr>
            <p:cNvSpPr/>
            <p:nvPr/>
          </p:nvSpPr>
          <p:spPr>
            <a:xfrm>
              <a:off x="1539875" y="2507488"/>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A8B38601-FAD2-4E9B-86FC-BA984405046D}"/>
                </a:ext>
              </a:extLst>
            </p:cNvPr>
            <p:cNvSpPr/>
            <p:nvPr/>
          </p:nvSpPr>
          <p:spPr>
            <a:xfrm>
              <a:off x="2024126" y="2507488"/>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F79CD8B7-50B0-4567-9F0A-2E780898CBC6}"/>
                </a:ext>
              </a:extLst>
            </p:cNvPr>
            <p:cNvSpPr/>
            <p:nvPr/>
          </p:nvSpPr>
          <p:spPr>
            <a:xfrm>
              <a:off x="2508250" y="2507488"/>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1C523EDC-1893-47B5-9672-DE4DF3B8D46A}"/>
                </a:ext>
              </a:extLst>
            </p:cNvPr>
            <p:cNvSpPr/>
            <p:nvPr/>
          </p:nvSpPr>
          <p:spPr>
            <a:xfrm>
              <a:off x="2992501" y="2507488"/>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76263EA4-1241-46E8-BB1E-D58A4EA40878}"/>
                </a:ext>
              </a:extLst>
            </p:cNvPr>
            <p:cNvSpPr/>
            <p:nvPr/>
          </p:nvSpPr>
          <p:spPr>
            <a:xfrm>
              <a:off x="3476879" y="2507488"/>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 name="Rectangle 50">
              <a:extLst>
                <a:ext uri="{FF2B5EF4-FFF2-40B4-BE49-F238E27FC236}">
                  <a16:creationId xmlns:a16="http://schemas.microsoft.com/office/drawing/2014/main" id="{CC75F377-7BAB-4983-A8E8-E5C7A503C0A0}"/>
                </a:ext>
              </a:extLst>
            </p:cNvPr>
            <p:cNvSpPr/>
            <p:nvPr/>
          </p:nvSpPr>
          <p:spPr>
            <a:xfrm>
              <a:off x="3960876" y="2507488"/>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FC70989E-2E4D-4EEB-8633-06B5ABBFC7B8}"/>
                </a:ext>
              </a:extLst>
            </p:cNvPr>
            <p:cNvSpPr/>
            <p:nvPr/>
          </p:nvSpPr>
          <p:spPr>
            <a:xfrm>
              <a:off x="4445254" y="2507488"/>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F8034397-5877-47C8-825C-28A12DE9DE70}"/>
                </a:ext>
              </a:extLst>
            </p:cNvPr>
            <p:cNvSpPr/>
            <p:nvPr/>
          </p:nvSpPr>
          <p:spPr>
            <a:xfrm>
              <a:off x="4929251" y="2507488"/>
              <a:ext cx="342693"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3039A928-325E-4DE2-A7B4-AEDA3F8100A1}"/>
                </a:ext>
              </a:extLst>
            </p:cNvPr>
            <p:cNvSpPr/>
            <p:nvPr/>
          </p:nvSpPr>
          <p:spPr>
            <a:xfrm>
              <a:off x="1083818" y="141859"/>
              <a:ext cx="4415544"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Passenger vehicle sales Volume (in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5FF28973-F374-4103-9984-CC3D263DA947}"/>
                </a:ext>
              </a:extLst>
            </p:cNvPr>
            <p:cNvSpPr/>
            <p:nvPr/>
          </p:nvSpPr>
          <p:spPr>
            <a:xfrm>
              <a:off x="2187194" y="420751"/>
              <a:ext cx="1412865"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thousands)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 name="Shape 3619">
              <a:extLst>
                <a:ext uri="{FF2B5EF4-FFF2-40B4-BE49-F238E27FC236}">
                  <a16:creationId xmlns:a16="http://schemas.microsoft.com/office/drawing/2014/main" id="{84B37E2B-1C96-4DD2-A9C6-309199EE02D2}"/>
                </a:ext>
              </a:extLst>
            </p:cNvPr>
            <p:cNvSpPr/>
            <p:nvPr/>
          </p:nvSpPr>
          <p:spPr>
            <a:xfrm>
              <a:off x="0" y="0"/>
              <a:ext cx="5438775" cy="2719070"/>
            </a:xfrm>
            <a:custGeom>
              <a:avLst/>
              <a:gdLst/>
              <a:ahLst/>
              <a:cxnLst/>
              <a:rect l="0" t="0" r="0" b="0"/>
              <a:pathLst>
                <a:path w="5438775" h="2719070">
                  <a:moveTo>
                    <a:pt x="0" y="2719070"/>
                  </a:moveTo>
                  <a:lnTo>
                    <a:pt x="5438775" y="2719070"/>
                  </a:lnTo>
                  <a:lnTo>
                    <a:pt x="5438775" y="0"/>
                  </a:lnTo>
                  <a:lnTo>
                    <a:pt x="0" y="0"/>
                  </a:lnTo>
                  <a:close/>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7" name="Rectangle 56">
            <a:extLst>
              <a:ext uri="{FF2B5EF4-FFF2-40B4-BE49-F238E27FC236}">
                <a16:creationId xmlns:a16="http://schemas.microsoft.com/office/drawing/2014/main" id="{F7E57777-9E11-45B1-A17D-A2E2D6217C67}"/>
              </a:ext>
            </a:extLst>
          </p:cNvPr>
          <p:cNvSpPr/>
          <p:nvPr/>
        </p:nvSpPr>
        <p:spPr>
          <a:xfrm>
            <a:off x="31930" y="282793"/>
            <a:ext cx="707245" cy="438582"/>
          </a:xfrm>
          <a:prstGeom prst="rect">
            <a:avLst/>
          </a:prstGeom>
        </p:spPr>
        <p:txBody>
          <a:bodyPr wrap="none">
            <a:spAutoFit/>
          </a:bodyPr>
          <a:lstStyle/>
          <a:p>
            <a:pPr indent="-6350">
              <a:lnSpc>
                <a:spcPct val="107000"/>
              </a:lnSpc>
              <a:spcAft>
                <a:spcPts val="15"/>
              </a:spcAft>
            </a:pPr>
            <a:r>
              <a:rPr lang="en-US" sz="2200" b="1" dirty="0">
                <a:solidFill>
                  <a:srgbClr val="365F91"/>
                </a:solidFill>
                <a:latin typeface="Calibri" panose="020F0502020204030204" pitchFamily="34" charset="0"/>
                <a:ea typeface="Calibri" panose="020F0502020204030204" pitchFamily="34" charset="0"/>
                <a:cs typeface="Calibri" panose="020F0502020204030204" pitchFamily="34" charset="0"/>
              </a:rPr>
              <a:t>(iii). </a:t>
            </a:r>
            <a:endPar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CB53435D-38ED-4D28-A472-08481F76B8E8}"/>
              </a:ext>
            </a:extLst>
          </p:cNvPr>
          <p:cNvSpPr/>
          <p:nvPr/>
        </p:nvSpPr>
        <p:spPr>
          <a:xfrm>
            <a:off x="6210422" y="1229208"/>
            <a:ext cx="3331243" cy="646331"/>
          </a:xfrm>
          <a:prstGeom prst="rect">
            <a:avLst/>
          </a:prstGeom>
        </p:spPr>
        <p:txBody>
          <a:bodyPr wrap="square">
            <a:spAutoFit/>
          </a:bodyPr>
          <a:lstStyle/>
          <a:p>
            <a:pPr marL="285750" indent="-285750">
              <a:buFont typeface="Arial" panose="020B0604020202020204" pitchFamily="34" charset="0"/>
              <a:buChar char="•"/>
            </a:pPr>
            <a:r>
              <a:rPr lang="en-US" b="1" dirty="0"/>
              <a:t>Sales grew by 3.78 %  </a:t>
            </a:r>
          </a:p>
          <a:p>
            <a:pPr marL="285750" indent="-285750">
              <a:buFont typeface="Arial" panose="020B0604020202020204" pitchFamily="34" charset="0"/>
              <a:buChar char="•"/>
            </a:pPr>
            <a:r>
              <a:rPr lang="en-US" b="1" dirty="0"/>
              <a:t>While it fell by 17.8 % </a:t>
            </a:r>
          </a:p>
        </p:txBody>
      </p:sp>
      <p:sp>
        <p:nvSpPr>
          <p:cNvPr id="59" name="Rectangle 58">
            <a:extLst>
              <a:ext uri="{FF2B5EF4-FFF2-40B4-BE49-F238E27FC236}">
                <a16:creationId xmlns:a16="http://schemas.microsoft.com/office/drawing/2014/main" id="{5BA4CCC4-4F99-4092-BB35-D6F2A6849028}"/>
              </a:ext>
            </a:extLst>
          </p:cNvPr>
          <p:cNvSpPr/>
          <p:nvPr/>
        </p:nvSpPr>
        <p:spPr>
          <a:xfrm>
            <a:off x="51287" y="3381996"/>
            <a:ext cx="655949" cy="407035"/>
          </a:xfrm>
          <a:prstGeom prst="rect">
            <a:avLst/>
          </a:prstGeom>
        </p:spPr>
        <p:txBody>
          <a:bodyPr wrap="none">
            <a:spAutoFit/>
          </a:bodyPr>
          <a:lstStyle/>
          <a:p>
            <a:pPr indent="-6350">
              <a:lnSpc>
                <a:spcPct val="107000"/>
              </a:lnSpc>
              <a:spcAft>
                <a:spcPts val="15"/>
              </a:spcAft>
            </a:pPr>
            <a:r>
              <a:rPr lang="en-US" sz="2000" b="1" dirty="0">
                <a:solidFill>
                  <a:srgbClr val="365F91"/>
                </a:solidFill>
                <a:latin typeface="Calibri" panose="020F0502020204030204" pitchFamily="34" charset="0"/>
                <a:ea typeface="Calibri" panose="020F0502020204030204" pitchFamily="34" charset="0"/>
                <a:cs typeface="Calibri" panose="020F0502020204030204" pitchFamily="34" charset="0"/>
              </a:rPr>
              <a:t>(iv). </a:t>
            </a:r>
            <a:endParaRPr lang="en-US" sz="1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a:extLst>
              <a:ext uri="{FF2B5EF4-FFF2-40B4-BE49-F238E27FC236}">
                <a16:creationId xmlns:a16="http://schemas.microsoft.com/office/drawing/2014/main" id="{69A65AC5-54A2-4B6B-A945-1B6CBCFC1AC0}"/>
              </a:ext>
            </a:extLst>
          </p:cNvPr>
          <p:cNvSpPr/>
          <p:nvPr/>
        </p:nvSpPr>
        <p:spPr>
          <a:xfrm>
            <a:off x="6210422" y="4456556"/>
            <a:ext cx="4440627" cy="646331"/>
          </a:xfrm>
          <a:prstGeom prst="rect">
            <a:avLst/>
          </a:prstGeom>
        </p:spPr>
        <p:txBody>
          <a:bodyPr wrap="square">
            <a:spAutoFit/>
          </a:bodyPr>
          <a:lstStyle/>
          <a:p>
            <a:pPr marL="285750" indent="-285750">
              <a:buFont typeface="Arial" panose="020B0604020202020204" pitchFamily="34" charset="0"/>
              <a:buChar char="•"/>
            </a:pPr>
            <a:r>
              <a:rPr lang="en-US" b="1" dirty="0"/>
              <a:t>sales grew by 7.5 %. </a:t>
            </a:r>
          </a:p>
          <a:p>
            <a:pPr marL="285750" indent="-285750">
              <a:buFont typeface="Arial" panose="020B0604020202020204" pitchFamily="34" charset="0"/>
              <a:buChar char="•"/>
            </a:pPr>
            <a:r>
              <a:rPr lang="en-US" b="1" dirty="0"/>
              <a:t>While it fell by 17.7 % in 2020 </a:t>
            </a:r>
          </a:p>
        </p:txBody>
      </p:sp>
      <p:grpSp>
        <p:nvGrpSpPr>
          <p:cNvPr id="106" name="Group 105">
            <a:extLst>
              <a:ext uri="{FF2B5EF4-FFF2-40B4-BE49-F238E27FC236}">
                <a16:creationId xmlns:a16="http://schemas.microsoft.com/office/drawing/2014/main" id="{DB431FC9-3DB9-48D7-BF48-C63413052DC3}"/>
              </a:ext>
            </a:extLst>
          </p:cNvPr>
          <p:cNvGrpSpPr/>
          <p:nvPr/>
        </p:nvGrpSpPr>
        <p:grpSpPr>
          <a:xfrm>
            <a:off x="384805" y="4084453"/>
            <a:ext cx="5593137" cy="2528833"/>
            <a:chOff x="0" y="0"/>
            <a:chExt cx="5670850" cy="2563848"/>
          </a:xfrm>
        </p:grpSpPr>
        <p:sp>
          <p:nvSpPr>
            <p:cNvPr id="107" name="Rectangle 106">
              <a:extLst>
                <a:ext uri="{FF2B5EF4-FFF2-40B4-BE49-F238E27FC236}">
                  <a16:creationId xmlns:a16="http://schemas.microsoft.com/office/drawing/2014/main" id="{F4F4ED03-CAF1-4157-B33D-7DD563F97C02}"/>
                </a:ext>
              </a:extLst>
            </p:cNvPr>
            <p:cNvSpPr/>
            <p:nvPr/>
          </p:nvSpPr>
          <p:spPr>
            <a:xfrm>
              <a:off x="5594350" y="2219071"/>
              <a:ext cx="76500" cy="34477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1" i="0" u="none" strike="noStrike" kern="0" cap="none" spc="0" normalizeH="0" baseline="0" noProof="0">
                  <a:ln>
                    <a:noFill/>
                  </a:ln>
                  <a:solidFill>
                    <a:srgbClr val="365F91"/>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8" name="Shape 3622">
              <a:extLst>
                <a:ext uri="{FF2B5EF4-FFF2-40B4-BE49-F238E27FC236}">
                  <a16:creationId xmlns:a16="http://schemas.microsoft.com/office/drawing/2014/main" id="{3A34B77B-C1ED-43F1-BF56-C98157B02116}"/>
                </a:ext>
              </a:extLst>
            </p:cNvPr>
            <p:cNvSpPr/>
            <p:nvPr/>
          </p:nvSpPr>
          <p:spPr>
            <a:xfrm>
              <a:off x="522351" y="1780794"/>
              <a:ext cx="4931029" cy="0"/>
            </a:xfrm>
            <a:custGeom>
              <a:avLst/>
              <a:gdLst/>
              <a:ahLst/>
              <a:cxnLst/>
              <a:rect l="0" t="0" r="0" b="0"/>
              <a:pathLst>
                <a:path w="4931029">
                  <a:moveTo>
                    <a:pt x="0" y="0"/>
                  </a:moveTo>
                  <a:lnTo>
                    <a:pt x="493102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Shape 3623">
              <a:extLst>
                <a:ext uri="{FF2B5EF4-FFF2-40B4-BE49-F238E27FC236}">
                  <a16:creationId xmlns:a16="http://schemas.microsoft.com/office/drawing/2014/main" id="{DD67696E-5E80-4831-9B0A-7E572B6E48D9}"/>
                </a:ext>
              </a:extLst>
            </p:cNvPr>
            <p:cNvSpPr/>
            <p:nvPr/>
          </p:nvSpPr>
          <p:spPr>
            <a:xfrm>
              <a:off x="522351" y="1468374"/>
              <a:ext cx="4931029" cy="0"/>
            </a:xfrm>
            <a:custGeom>
              <a:avLst/>
              <a:gdLst/>
              <a:ahLst/>
              <a:cxnLst/>
              <a:rect l="0" t="0" r="0" b="0"/>
              <a:pathLst>
                <a:path w="4931029">
                  <a:moveTo>
                    <a:pt x="0" y="0"/>
                  </a:moveTo>
                  <a:lnTo>
                    <a:pt x="493102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Shape 3624">
              <a:extLst>
                <a:ext uri="{FF2B5EF4-FFF2-40B4-BE49-F238E27FC236}">
                  <a16:creationId xmlns:a16="http://schemas.microsoft.com/office/drawing/2014/main" id="{DB62F940-4E26-44DF-BA5F-0328B431A0E4}"/>
                </a:ext>
              </a:extLst>
            </p:cNvPr>
            <p:cNvSpPr/>
            <p:nvPr/>
          </p:nvSpPr>
          <p:spPr>
            <a:xfrm>
              <a:off x="522351" y="1157478"/>
              <a:ext cx="4931029" cy="0"/>
            </a:xfrm>
            <a:custGeom>
              <a:avLst/>
              <a:gdLst/>
              <a:ahLst/>
              <a:cxnLst/>
              <a:rect l="0" t="0" r="0" b="0"/>
              <a:pathLst>
                <a:path w="4931029">
                  <a:moveTo>
                    <a:pt x="0" y="0"/>
                  </a:moveTo>
                  <a:lnTo>
                    <a:pt x="493102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Shape 3625">
              <a:extLst>
                <a:ext uri="{FF2B5EF4-FFF2-40B4-BE49-F238E27FC236}">
                  <a16:creationId xmlns:a16="http://schemas.microsoft.com/office/drawing/2014/main" id="{3FF05445-A8F6-469D-8355-DB6EC4EEBBFC}"/>
                </a:ext>
              </a:extLst>
            </p:cNvPr>
            <p:cNvSpPr/>
            <p:nvPr/>
          </p:nvSpPr>
          <p:spPr>
            <a:xfrm>
              <a:off x="522351" y="846582"/>
              <a:ext cx="4931029" cy="0"/>
            </a:xfrm>
            <a:custGeom>
              <a:avLst/>
              <a:gdLst/>
              <a:ahLst/>
              <a:cxnLst/>
              <a:rect l="0" t="0" r="0" b="0"/>
              <a:pathLst>
                <a:path w="4931029">
                  <a:moveTo>
                    <a:pt x="0" y="0"/>
                  </a:moveTo>
                  <a:lnTo>
                    <a:pt x="493102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Shape 3626">
              <a:extLst>
                <a:ext uri="{FF2B5EF4-FFF2-40B4-BE49-F238E27FC236}">
                  <a16:creationId xmlns:a16="http://schemas.microsoft.com/office/drawing/2014/main" id="{05CC687F-E44E-4ABC-ACBD-D2FF02F7CE04}"/>
                </a:ext>
              </a:extLst>
            </p:cNvPr>
            <p:cNvSpPr/>
            <p:nvPr/>
          </p:nvSpPr>
          <p:spPr>
            <a:xfrm>
              <a:off x="522351" y="534416"/>
              <a:ext cx="4931029" cy="0"/>
            </a:xfrm>
            <a:custGeom>
              <a:avLst/>
              <a:gdLst/>
              <a:ahLst/>
              <a:cxnLst/>
              <a:rect l="0" t="0" r="0" b="0"/>
              <a:pathLst>
                <a:path w="4931029">
                  <a:moveTo>
                    <a:pt x="0" y="0"/>
                  </a:moveTo>
                  <a:lnTo>
                    <a:pt x="493102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Shape 3627">
              <a:extLst>
                <a:ext uri="{FF2B5EF4-FFF2-40B4-BE49-F238E27FC236}">
                  <a16:creationId xmlns:a16="http://schemas.microsoft.com/office/drawing/2014/main" id="{3D7085C6-B3EB-4421-BE35-D494C61519FE}"/>
                </a:ext>
              </a:extLst>
            </p:cNvPr>
            <p:cNvSpPr/>
            <p:nvPr/>
          </p:nvSpPr>
          <p:spPr>
            <a:xfrm>
              <a:off x="522351" y="534416"/>
              <a:ext cx="0" cy="1557909"/>
            </a:xfrm>
            <a:custGeom>
              <a:avLst/>
              <a:gdLst/>
              <a:ahLst/>
              <a:cxnLst/>
              <a:rect l="0" t="0" r="0" b="0"/>
              <a:pathLst>
                <a:path h="1557909">
                  <a:moveTo>
                    <a:pt x="0" y="1557909"/>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Shape 3628">
              <a:extLst>
                <a:ext uri="{FF2B5EF4-FFF2-40B4-BE49-F238E27FC236}">
                  <a16:creationId xmlns:a16="http://schemas.microsoft.com/office/drawing/2014/main" id="{A012A386-133E-4E5F-9957-D3A96D845C05}"/>
                </a:ext>
              </a:extLst>
            </p:cNvPr>
            <p:cNvSpPr/>
            <p:nvPr/>
          </p:nvSpPr>
          <p:spPr>
            <a:xfrm>
              <a:off x="481965" y="2092325"/>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5" name="Shape 3629">
              <a:extLst>
                <a:ext uri="{FF2B5EF4-FFF2-40B4-BE49-F238E27FC236}">
                  <a16:creationId xmlns:a16="http://schemas.microsoft.com/office/drawing/2014/main" id="{A29622DC-F4E9-438A-AC96-B785A125FD40}"/>
                </a:ext>
              </a:extLst>
            </p:cNvPr>
            <p:cNvSpPr/>
            <p:nvPr/>
          </p:nvSpPr>
          <p:spPr>
            <a:xfrm>
              <a:off x="481965" y="1780794"/>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Shape 3630">
              <a:extLst>
                <a:ext uri="{FF2B5EF4-FFF2-40B4-BE49-F238E27FC236}">
                  <a16:creationId xmlns:a16="http://schemas.microsoft.com/office/drawing/2014/main" id="{EF9364AF-3BDE-4C0C-AAA4-6D52EF2A1BEE}"/>
                </a:ext>
              </a:extLst>
            </p:cNvPr>
            <p:cNvSpPr/>
            <p:nvPr/>
          </p:nvSpPr>
          <p:spPr>
            <a:xfrm>
              <a:off x="481965" y="1468374"/>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Shape 3631">
              <a:extLst>
                <a:ext uri="{FF2B5EF4-FFF2-40B4-BE49-F238E27FC236}">
                  <a16:creationId xmlns:a16="http://schemas.microsoft.com/office/drawing/2014/main" id="{01DB56EA-4B4A-467F-A23D-FD029161FAEE}"/>
                </a:ext>
              </a:extLst>
            </p:cNvPr>
            <p:cNvSpPr/>
            <p:nvPr/>
          </p:nvSpPr>
          <p:spPr>
            <a:xfrm>
              <a:off x="481965" y="1157478"/>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Shape 3632">
              <a:extLst>
                <a:ext uri="{FF2B5EF4-FFF2-40B4-BE49-F238E27FC236}">
                  <a16:creationId xmlns:a16="http://schemas.microsoft.com/office/drawing/2014/main" id="{315E5849-913B-4D65-B409-B57DB1A31800}"/>
                </a:ext>
              </a:extLst>
            </p:cNvPr>
            <p:cNvSpPr/>
            <p:nvPr/>
          </p:nvSpPr>
          <p:spPr>
            <a:xfrm>
              <a:off x="481965" y="846582"/>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Shape 3633">
              <a:extLst>
                <a:ext uri="{FF2B5EF4-FFF2-40B4-BE49-F238E27FC236}">
                  <a16:creationId xmlns:a16="http://schemas.microsoft.com/office/drawing/2014/main" id="{E1BDA589-161E-4F57-99F8-595D39CE82D7}"/>
                </a:ext>
              </a:extLst>
            </p:cNvPr>
            <p:cNvSpPr/>
            <p:nvPr/>
          </p:nvSpPr>
          <p:spPr>
            <a:xfrm>
              <a:off x="481965" y="534416"/>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Shape 3634">
              <a:extLst>
                <a:ext uri="{FF2B5EF4-FFF2-40B4-BE49-F238E27FC236}">
                  <a16:creationId xmlns:a16="http://schemas.microsoft.com/office/drawing/2014/main" id="{6B8A710C-87B2-4848-BF59-6C1D786DF1CD}"/>
                </a:ext>
              </a:extLst>
            </p:cNvPr>
            <p:cNvSpPr/>
            <p:nvPr/>
          </p:nvSpPr>
          <p:spPr>
            <a:xfrm>
              <a:off x="522351" y="2092325"/>
              <a:ext cx="4931029" cy="0"/>
            </a:xfrm>
            <a:custGeom>
              <a:avLst/>
              <a:gdLst/>
              <a:ahLst/>
              <a:cxnLst/>
              <a:rect l="0" t="0" r="0" b="0"/>
              <a:pathLst>
                <a:path w="4931029">
                  <a:moveTo>
                    <a:pt x="0" y="0"/>
                  </a:moveTo>
                  <a:lnTo>
                    <a:pt x="493102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Shape 3635">
              <a:extLst>
                <a:ext uri="{FF2B5EF4-FFF2-40B4-BE49-F238E27FC236}">
                  <a16:creationId xmlns:a16="http://schemas.microsoft.com/office/drawing/2014/main" id="{5A5DD2C1-4FF0-4B4E-99BA-3DC22C27167B}"/>
                </a:ext>
              </a:extLst>
            </p:cNvPr>
            <p:cNvSpPr/>
            <p:nvPr/>
          </p:nvSpPr>
          <p:spPr>
            <a:xfrm>
              <a:off x="522351"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Shape 3636">
              <a:extLst>
                <a:ext uri="{FF2B5EF4-FFF2-40B4-BE49-F238E27FC236}">
                  <a16:creationId xmlns:a16="http://schemas.microsoft.com/office/drawing/2014/main" id="{31B41E4D-8F16-4338-95B3-0DF06C07D1BE}"/>
                </a:ext>
              </a:extLst>
            </p:cNvPr>
            <p:cNvSpPr/>
            <p:nvPr/>
          </p:nvSpPr>
          <p:spPr>
            <a:xfrm>
              <a:off x="1014984"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3" name="Shape 3637">
              <a:extLst>
                <a:ext uri="{FF2B5EF4-FFF2-40B4-BE49-F238E27FC236}">
                  <a16:creationId xmlns:a16="http://schemas.microsoft.com/office/drawing/2014/main" id="{D797BF57-1AE7-45FF-B604-6F807E7B8E6C}"/>
                </a:ext>
              </a:extLst>
            </p:cNvPr>
            <p:cNvSpPr/>
            <p:nvPr/>
          </p:nvSpPr>
          <p:spPr>
            <a:xfrm>
              <a:off x="1508760"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Shape 3638">
              <a:extLst>
                <a:ext uri="{FF2B5EF4-FFF2-40B4-BE49-F238E27FC236}">
                  <a16:creationId xmlns:a16="http://schemas.microsoft.com/office/drawing/2014/main" id="{53150317-A6E7-46F5-BECD-85519670B7EB}"/>
                </a:ext>
              </a:extLst>
            </p:cNvPr>
            <p:cNvSpPr/>
            <p:nvPr/>
          </p:nvSpPr>
          <p:spPr>
            <a:xfrm>
              <a:off x="2001012"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5" name="Shape 3639">
              <a:extLst>
                <a:ext uri="{FF2B5EF4-FFF2-40B4-BE49-F238E27FC236}">
                  <a16:creationId xmlns:a16="http://schemas.microsoft.com/office/drawing/2014/main" id="{1BF6CA98-DA88-4156-8914-46F2CAA9ED31}"/>
                </a:ext>
              </a:extLst>
            </p:cNvPr>
            <p:cNvSpPr/>
            <p:nvPr/>
          </p:nvSpPr>
          <p:spPr>
            <a:xfrm>
              <a:off x="2494788"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Shape 3640">
              <a:extLst>
                <a:ext uri="{FF2B5EF4-FFF2-40B4-BE49-F238E27FC236}">
                  <a16:creationId xmlns:a16="http://schemas.microsoft.com/office/drawing/2014/main" id="{3BF2E326-DB9F-4ACC-A7CE-5A6628A4F8AB}"/>
                </a:ext>
              </a:extLst>
            </p:cNvPr>
            <p:cNvSpPr/>
            <p:nvPr/>
          </p:nvSpPr>
          <p:spPr>
            <a:xfrm>
              <a:off x="2988564"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7" name="Shape 3641">
              <a:extLst>
                <a:ext uri="{FF2B5EF4-FFF2-40B4-BE49-F238E27FC236}">
                  <a16:creationId xmlns:a16="http://schemas.microsoft.com/office/drawing/2014/main" id="{C1E50F2E-4986-4F04-9077-A0430F4CA2E7}"/>
                </a:ext>
              </a:extLst>
            </p:cNvPr>
            <p:cNvSpPr/>
            <p:nvPr/>
          </p:nvSpPr>
          <p:spPr>
            <a:xfrm>
              <a:off x="3480816"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8" name="Shape 3642">
              <a:extLst>
                <a:ext uri="{FF2B5EF4-FFF2-40B4-BE49-F238E27FC236}">
                  <a16:creationId xmlns:a16="http://schemas.microsoft.com/office/drawing/2014/main" id="{62744ABC-CEF1-4FFF-B6BA-D070835BD844}"/>
                </a:ext>
              </a:extLst>
            </p:cNvPr>
            <p:cNvSpPr/>
            <p:nvPr/>
          </p:nvSpPr>
          <p:spPr>
            <a:xfrm>
              <a:off x="3974592"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Shape 3643">
              <a:extLst>
                <a:ext uri="{FF2B5EF4-FFF2-40B4-BE49-F238E27FC236}">
                  <a16:creationId xmlns:a16="http://schemas.microsoft.com/office/drawing/2014/main" id="{987F4F3B-8F53-4014-ACD9-23F32A84291D}"/>
                </a:ext>
              </a:extLst>
            </p:cNvPr>
            <p:cNvSpPr/>
            <p:nvPr/>
          </p:nvSpPr>
          <p:spPr>
            <a:xfrm>
              <a:off x="4466844"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0" name="Shape 3644">
              <a:extLst>
                <a:ext uri="{FF2B5EF4-FFF2-40B4-BE49-F238E27FC236}">
                  <a16:creationId xmlns:a16="http://schemas.microsoft.com/office/drawing/2014/main" id="{7D46DEFF-1EB7-4147-8A48-48079B8796F2}"/>
                </a:ext>
              </a:extLst>
            </p:cNvPr>
            <p:cNvSpPr/>
            <p:nvPr/>
          </p:nvSpPr>
          <p:spPr>
            <a:xfrm>
              <a:off x="4960620"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Shape 3645">
              <a:extLst>
                <a:ext uri="{FF2B5EF4-FFF2-40B4-BE49-F238E27FC236}">
                  <a16:creationId xmlns:a16="http://schemas.microsoft.com/office/drawing/2014/main" id="{BC3DD2BC-B23B-4752-9865-488C21CECFAA}"/>
                </a:ext>
              </a:extLst>
            </p:cNvPr>
            <p:cNvSpPr/>
            <p:nvPr/>
          </p:nvSpPr>
          <p:spPr>
            <a:xfrm>
              <a:off x="5453380" y="2092325"/>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Shape 3646">
              <a:extLst>
                <a:ext uri="{FF2B5EF4-FFF2-40B4-BE49-F238E27FC236}">
                  <a16:creationId xmlns:a16="http://schemas.microsoft.com/office/drawing/2014/main" id="{242137C0-AD85-43FA-9337-31F1AEB80BAB}"/>
                </a:ext>
              </a:extLst>
            </p:cNvPr>
            <p:cNvSpPr/>
            <p:nvPr/>
          </p:nvSpPr>
          <p:spPr>
            <a:xfrm>
              <a:off x="768858" y="772414"/>
              <a:ext cx="4438015" cy="582676"/>
            </a:xfrm>
            <a:custGeom>
              <a:avLst/>
              <a:gdLst/>
              <a:ahLst/>
              <a:cxnLst/>
              <a:rect l="0" t="0" r="0" b="0"/>
              <a:pathLst>
                <a:path w="4438015" h="582676">
                  <a:moveTo>
                    <a:pt x="0" y="582676"/>
                  </a:moveTo>
                  <a:lnTo>
                    <a:pt x="493014" y="479552"/>
                  </a:lnTo>
                  <a:lnTo>
                    <a:pt x="986790" y="459740"/>
                  </a:lnTo>
                  <a:lnTo>
                    <a:pt x="1479042" y="397256"/>
                  </a:lnTo>
                  <a:lnTo>
                    <a:pt x="1972818" y="324104"/>
                  </a:lnTo>
                  <a:lnTo>
                    <a:pt x="2465070" y="295148"/>
                  </a:lnTo>
                  <a:lnTo>
                    <a:pt x="2958846" y="223520"/>
                  </a:lnTo>
                  <a:lnTo>
                    <a:pt x="3451098" y="60452"/>
                  </a:lnTo>
                  <a:lnTo>
                    <a:pt x="3944874" y="0"/>
                  </a:lnTo>
                  <a:lnTo>
                    <a:pt x="4438015" y="234188"/>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Rectangle 132">
              <a:extLst>
                <a:ext uri="{FF2B5EF4-FFF2-40B4-BE49-F238E27FC236}">
                  <a16:creationId xmlns:a16="http://schemas.microsoft.com/office/drawing/2014/main" id="{89255787-B54C-4785-A9C5-89339BDFE229}"/>
                </a:ext>
              </a:extLst>
            </p:cNvPr>
            <p:cNvSpPr/>
            <p:nvPr/>
          </p:nvSpPr>
          <p:spPr>
            <a:xfrm>
              <a:off x="340462" y="2034286"/>
              <a:ext cx="85295"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4" name="Rectangle 133">
              <a:extLst>
                <a:ext uri="{FF2B5EF4-FFF2-40B4-BE49-F238E27FC236}">
                  <a16:creationId xmlns:a16="http://schemas.microsoft.com/office/drawing/2014/main" id="{EC4649FD-8408-491A-9312-8C880723BBB3}"/>
                </a:ext>
              </a:extLst>
            </p:cNvPr>
            <p:cNvSpPr/>
            <p:nvPr/>
          </p:nvSpPr>
          <p:spPr>
            <a:xfrm>
              <a:off x="147218" y="172275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5000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5" name="Rectangle 134">
              <a:extLst>
                <a:ext uri="{FF2B5EF4-FFF2-40B4-BE49-F238E27FC236}">
                  <a16:creationId xmlns:a16="http://schemas.microsoft.com/office/drawing/2014/main" id="{A5B8D121-576A-49D8-8208-0574B3B25A87}"/>
                </a:ext>
              </a:extLst>
            </p:cNvPr>
            <p:cNvSpPr/>
            <p:nvPr/>
          </p:nvSpPr>
          <p:spPr>
            <a:xfrm>
              <a:off x="82601" y="1411352"/>
              <a:ext cx="42883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6" name="Rectangle 135">
              <a:extLst>
                <a:ext uri="{FF2B5EF4-FFF2-40B4-BE49-F238E27FC236}">
                  <a16:creationId xmlns:a16="http://schemas.microsoft.com/office/drawing/2014/main" id="{068C318B-FFA7-4F84-A9EF-7A44DA50FF0E}"/>
                </a:ext>
              </a:extLst>
            </p:cNvPr>
            <p:cNvSpPr/>
            <p:nvPr/>
          </p:nvSpPr>
          <p:spPr>
            <a:xfrm>
              <a:off x="82601" y="1099439"/>
              <a:ext cx="42883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15000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7" name="Rectangle 136">
              <a:extLst>
                <a:ext uri="{FF2B5EF4-FFF2-40B4-BE49-F238E27FC236}">
                  <a16:creationId xmlns:a16="http://schemas.microsoft.com/office/drawing/2014/main" id="{0EE38DD7-8A72-4072-BDCD-04FA0FCE637A}"/>
                </a:ext>
              </a:extLst>
            </p:cNvPr>
            <p:cNvSpPr/>
            <p:nvPr/>
          </p:nvSpPr>
          <p:spPr>
            <a:xfrm>
              <a:off x="82601" y="788035"/>
              <a:ext cx="42883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8" name="Rectangle 137">
              <a:extLst>
                <a:ext uri="{FF2B5EF4-FFF2-40B4-BE49-F238E27FC236}">
                  <a16:creationId xmlns:a16="http://schemas.microsoft.com/office/drawing/2014/main" id="{62C50325-DDBD-4325-AA10-7B5CBE25D379}"/>
                </a:ext>
              </a:extLst>
            </p:cNvPr>
            <p:cNvSpPr/>
            <p:nvPr/>
          </p:nvSpPr>
          <p:spPr>
            <a:xfrm>
              <a:off x="82601" y="476123"/>
              <a:ext cx="42883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25000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9" name="Rectangle 138">
              <a:extLst>
                <a:ext uri="{FF2B5EF4-FFF2-40B4-BE49-F238E27FC236}">
                  <a16:creationId xmlns:a16="http://schemas.microsoft.com/office/drawing/2014/main" id="{4B00221E-25B6-4975-8771-9772AD5DE97C}"/>
                </a:ext>
              </a:extLst>
            </p:cNvPr>
            <p:cNvSpPr/>
            <p:nvPr/>
          </p:nvSpPr>
          <p:spPr>
            <a:xfrm>
              <a:off x="640334" y="2199513"/>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0" name="Rectangle 139">
              <a:extLst>
                <a:ext uri="{FF2B5EF4-FFF2-40B4-BE49-F238E27FC236}">
                  <a16:creationId xmlns:a16="http://schemas.microsoft.com/office/drawing/2014/main" id="{32F13B8D-14E6-4B82-84E5-7423396DD203}"/>
                </a:ext>
              </a:extLst>
            </p:cNvPr>
            <p:cNvSpPr/>
            <p:nvPr/>
          </p:nvSpPr>
          <p:spPr>
            <a:xfrm>
              <a:off x="1133602" y="2199513"/>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1" name="Rectangle 140">
              <a:extLst>
                <a:ext uri="{FF2B5EF4-FFF2-40B4-BE49-F238E27FC236}">
                  <a16:creationId xmlns:a16="http://schemas.microsoft.com/office/drawing/2014/main" id="{44C97A32-5994-4D13-8640-110BBBB18A5F}"/>
                </a:ext>
              </a:extLst>
            </p:cNvPr>
            <p:cNvSpPr/>
            <p:nvPr/>
          </p:nvSpPr>
          <p:spPr>
            <a:xfrm>
              <a:off x="1626743" y="2199513"/>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2" name="Rectangle 141">
              <a:extLst>
                <a:ext uri="{FF2B5EF4-FFF2-40B4-BE49-F238E27FC236}">
                  <a16:creationId xmlns:a16="http://schemas.microsoft.com/office/drawing/2014/main" id="{7522F6AF-2B38-4E32-B2BF-496F8BEDA3C9}"/>
                </a:ext>
              </a:extLst>
            </p:cNvPr>
            <p:cNvSpPr/>
            <p:nvPr/>
          </p:nvSpPr>
          <p:spPr>
            <a:xfrm>
              <a:off x="2119884" y="2199513"/>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3" name="Rectangle 142">
              <a:extLst>
                <a:ext uri="{FF2B5EF4-FFF2-40B4-BE49-F238E27FC236}">
                  <a16:creationId xmlns:a16="http://schemas.microsoft.com/office/drawing/2014/main" id="{A6420DAB-EF23-4925-89C0-6F4F31807FC2}"/>
                </a:ext>
              </a:extLst>
            </p:cNvPr>
            <p:cNvSpPr/>
            <p:nvPr/>
          </p:nvSpPr>
          <p:spPr>
            <a:xfrm>
              <a:off x="2613025" y="219951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4" name="Rectangle 143">
              <a:extLst>
                <a:ext uri="{FF2B5EF4-FFF2-40B4-BE49-F238E27FC236}">
                  <a16:creationId xmlns:a16="http://schemas.microsoft.com/office/drawing/2014/main" id="{9B10677D-9840-4562-8CA5-B99A113C54E8}"/>
                </a:ext>
              </a:extLst>
            </p:cNvPr>
            <p:cNvSpPr/>
            <p:nvPr/>
          </p:nvSpPr>
          <p:spPr>
            <a:xfrm>
              <a:off x="3106547" y="219951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5" name="Rectangle 144">
              <a:extLst>
                <a:ext uri="{FF2B5EF4-FFF2-40B4-BE49-F238E27FC236}">
                  <a16:creationId xmlns:a16="http://schemas.microsoft.com/office/drawing/2014/main" id="{63B049F8-2181-4360-885F-896DB6132839}"/>
                </a:ext>
              </a:extLst>
            </p:cNvPr>
            <p:cNvSpPr/>
            <p:nvPr/>
          </p:nvSpPr>
          <p:spPr>
            <a:xfrm>
              <a:off x="3599688" y="219951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6" name="Rectangle 145">
              <a:extLst>
                <a:ext uri="{FF2B5EF4-FFF2-40B4-BE49-F238E27FC236}">
                  <a16:creationId xmlns:a16="http://schemas.microsoft.com/office/drawing/2014/main" id="{AC3CF8D5-5D33-4E46-82FD-C0DD9CCC8E64}"/>
                </a:ext>
              </a:extLst>
            </p:cNvPr>
            <p:cNvSpPr/>
            <p:nvPr/>
          </p:nvSpPr>
          <p:spPr>
            <a:xfrm>
              <a:off x="4092829" y="219951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7" name="Rectangle 146">
              <a:extLst>
                <a:ext uri="{FF2B5EF4-FFF2-40B4-BE49-F238E27FC236}">
                  <a16:creationId xmlns:a16="http://schemas.microsoft.com/office/drawing/2014/main" id="{2825CE67-161A-41F2-AE87-C1B7AC0F1454}"/>
                </a:ext>
              </a:extLst>
            </p:cNvPr>
            <p:cNvSpPr/>
            <p:nvPr/>
          </p:nvSpPr>
          <p:spPr>
            <a:xfrm>
              <a:off x="4585970" y="219951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8" name="Rectangle 147">
              <a:extLst>
                <a:ext uri="{FF2B5EF4-FFF2-40B4-BE49-F238E27FC236}">
                  <a16:creationId xmlns:a16="http://schemas.microsoft.com/office/drawing/2014/main" id="{999B2020-8349-45F6-8455-9C75FE419B25}"/>
                </a:ext>
              </a:extLst>
            </p:cNvPr>
            <p:cNvSpPr/>
            <p:nvPr/>
          </p:nvSpPr>
          <p:spPr>
            <a:xfrm>
              <a:off x="5079238" y="2199513"/>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9" name="Rectangle 148">
              <a:extLst>
                <a:ext uri="{FF2B5EF4-FFF2-40B4-BE49-F238E27FC236}">
                  <a16:creationId xmlns:a16="http://schemas.microsoft.com/office/drawing/2014/main" id="{EA677B86-0FA9-482D-9F61-1738C7B5171C}"/>
                </a:ext>
              </a:extLst>
            </p:cNvPr>
            <p:cNvSpPr/>
            <p:nvPr/>
          </p:nvSpPr>
          <p:spPr>
            <a:xfrm>
              <a:off x="1172210" y="142621"/>
              <a:ext cx="4318252"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Two wheelers sales (in thousands)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50" name="Shape 3664">
              <a:extLst>
                <a:ext uri="{FF2B5EF4-FFF2-40B4-BE49-F238E27FC236}">
                  <a16:creationId xmlns:a16="http://schemas.microsoft.com/office/drawing/2014/main" id="{4DFA9F26-D21B-45DF-A2A3-14E1F902A54E}"/>
                </a:ext>
              </a:extLst>
            </p:cNvPr>
            <p:cNvSpPr/>
            <p:nvPr/>
          </p:nvSpPr>
          <p:spPr>
            <a:xfrm>
              <a:off x="0" y="0"/>
              <a:ext cx="5593081" cy="2410460"/>
            </a:xfrm>
            <a:custGeom>
              <a:avLst/>
              <a:gdLst/>
              <a:ahLst/>
              <a:cxnLst/>
              <a:rect l="0" t="0" r="0" b="0"/>
              <a:pathLst>
                <a:path w="5593081" h="2410460">
                  <a:moveTo>
                    <a:pt x="0" y="2410460"/>
                  </a:moveTo>
                  <a:lnTo>
                    <a:pt x="5593081" y="2410460"/>
                  </a:lnTo>
                  <a:lnTo>
                    <a:pt x="5593081" y="0"/>
                  </a:lnTo>
                  <a:lnTo>
                    <a:pt x="0" y="0"/>
                  </a:lnTo>
                  <a:close/>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74348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C7508B-6592-4CFC-8BA9-8BC7F5CC126E}"/>
              </a:ext>
            </a:extLst>
          </p:cNvPr>
          <p:cNvPicPr>
            <a:picLocks noChangeAspect="1"/>
          </p:cNvPicPr>
          <p:nvPr/>
        </p:nvPicPr>
        <p:blipFill>
          <a:blip r:embed="rId2"/>
          <a:stretch>
            <a:fillRect/>
          </a:stretch>
        </p:blipFill>
        <p:spPr>
          <a:xfrm>
            <a:off x="754245" y="833746"/>
            <a:ext cx="9343911" cy="5930384"/>
          </a:xfrm>
          <a:prstGeom prst="rect">
            <a:avLst/>
          </a:prstGeom>
        </p:spPr>
      </p:pic>
      <p:sp>
        <p:nvSpPr>
          <p:cNvPr id="4" name="Rectangle 3">
            <a:extLst>
              <a:ext uri="{FF2B5EF4-FFF2-40B4-BE49-F238E27FC236}">
                <a16:creationId xmlns:a16="http://schemas.microsoft.com/office/drawing/2014/main" id="{6ABD5DF9-E87A-4CEC-8FE3-928CA117F698}"/>
              </a:ext>
            </a:extLst>
          </p:cNvPr>
          <p:cNvSpPr/>
          <p:nvPr/>
        </p:nvSpPr>
        <p:spPr>
          <a:xfrm>
            <a:off x="2894994" y="14357"/>
            <a:ext cx="4308167" cy="707886"/>
          </a:xfrm>
          <a:prstGeom prst="rect">
            <a:avLst/>
          </a:prstGeom>
        </p:spPr>
        <p:txBody>
          <a:bodyPr wrap="none">
            <a:spAutoFit/>
          </a:bodyPr>
          <a:lstStyle/>
          <a:p>
            <a:r>
              <a:rPr lang="en-US" sz="4000" b="1" u="sng" dirty="0">
                <a:solidFill>
                  <a:srgbClr val="FF0000"/>
                </a:solidFill>
                <a:latin typeface="Times New Roman" panose="02020603050405020304" pitchFamily="18" charset="0"/>
                <a:ea typeface="+mj-ea"/>
                <a:cs typeface="Times New Roman" panose="02020603050405020304" pitchFamily="18" charset="0"/>
              </a:rPr>
              <a:t>Statistical Analysis</a:t>
            </a:r>
            <a:endParaRPr lang="en-US" u="sng" dirty="0"/>
          </a:p>
        </p:txBody>
      </p:sp>
    </p:spTree>
    <p:extLst>
      <p:ext uri="{BB962C8B-B14F-4D97-AF65-F5344CB8AC3E}">
        <p14:creationId xmlns:p14="http://schemas.microsoft.com/office/powerpoint/2010/main" val="193389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4A62223-CC24-4417-9B1F-90445DC49294}"/>
              </a:ext>
            </a:extLst>
          </p:cNvPr>
          <p:cNvGraphicFramePr>
            <a:graphicFrameLocks noChangeAspect="1"/>
          </p:cNvGraphicFramePr>
          <p:nvPr>
            <p:extLst>
              <p:ext uri="{D42A27DB-BD31-4B8C-83A1-F6EECF244321}">
                <p14:modId xmlns:p14="http://schemas.microsoft.com/office/powerpoint/2010/main" val="983878029"/>
              </p:ext>
            </p:extLst>
          </p:nvPr>
        </p:nvGraphicFramePr>
        <p:xfrm>
          <a:off x="-1" y="188238"/>
          <a:ext cx="11150221" cy="6958678"/>
        </p:xfrm>
        <a:graphic>
          <a:graphicData uri="http://schemas.openxmlformats.org/presentationml/2006/ole">
            <mc:AlternateContent xmlns:mc="http://schemas.openxmlformats.org/markup-compatibility/2006">
              <mc:Choice xmlns:v="urn:schemas-microsoft-com:vml" Requires="v">
                <p:oleObj spid="_x0000_s9265" name="Document" r:id="rId3" imgW="6864805" imgH="5720751" progId="Word.Document.12">
                  <p:embed/>
                </p:oleObj>
              </mc:Choice>
              <mc:Fallback>
                <p:oleObj name="Document" r:id="rId3" imgW="6864805" imgH="5720751" progId="Word.Document.12">
                  <p:embed/>
                  <p:pic>
                    <p:nvPicPr>
                      <p:cNvPr id="0" name=""/>
                      <p:cNvPicPr/>
                      <p:nvPr/>
                    </p:nvPicPr>
                    <p:blipFill>
                      <a:blip r:embed="rId4"/>
                      <a:stretch>
                        <a:fillRect/>
                      </a:stretch>
                    </p:blipFill>
                    <p:spPr>
                      <a:xfrm>
                        <a:off x="-1" y="188238"/>
                        <a:ext cx="11150221" cy="6958678"/>
                      </a:xfrm>
                      <a:prstGeom prst="rect">
                        <a:avLst/>
                      </a:prstGeom>
                    </p:spPr>
                  </p:pic>
                </p:oleObj>
              </mc:Fallback>
            </mc:AlternateContent>
          </a:graphicData>
        </a:graphic>
      </p:graphicFrame>
    </p:spTree>
    <p:extLst>
      <p:ext uri="{BB962C8B-B14F-4D97-AF65-F5344CB8AC3E}">
        <p14:creationId xmlns:p14="http://schemas.microsoft.com/office/powerpoint/2010/main" val="285765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08DCB46-51A7-4FAA-8527-44BCF126401E}"/>
              </a:ext>
            </a:extLst>
          </p:cNvPr>
          <p:cNvGraphicFramePr>
            <a:graphicFrameLocks noChangeAspect="1"/>
          </p:cNvGraphicFramePr>
          <p:nvPr>
            <p:extLst>
              <p:ext uri="{D42A27DB-BD31-4B8C-83A1-F6EECF244321}">
                <p14:modId xmlns:p14="http://schemas.microsoft.com/office/powerpoint/2010/main" val="109194375"/>
              </p:ext>
            </p:extLst>
          </p:nvPr>
        </p:nvGraphicFramePr>
        <p:xfrm>
          <a:off x="-11064" y="109182"/>
          <a:ext cx="7035779" cy="6883699"/>
        </p:xfrm>
        <a:graphic>
          <a:graphicData uri="http://schemas.openxmlformats.org/presentationml/2006/ole">
            <mc:AlternateContent xmlns:mc="http://schemas.openxmlformats.org/markup-compatibility/2006">
              <mc:Choice xmlns:v="urn:schemas-microsoft-com:vml" Requires="v">
                <p:oleObj spid="_x0000_s10289" name="Document" r:id="rId3" imgW="6860843" imgH="6048195" progId="Word.Document.12">
                  <p:embed/>
                </p:oleObj>
              </mc:Choice>
              <mc:Fallback>
                <p:oleObj name="Document" r:id="rId3" imgW="6860843" imgH="6048195" progId="Word.Document.12">
                  <p:embed/>
                  <p:pic>
                    <p:nvPicPr>
                      <p:cNvPr id="0" name=""/>
                      <p:cNvPicPr/>
                      <p:nvPr/>
                    </p:nvPicPr>
                    <p:blipFill>
                      <a:blip r:embed="rId4"/>
                      <a:stretch>
                        <a:fillRect/>
                      </a:stretch>
                    </p:blipFill>
                    <p:spPr>
                      <a:xfrm>
                        <a:off x="-11064" y="109182"/>
                        <a:ext cx="7035779" cy="6883699"/>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CFDB6AEC-3988-4456-8D46-B57C2CE9A298}"/>
              </a:ext>
            </a:extLst>
          </p:cNvPr>
          <p:cNvPicPr/>
          <p:nvPr/>
        </p:nvPicPr>
        <p:blipFill>
          <a:blip r:embed="rId5"/>
          <a:stretch>
            <a:fillRect/>
          </a:stretch>
        </p:blipFill>
        <p:spPr>
          <a:xfrm>
            <a:off x="6926375" y="109182"/>
            <a:ext cx="5265626" cy="3784575"/>
          </a:xfrm>
          <a:prstGeom prst="rect">
            <a:avLst/>
          </a:prstGeom>
        </p:spPr>
      </p:pic>
      <p:sp>
        <p:nvSpPr>
          <p:cNvPr id="8" name="Rectangle 7">
            <a:extLst>
              <a:ext uri="{FF2B5EF4-FFF2-40B4-BE49-F238E27FC236}">
                <a16:creationId xmlns:a16="http://schemas.microsoft.com/office/drawing/2014/main" id="{F824195C-A9B8-4423-B45B-020236D0C85F}"/>
              </a:ext>
            </a:extLst>
          </p:cNvPr>
          <p:cNvSpPr/>
          <p:nvPr/>
        </p:nvSpPr>
        <p:spPr>
          <a:xfrm>
            <a:off x="7164912" y="4489211"/>
            <a:ext cx="4863548" cy="1908215"/>
          </a:xfrm>
          <a:prstGeom prst="rect">
            <a:avLst/>
          </a:prstGeom>
        </p:spPr>
        <p:txBody>
          <a:bodyPr wrap="square">
            <a:spAutoFit/>
          </a:bodyPr>
          <a:lstStyle/>
          <a:p>
            <a:r>
              <a:rPr lang="en-US" sz="2000" b="1" dirty="0">
                <a:solidFill>
                  <a:srgbClr val="FF0000"/>
                </a:solidFill>
                <a:latin typeface="Calibri" panose="020F0502020204030204" pitchFamily="34" charset="0"/>
                <a:ea typeface="Calibri" panose="020F0502020204030204" pitchFamily="34" charset="0"/>
                <a:cs typeface="+mj-cs"/>
              </a:rPr>
              <a:t>The production of vehicles will consistently grow in the coming decade.  </a:t>
            </a:r>
            <a:br>
              <a:rPr lang="en-IN" sz="2000" b="1" dirty="0">
                <a:solidFill>
                  <a:srgbClr val="FF0000"/>
                </a:solidFill>
                <a:latin typeface="Calibri" panose="020F0502020204030204" pitchFamily="34" charset="0"/>
                <a:ea typeface="Calibri" panose="020F0502020204030204" pitchFamily="34" charset="0"/>
                <a:cs typeface="+mj-cs"/>
              </a:rPr>
            </a:br>
            <a:r>
              <a:rPr lang="en-US" sz="2000" b="1" dirty="0">
                <a:solidFill>
                  <a:srgbClr val="FF0000"/>
                </a:solidFill>
                <a:latin typeface="Calibri" panose="020F0502020204030204" pitchFamily="34" charset="0"/>
                <a:ea typeface="Calibri" panose="020F0502020204030204" pitchFamily="34" charset="0"/>
                <a:cs typeface="+mj-cs"/>
              </a:rPr>
              <a:t>2 wheelers will have the maximum production followed by passenger vehicles then 3 wheelers and commercial vehicles. </a:t>
            </a:r>
            <a:br>
              <a:rPr lang="en-IN" dirty="0">
                <a:solidFill>
                  <a:srgbClr val="000000"/>
                </a:solidFill>
                <a:latin typeface="Calibri" panose="020F0502020204030204" pitchFamily="34" charset="0"/>
                <a:ea typeface="Calibri" panose="020F0502020204030204" pitchFamily="34" charset="0"/>
                <a:cs typeface="+mj-cs"/>
              </a:rPr>
            </a:br>
            <a:endParaRPr lang="en-US" dirty="0"/>
          </a:p>
        </p:txBody>
      </p:sp>
    </p:spTree>
    <p:extLst>
      <p:ext uri="{BB962C8B-B14F-4D97-AF65-F5344CB8AC3E}">
        <p14:creationId xmlns:p14="http://schemas.microsoft.com/office/powerpoint/2010/main" val="127312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3238AE-B58F-4D5F-9E71-D5ED1A187A4B}"/>
              </a:ext>
            </a:extLst>
          </p:cNvPr>
          <p:cNvSpPr>
            <a:spLocks noGrp="1"/>
          </p:cNvSpPr>
          <p:nvPr/>
        </p:nvSpPr>
        <p:spPr>
          <a:xfrm>
            <a:off x="613274" y="309046"/>
            <a:ext cx="9643908" cy="62399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C42F1A"/>
                </a:solidFill>
                <a:effectLst/>
                <a:uLnTx/>
                <a:uFillTx/>
                <a:latin typeface="Calibri" panose="020F0502020204030204" pitchFamily="34" charset="0"/>
                <a:ea typeface="Calibri" panose="020F0502020204030204" pitchFamily="34" charset="0"/>
                <a:cs typeface="+mn-cs"/>
              </a:rPr>
              <a:t>The government aims to have 30 % of the automobile sales to constitute of electric vehicles by the year 2030. </a:t>
            </a:r>
            <a:endParaRPr kumimoji="0" lang="en-IN" sz="2200" b="0" i="0" u="none" strike="noStrike" kern="1200" cap="none" spc="0" normalizeH="0" baseline="0" noProof="0" dirty="0">
              <a:ln>
                <a:noFill/>
              </a:ln>
              <a:solidFill>
                <a:srgbClr val="C42F1A"/>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So in the year 2030, we calculated the electric sales for various segments :  </a:t>
            </a:r>
            <a:endPar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1597660" lvl="0" indent="0" algn="l" defTabSz="457200" rtl="0" eaLnBrk="1" fontAlgn="auto" latinLnBrk="0" hangingPunct="1">
              <a:lnSpc>
                <a:spcPct val="154000"/>
              </a:lnSpc>
              <a:spcBef>
                <a:spcPts val="0"/>
              </a:spcBef>
              <a:spcAft>
                <a:spcPts val="0"/>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2 wheelers  =  sales in 2030 * 30%  ,  3 wheelers = sales in 2030 * 30% ,  4 wheelers  = sales in 2030 * 30%.  </a:t>
            </a:r>
            <a:endPar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0" algn="l" defTabSz="457200" rtl="0" eaLnBrk="1" fontAlgn="auto" latinLnBrk="0" hangingPunct="1">
              <a:lnSpc>
                <a:spcPct val="107000"/>
              </a:lnSpc>
              <a:spcBef>
                <a:spcPts val="0"/>
              </a:spcBef>
              <a:spcAft>
                <a:spcPts val="800"/>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a:t>
            </a:r>
            <a:endPar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1" i="0" u="sng"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mn-cs"/>
              </a:rPr>
              <a:t>Then we calculated  CAGR from 2019 to 2030  the formula : </a:t>
            </a:r>
            <a:endParaRPr kumimoji="0" lang="en-IN" sz="2200" b="1" i="0" u="sng"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(sales in 2030 / sales in 2019) ^ (1/n) – 1.     Where   n = 11 years. </a:t>
            </a:r>
            <a:endPar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endPar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After that we calculated the sales for every year  assuming the CAGR. </a:t>
            </a:r>
            <a:endPar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1" i="0" u="sng"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mn-cs"/>
              </a:rPr>
              <a:t>For that aim to be achieved the   sales of: </a:t>
            </a:r>
            <a:endParaRPr kumimoji="0" lang="en-IN" sz="2200" b="1" i="0" u="sng"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mn-cs"/>
            </a:endParaRPr>
          </a:p>
          <a:p>
            <a:pPr marL="0" marR="878840" lvl="0" indent="0" algn="l" defTabSz="457200" rtl="0" eaLnBrk="1" fontAlgn="base" latinLnBrk="0" hangingPunct="1">
              <a:lnSpc>
                <a:spcPct val="107000"/>
              </a:lnSpc>
              <a:spcBef>
                <a:spcPts val="0"/>
              </a:spcBef>
              <a:spcAft>
                <a:spcPts val="815"/>
              </a:spcAft>
              <a:buClr>
                <a:srgbClr val="000000"/>
              </a:buClr>
              <a:buSzPts val="1400"/>
              <a:buFont typeface="Wingdings 3" charset="2"/>
              <a:buNone/>
              <a:tabLst/>
              <a:defRPr/>
            </a:pPr>
            <a:r>
              <a:rPr kumimoji="0" lang="en-US" sz="22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rPr>
              <a:t>2 wheeler needs to grow annually at 49.80%. </a:t>
            </a:r>
            <a:endParaRPr kumimoji="0" lang="en-IN" sz="22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878840" lvl="0" indent="0" algn="l" defTabSz="457200" rtl="0" eaLnBrk="1" fontAlgn="base" latinLnBrk="0" hangingPunct="1">
              <a:lnSpc>
                <a:spcPct val="107000"/>
              </a:lnSpc>
              <a:spcBef>
                <a:spcPts val="0"/>
              </a:spcBef>
              <a:spcAft>
                <a:spcPts val="815"/>
              </a:spcAft>
              <a:buClr>
                <a:srgbClr val="000000"/>
              </a:buClr>
              <a:buSzPts val="1400"/>
              <a:buFont typeface="Wingdings 3" charset="2"/>
              <a:buNone/>
              <a:tabLst/>
              <a:defRPr/>
            </a:pPr>
            <a:r>
              <a:rPr kumimoji="0" lang="en-US" sz="22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rPr>
              <a:t>3 wheeler needs to grow annually at 15.1%. </a:t>
            </a:r>
            <a:endParaRPr kumimoji="0" lang="en-IN" sz="22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878840" lvl="0" indent="0" algn="l" defTabSz="457200" rtl="0" eaLnBrk="1" fontAlgn="auto" latinLnBrk="0" hangingPunct="1">
              <a:lnSpc>
                <a:spcPct val="107000"/>
              </a:lnSpc>
              <a:spcBef>
                <a:spcPts val="0"/>
              </a:spcBef>
              <a:spcAft>
                <a:spcPts val="815"/>
              </a:spcAft>
              <a:buClr>
                <a:srgbClr val="90C226"/>
              </a:buClr>
              <a:buSzPct val="80000"/>
              <a:buFont typeface="Wingdings 3" charset="2"/>
              <a:buNone/>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Passenger vehicle sales need to grow annually at 81.90 %. </a:t>
            </a:r>
            <a:endPar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IN"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6180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7A6CC28-56A3-49F2-9735-B7EC69DD23B2}"/>
              </a:ext>
            </a:extLst>
          </p:cNvPr>
          <p:cNvGraphicFramePr>
            <a:graphicFrameLocks noChangeAspect="1"/>
          </p:cNvGraphicFramePr>
          <p:nvPr>
            <p:extLst>
              <p:ext uri="{D42A27DB-BD31-4B8C-83A1-F6EECF244321}">
                <p14:modId xmlns:p14="http://schemas.microsoft.com/office/powerpoint/2010/main" val="511988008"/>
              </p:ext>
            </p:extLst>
          </p:nvPr>
        </p:nvGraphicFramePr>
        <p:xfrm>
          <a:off x="2280659" y="557146"/>
          <a:ext cx="7630682" cy="6300854"/>
        </p:xfrm>
        <a:graphic>
          <a:graphicData uri="http://schemas.openxmlformats.org/presentationml/2006/ole">
            <mc:AlternateContent xmlns:mc="http://schemas.openxmlformats.org/markup-compatibility/2006">
              <mc:Choice xmlns:v="urn:schemas-microsoft-com:vml" Requires="v">
                <p:oleObj spid="_x0000_s12331" name="Document" r:id="rId3" imgW="5582674" imgH="5117621" progId="Word.Document.12">
                  <p:embed/>
                </p:oleObj>
              </mc:Choice>
              <mc:Fallback>
                <p:oleObj name="Document" r:id="rId3" imgW="5582674" imgH="5117621" progId="Word.Document.12">
                  <p:embed/>
                  <p:pic>
                    <p:nvPicPr>
                      <p:cNvPr id="0" name=""/>
                      <p:cNvPicPr/>
                      <p:nvPr/>
                    </p:nvPicPr>
                    <p:blipFill>
                      <a:blip r:embed="rId4"/>
                      <a:stretch>
                        <a:fillRect/>
                      </a:stretch>
                    </p:blipFill>
                    <p:spPr>
                      <a:xfrm>
                        <a:off x="2280659" y="557146"/>
                        <a:ext cx="7630682" cy="6300854"/>
                      </a:xfrm>
                      <a:prstGeom prst="rect">
                        <a:avLst/>
                      </a:prstGeom>
                    </p:spPr>
                  </p:pic>
                </p:oleObj>
              </mc:Fallback>
            </mc:AlternateContent>
          </a:graphicData>
        </a:graphic>
      </p:graphicFrame>
    </p:spTree>
    <p:extLst>
      <p:ext uri="{BB962C8B-B14F-4D97-AF65-F5344CB8AC3E}">
        <p14:creationId xmlns:p14="http://schemas.microsoft.com/office/powerpoint/2010/main" val="20600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9D11256-96A1-4B43-BDEC-31A3CD87C9BD}"/>
              </a:ext>
            </a:extLst>
          </p:cNvPr>
          <p:cNvGrpSpPr/>
          <p:nvPr/>
        </p:nvGrpSpPr>
        <p:grpSpPr>
          <a:xfrm>
            <a:off x="287339" y="251843"/>
            <a:ext cx="5711731" cy="3005022"/>
            <a:chOff x="0" y="0"/>
            <a:chExt cx="6362703" cy="3266830"/>
          </a:xfrm>
        </p:grpSpPr>
        <p:sp>
          <p:nvSpPr>
            <p:cNvPr id="46" name="Rectangle 45">
              <a:extLst>
                <a:ext uri="{FF2B5EF4-FFF2-40B4-BE49-F238E27FC236}">
                  <a16:creationId xmlns:a16="http://schemas.microsoft.com/office/drawing/2014/main" id="{1CD3DF79-D245-4414-B1F8-49EA437888D1}"/>
                </a:ext>
              </a:extLst>
            </p:cNvPr>
            <p:cNvSpPr/>
            <p:nvPr/>
          </p:nvSpPr>
          <p:spPr>
            <a:xfrm>
              <a:off x="6309107" y="3025280"/>
              <a:ext cx="53596"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14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 </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7" name="Shape 14031">
              <a:extLst>
                <a:ext uri="{FF2B5EF4-FFF2-40B4-BE49-F238E27FC236}">
                  <a16:creationId xmlns:a16="http://schemas.microsoft.com/office/drawing/2014/main" id="{563D19F8-772F-4A9D-BDFD-F757E262288C}"/>
                </a:ext>
              </a:extLst>
            </p:cNvPr>
            <p:cNvSpPr/>
            <p:nvPr/>
          </p:nvSpPr>
          <p:spPr>
            <a:xfrm>
              <a:off x="304406" y="2464371"/>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48" name="Shape 14032">
              <a:extLst>
                <a:ext uri="{FF2B5EF4-FFF2-40B4-BE49-F238E27FC236}">
                  <a16:creationId xmlns:a16="http://schemas.microsoft.com/office/drawing/2014/main" id="{CA3CA2A2-E26C-4C37-9B13-6DA2BFA9AEC9}"/>
                </a:ext>
              </a:extLst>
            </p:cNvPr>
            <p:cNvSpPr/>
            <p:nvPr/>
          </p:nvSpPr>
          <p:spPr>
            <a:xfrm>
              <a:off x="304406" y="2065084"/>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49" name="Shape 14033">
              <a:extLst>
                <a:ext uri="{FF2B5EF4-FFF2-40B4-BE49-F238E27FC236}">
                  <a16:creationId xmlns:a16="http://schemas.microsoft.com/office/drawing/2014/main" id="{34CE1AB8-A420-4EB1-9BB6-69825347C91C}"/>
                </a:ext>
              </a:extLst>
            </p:cNvPr>
            <p:cNvSpPr/>
            <p:nvPr/>
          </p:nvSpPr>
          <p:spPr>
            <a:xfrm>
              <a:off x="304406" y="1667320"/>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0" name="Shape 14034">
              <a:extLst>
                <a:ext uri="{FF2B5EF4-FFF2-40B4-BE49-F238E27FC236}">
                  <a16:creationId xmlns:a16="http://schemas.microsoft.com/office/drawing/2014/main" id="{82CB05AB-54CF-49AF-B980-335E54D40182}"/>
                </a:ext>
              </a:extLst>
            </p:cNvPr>
            <p:cNvSpPr/>
            <p:nvPr/>
          </p:nvSpPr>
          <p:spPr>
            <a:xfrm>
              <a:off x="304406" y="1268032"/>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1" name="Shape 14035">
              <a:extLst>
                <a:ext uri="{FF2B5EF4-FFF2-40B4-BE49-F238E27FC236}">
                  <a16:creationId xmlns:a16="http://schemas.microsoft.com/office/drawing/2014/main" id="{BEC98D73-6B08-4C1B-9954-472B9537EBCF}"/>
                </a:ext>
              </a:extLst>
            </p:cNvPr>
            <p:cNvSpPr/>
            <p:nvPr/>
          </p:nvSpPr>
          <p:spPr>
            <a:xfrm>
              <a:off x="304406" y="868743"/>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2" name="Shape 14036">
              <a:extLst>
                <a:ext uri="{FF2B5EF4-FFF2-40B4-BE49-F238E27FC236}">
                  <a16:creationId xmlns:a16="http://schemas.microsoft.com/office/drawing/2014/main" id="{7EF1827F-732E-4C85-AFED-4478DD950A28}"/>
                </a:ext>
              </a:extLst>
            </p:cNvPr>
            <p:cNvSpPr/>
            <p:nvPr/>
          </p:nvSpPr>
          <p:spPr>
            <a:xfrm>
              <a:off x="304406" y="470599"/>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3" name="Shape 151965">
              <a:extLst>
                <a:ext uri="{FF2B5EF4-FFF2-40B4-BE49-F238E27FC236}">
                  <a16:creationId xmlns:a16="http://schemas.microsoft.com/office/drawing/2014/main" id="{DCCFEE2D-63C7-404D-92A9-B1D863E2A0A2}"/>
                </a:ext>
              </a:extLst>
            </p:cNvPr>
            <p:cNvSpPr/>
            <p:nvPr/>
          </p:nvSpPr>
          <p:spPr>
            <a:xfrm>
              <a:off x="940308" y="2834704"/>
              <a:ext cx="195072" cy="28702"/>
            </a:xfrm>
            <a:custGeom>
              <a:avLst/>
              <a:gdLst/>
              <a:ahLst/>
              <a:cxnLst/>
              <a:rect l="0" t="0" r="0" b="0"/>
              <a:pathLst>
                <a:path w="195072" h="28702">
                  <a:moveTo>
                    <a:pt x="0" y="0"/>
                  </a:moveTo>
                  <a:lnTo>
                    <a:pt x="195072" y="0"/>
                  </a:lnTo>
                  <a:lnTo>
                    <a:pt x="195072" y="28702"/>
                  </a:lnTo>
                  <a:lnTo>
                    <a:pt x="0" y="28702"/>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4" name="Shape 151966">
              <a:extLst>
                <a:ext uri="{FF2B5EF4-FFF2-40B4-BE49-F238E27FC236}">
                  <a16:creationId xmlns:a16="http://schemas.microsoft.com/office/drawing/2014/main" id="{4A3855BF-5889-4F30-AA77-6044ED624E14}"/>
                </a:ext>
              </a:extLst>
            </p:cNvPr>
            <p:cNvSpPr/>
            <p:nvPr/>
          </p:nvSpPr>
          <p:spPr>
            <a:xfrm>
              <a:off x="451104" y="2833180"/>
              <a:ext cx="195072" cy="30226"/>
            </a:xfrm>
            <a:custGeom>
              <a:avLst/>
              <a:gdLst/>
              <a:ahLst/>
              <a:cxnLst/>
              <a:rect l="0" t="0" r="0" b="0"/>
              <a:pathLst>
                <a:path w="195072" h="30226">
                  <a:moveTo>
                    <a:pt x="0" y="0"/>
                  </a:moveTo>
                  <a:lnTo>
                    <a:pt x="195072" y="0"/>
                  </a:lnTo>
                  <a:lnTo>
                    <a:pt x="195072" y="30226"/>
                  </a:lnTo>
                  <a:lnTo>
                    <a:pt x="0" y="30226"/>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5" name="Shape 151967">
              <a:extLst>
                <a:ext uri="{FF2B5EF4-FFF2-40B4-BE49-F238E27FC236}">
                  <a16:creationId xmlns:a16="http://schemas.microsoft.com/office/drawing/2014/main" id="{34CEC6AA-5E79-4F4C-94F5-755D2FFA67BE}"/>
                </a:ext>
              </a:extLst>
            </p:cNvPr>
            <p:cNvSpPr/>
            <p:nvPr/>
          </p:nvSpPr>
          <p:spPr>
            <a:xfrm>
              <a:off x="1427988" y="2796604"/>
              <a:ext cx="195072" cy="66802"/>
            </a:xfrm>
            <a:custGeom>
              <a:avLst/>
              <a:gdLst/>
              <a:ahLst/>
              <a:cxnLst/>
              <a:rect l="0" t="0" r="0" b="0"/>
              <a:pathLst>
                <a:path w="195072" h="66802">
                  <a:moveTo>
                    <a:pt x="0" y="0"/>
                  </a:moveTo>
                  <a:lnTo>
                    <a:pt x="195072" y="0"/>
                  </a:lnTo>
                  <a:lnTo>
                    <a:pt x="195072" y="66802"/>
                  </a:lnTo>
                  <a:lnTo>
                    <a:pt x="0" y="66802"/>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6" name="Shape 151968">
              <a:extLst>
                <a:ext uri="{FF2B5EF4-FFF2-40B4-BE49-F238E27FC236}">
                  <a16:creationId xmlns:a16="http://schemas.microsoft.com/office/drawing/2014/main" id="{C1BD8C91-4973-44B4-88F2-DC5747C9A955}"/>
                </a:ext>
              </a:extLst>
            </p:cNvPr>
            <p:cNvSpPr/>
            <p:nvPr/>
          </p:nvSpPr>
          <p:spPr>
            <a:xfrm>
              <a:off x="1917192" y="2764600"/>
              <a:ext cx="195072" cy="98806"/>
            </a:xfrm>
            <a:custGeom>
              <a:avLst/>
              <a:gdLst/>
              <a:ahLst/>
              <a:cxnLst/>
              <a:rect l="0" t="0" r="0" b="0"/>
              <a:pathLst>
                <a:path w="195072" h="98806">
                  <a:moveTo>
                    <a:pt x="0" y="0"/>
                  </a:moveTo>
                  <a:lnTo>
                    <a:pt x="195072" y="0"/>
                  </a:lnTo>
                  <a:lnTo>
                    <a:pt x="195072" y="98806"/>
                  </a:lnTo>
                  <a:lnTo>
                    <a:pt x="0" y="98806"/>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7" name="Shape 151969">
              <a:extLst>
                <a:ext uri="{FF2B5EF4-FFF2-40B4-BE49-F238E27FC236}">
                  <a16:creationId xmlns:a16="http://schemas.microsoft.com/office/drawing/2014/main" id="{F557F4EA-77A9-496A-82AE-339AE68C296B}"/>
                </a:ext>
              </a:extLst>
            </p:cNvPr>
            <p:cNvSpPr/>
            <p:nvPr/>
          </p:nvSpPr>
          <p:spPr>
            <a:xfrm>
              <a:off x="2406396" y="2717356"/>
              <a:ext cx="195072" cy="146050"/>
            </a:xfrm>
            <a:custGeom>
              <a:avLst/>
              <a:gdLst/>
              <a:ahLst/>
              <a:cxnLst/>
              <a:rect l="0" t="0" r="0" b="0"/>
              <a:pathLst>
                <a:path w="195072" h="146050">
                  <a:moveTo>
                    <a:pt x="0" y="0"/>
                  </a:moveTo>
                  <a:lnTo>
                    <a:pt x="195072" y="0"/>
                  </a:lnTo>
                  <a:lnTo>
                    <a:pt x="195072" y="146050"/>
                  </a:lnTo>
                  <a:lnTo>
                    <a:pt x="0" y="146050"/>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8" name="Shape 151970">
              <a:extLst>
                <a:ext uri="{FF2B5EF4-FFF2-40B4-BE49-F238E27FC236}">
                  <a16:creationId xmlns:a16="http://schemas.microsoft.com/office/drawing/2014/main" id="{58302CA2-57A5-4DCC-9FF7-82177F296535}"/>
                </a:ext>
              </a:extLst>
            </p:cNvPr>
            <p:cNvSpPr/>
            <p:nvPr/>
          </p:nvSpPr>
          <p:spPr>
            <a:xfrm>
              <a:off x="2894076" y="2648776"/>
              <a:ext cx="195072" cy="214630"/>
            </a:xfrm>
            <a:custGeom>
              <a:avLst/>
              <a:gdLst/>
              <a:ahLst/>
              <a:cxnLst/>
              <a:rect l="0" t="0" r="0" b="0"/>
              <a:pathLst>
                <a:path w="195072" h="214630">
                  <a:moveTo>
                    <a:pt x="0" y="0"/>
                  </a:moveTo>
                  <a:lnTo>
                    <a:pt x="195072" y="0"/>
                  </a:lnTo>
                  <a:lnTo>
                    <a:pt x="195072" y="214630"/>
                  </a:lnTo>
                  <a:lnTo>
                    <a:pt x="0" y="214630"/>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59" name="Shape 151971">
              <a:extLst>
                <a:ext uri="{FF2B5EF4-FFF2-40B4-BE49-F238E27FC236}">
                  <a16:creationId xmlns:a16="http://schemas.microsoft.com/office/drawing/2014/main" id="{8DB3B93B-959F-44DF-94AA-A3C8A997F844}"/>
                </a:ext>
              </a:extLst>
            </p:cNvPr>
            <p:cNvSpPr/>
            <p:nvPr/>
          </p:nvSpPr>
          <p:spPr>
            <a:xfrm>
              <a:off x="3383280" y="2545144"/>
              <a:ext cx="195072" cy="318262"/>
            </a:xfrm>
            <a:custGeom>
              <a:avLst/>
              <a:gdLst/>
              <a:ahLst/>
              <a:cxnLst/>
              <a:rect l="0" t="0" r="0" b="0"/>
              <a:pathLst>
                <a:path w="195072" h="318262">
                  <a:moveTo>
                    <a:pt x="0" y="0"/>
                  </a:moveTo>
                  <a:lnTo>
                    <a:pt x="195072" y="0"/>
                  </a:lnTo>
                  <a:lnTo>
                    <a:pt x="195072" y="318262"/>
                  </a:lnTo>
                  <a:lnTo>
                    <a:pt x="0" y="318262"/>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0" name="Shape 151972">
              <a:extLst>
                <a:ext uri="{FF2B5EF4-FFF2-40B4-BE49-F238E27FC236}">
                  <a16:creationId xmlns:a16="http://schemas.microsoft.com/office/drawing/2014/main" id="{2149D06C-7E79-4B0B-B3D0-E7F65E2480F5}"/>
                </a:ext>
              </a:extLst>
            </p:cNvPr>
            <p:cNvSpPr/>
            <p:nvPr/>
          </p:nvSpPr>
          <p:spPr>
            <a:xfrm>
              <a:off x="3870960" y="2392744"/>
              <a:ext cx="196596" cy="470662"/>
            </a:xfrm>
            <a:custGeom>
              <a:avLst/>
              <a:gdLst/>
              <a:ahLst/>
              <a:cxnLst/>
              <a:rect l="0" t="0" r="0" b="0"/>
              <a:pathLst>
                <a:path w="196596" h="470662">
                  <a:moveTo>
                    <a:pt x="0" y="0"/>
                  </a:moveTo>
                  <a:lnTo>
                    <a:pt x="196596" y="0"/>
                  </a:lnTo>
                  <a:lnTo>
                    <a:pt x="196596" y="470662"/>
                  </a:lnTo>
                  <a:lnTo>
                    <a:pt x="0" y="470662"/>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1" name="Shape 151973">
              <a:extLst>
                <a:ext uri="{FF2B5EF4-FFF2-40B4-BE49-F238E27FC236}">
                  <a16:creationId xmlns:a16="http://schemas.microsoft.com/office/drawing/2014/main" id="{88360B25-2ACC-4DE0-995E-0DC99E6245E2}"/>
                </a:ext>
              </a:extLst>
            </p:cNvPr>
            <p:cNvSpPr/>
            <p:nvPr/>
          </p:nvSpPr>
          <p:spPr>
            <a:xfrm>
              <a:off x="4360164" y="2165668"/>
              <a:ext cx="195072" cy="697738"/>
            </a:xfrm>
            <a:custGeom>
              <a:avLst/>
              <a:gdLst/>
              <a:ahLst/>
              <a:cxnLst/>
              <a:rect l="0" t="0" r="0" b="0"/>
              <a:pathLst>
                <a:path w="195072" h="697738">
                  <a:moveTo>
                    <a:pt x="0" y="0"/>
                  </a:moveTo>
                  <a:lnTo>
                    <a:pt x="195072" y="0"/>
                  </a:lnTo>
                  <a:lnTo>
                    <a:pt x="195072" y="697738"/>
                  </a:lnTo>
                  <a:lnTo>
                    <a:pt x="0" y="697738"/>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2" name="Shape 151974">
              <a:extLst>
                <a:ext uri="{FF2B5EF4-FFF2-40B4-BE49-F238E27FC236}">
                  <a16:creationId xmlns:a16="http://schemas.microsoft.com/office/drawing/2014/main" id="{8654536B-10CE-4F10-ADCF-03C06C2B3F0D}"/>
                </a:ext>
              </a:extLst>
            </p:cNvPr>
            <p:cNvSpPr/>
            <p:nvPr/>
          </p:nvSpPr>
          <p:spPr>
            <a:xfrm>
              <a:off x="4849368" y="1830388"/>
              <a:ext cx="195072" cy="1033018"/>
            </a:xfrm>
            <a:custGeom>
              <a:avLst/>
              <a:gdLst/>
              <a:ahLst/>
              <a:cxnLst/>
              <a:rect l="0" t="0" r="0" b="0"/>
              <a:pathLst>
                <a:path w="195072" h="1033018">
                  <a:moveTo>
                    <a:pt x="0" y="0"/>
                  </a:moveTo>
                  <a:lnTo>
                    <a:pt x="195072" y="0"/>
                  </a:lnTo>
                  <a:lnTo>
                    <a:pt x="195072" y="1033018"/>
                  </a:lnTo>
                  <a:lnTo>
                    <a:pt x="0" y="1033018"/>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3" name="Shape 151975">
              <a:extLst>
                <a:ext uri="{FF2B5EF4-FFF2-40B4-BE49-F238E27FC236}">
                  <a16:creationId xmlns:a16="http://schemas.microsoft.com/office/drawing/2014/main" id="{53D80F8F-4CB0-4198-8E54-95E381CA9749}"/>
                </a:ext>
              </a:extLst>
            </p:cNvPr>
            <p:cNvSpPr/>
            <p:nvPr/>
          </p:nvSpPr>
          <p:spPr>
            <a:xfrm>
              <a:off x="5337048" y="1335088"/>
              <a:ext cx="196596" cy="1528318"/>
            </a:xfrm>
            <a:custGeom>
              <a:avLst/>
              <a:gdLst/>
              <a:ahLst/>
              <a:cxnLst/>
              <a:rect l="0" t="0" r="0" b="0"/>
              <a:pathLst>
                <a:path w="196596" h="1528318">
                  <a:moveTo>
                    <a:pt x="0" y="0"/>
                  </a:moveTo>
                  <a:lnTo>
                    <a:pt x="196596" y="0"/>
                  </a:lnTo>
                  <a:lnTo>
                    <a:pt x="196596" y="1528318"/>
                  </a:lnTo>
                  <a:lnTo>
                    <a:pt x="0" y="1528318"/>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4" name="Shape 151976">
              <a:extLst>
                <a:ext uri="{FF2B5EF4-FFF2-40B4-BE49-F238E27FC236}">
                  <a16:creationId xmlns:a16="http://schemas.microsoft.com/office/drawing/2014/main" id="{5E7FC025-9050-4A7F-A797-DCBEC35BC256}"/>
                </a:ext>
              </a:extLst>
            </p:cNvPr>
            <p:cNvSpPr/>
            <p:nvPr/>
          </p:nvSpPr>
          <p:spPr>
            <a:xfrm>
              <a:off x="5826252" y="600520"/>
              <a:ext cx="195072" cy="2262886"/>
            </a:xfrm>
            <a:custGeom>
              <a:avLst/>
              <a:gdLst/>
              <a:ahLst/>
              <a:cxnLst/>
              <a:rect l="0" t="0" r="0" b="0"/>
              <a:pathLst>
                <a:path w="195072" h="2262886">
                  <a:moveTo>
                    <a:pt x="0" y="0"/>
                  </a:moveTo>
                  <a:lnTo>
                    <a:pt x="195072" y="0"/>
                  </a:lnTo>
                  <a:lnTo>
                    <a:pt x="195072" y="2262886"/>
                  </a:lnTo>
                  <a:lnTo>
                    <a:pt x="0" y="2262886"/>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5" name="Shape 14049">
              <a:extLst>
                <a:ext uri="{FF2B5EF4-FFF2-40B4-BE49-F238E27FC236}">
                  <a16:creationId xmlns:a16="http://schemas.microsoft.com/office/drawing/2014/main" id="{40438766-816E-41F0-95E5-5CB0AE8EC7B6}"/>
                </a:ext>
              </a:extLst>
            </p:cNvPr>
            <p:cNvSpPr/>
            <p:nvPr/>
          </p:nvSpPr>
          <p:spPr>
            <a:xfrm>
              <a:off x="304406" y="2863406"/>
              <a:ext cx="5863984" cy="0"/>
            </a:xfrm>
            <a:custGeom>
              <a:avLst/>
              <a:gdLst/>
              <a:ahLst/>
              <a:cxnLst/>
              <a:rect l="0" t="0" r="0" b="0"/>
              <a:pathLst>
                <a:path w="5863984">
                  <a:moveTo>
                    <a:pt x="0" y="0"/>
                  </a:moveTo>
                  <a:lnTo>
                    <a:pt x="5863984"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66" name="Rectangle 65">
              <a:extLst>
                <a:ext uri="{FF2B5EF4-FFF2-40B4-BE49-F238E27FC236}">
                  <a16:creationId xmlns:a16="http://schemas.microsoft.com/office/drawing/2014/main" id="{A858841F-3A71-4F04-9A9C-486CEB86DBF8}"/>
                </a:ext>
              </a:extLst>
            </p:cNvPr>
            <p:cNvSpPr/>
            <p:nvPr/>
          </p:nvSpPr>
          <p:spPr>
            <a:xfrm>
              <a:off x="140818" y="2811209"/>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7" name="Rectangle 66">
              <a:extLst>
                <a:ext uri="{FF2B5EF4-FFF2-40B4-BE49-F238E27FC236}">
                  <a16:creationId xmlns:a16="http://schemas.microsoft.com/office/drawing/2014/main" id="{42EC259A-AD31-4264-8137-72AD5AEB6226}"/>
                </a:ext>
              </a:extLst>
            </p:cNvPr>
            <p:cNvSpPr/>
            <p:nvPr/>
          </p:nvSpPr>
          <p:spPr>
            <a:xfrm>
              <a:off x="140818" y="2412175"/>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8" name="Rectangle 67">
              <a:extLst>
                <a:ext uri="{FF2B5EF4-FFF2-40B4-BE49-F238E27FC236}">
                  <a16:creationId xmlns:a16="http://schemas.microsoft.com/office/drawing/2014/main" id="{18EA5E1D-D639-4E69-8852-51C88668DDEC}"/>
                </a:ext>
              </a:extLst>
            </p:cNvPr>
            <p:cNvSpPr/>
            <p:nvPr/>
          </p:nvSpPr>
          <p:spPr>
            <a:xfrm>
              <a:off x="140818" y="2013521"/>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4</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9" name="Rectangle 68">
              <a:extLst>
                <a:ext uri="{FF2B5EF4-FFF2-40B4-BE49-F238E27FC236}">
                  <a16:creationId xmlns:a16="http://schemas.microsoft.com/office/drawing/2014/main" id="{5E8307EA-787D-424D-A152-069037AC7A18}"/>
                </a:ext>
              </a:extLst>
            </p:cNvPr>
            <p:cNvSpPr/>
            <p:nvPr/>
          </p:nvSpPr>
          <p:spPr>
            <a:xfrm>
              <a:off x="140818" y="1614488"/>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6</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0" name="Rectangle 69">
              <a:extLst>
                <a:ext uri="{FF2B5EF4-FFF2-40B4-BE49-F238E27FC236}">
                  <a16:creationId xmlns:a16="http://schemas.microsoft.com/office/drawing/2014/main" id="{14C90CC8-68F4-40C4-90B3-6D2290A43258}"/>
                </a:ext>
              </a:extLst>
            </p:cNvPr>
            <p:cNvSpPr/>
            <p:nvPr/>
          </p:nvSpPr>
          <p:spPr>
            <a:xfrm>
              <a:off x="140818" y="1215581"/>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8</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1" name="Rectangle 70">
              <a:extLst>
                <a:ext uri="{FF2B5EF4-FFF2-40B4-BE49-F238E27FC236}">
                  <a16:creationId xmlns:a16="http://schemas.microsoft.com/office/drawing/2014/main" id="{198F03F2-5C63-4636-B169-C7BA4D2B0117}"/>
                </a:ext>
              </a:extLst>
            </p:cNvPr>
            <p:cNvSpPr/>
            <p:nvPr/>
          </p:nvSpPr>
          <p:spPr>
            <a:xfrm>
              <a:off x="82601" y="816801"/>
              <a:ext cx="15450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2" name="Rectangle 71">
              <a:extLst>
                <a:ext uri="{FF2B5EF4-FFF2-40B4-BE49-F238E27FC236}">
                  <a16:creationId xmlns:a16="http://schemas.microsoft.com/office/drawing/2014/main" id="{E40A8843-2EA4-4525-A90B-244E1463D6D9}"/>
                </a:ext>
              </a:extLst>
            </p:cNvPr>
            <p:cNvSpPr/>
            <p:nvPr/>
          </p:nvSpPr>
          <p:spPr>
            <a:xfrm>
              <a:off x="82601" y="417894"/>
              <a:ext cx="15450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3" name="Rectangle 72">
              <a:extLst>
                <a:ext uri="{FF2B5EF4-FFF2-40B4-BE49-F238E27FC236}">
                  <a16:creationId xmlns:a16="http://schemas.microsoft.com/office/drawing/2014/main" id="{D527EA82-E91A-41B2-9287-CC47B0DEB7A2}"/>
                </a:ext>
              </a:extLst>
            </p:cNvPr>
            <p:cNvSpPr/>
            <p:nvPr/>
          </p:nvSpPr>
          <p:spPr>
            <a:xfrm>
              <a:off x="433070"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2019</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4" name="Rectangle 73">
              <a:extLst>
                <a:ext uri="{FF2B5EF4-FFF2-40B4-BE49-F238E27FC236}">
                  <a16:creationId xmlns:a16="http://schemas.microsoft.com/office/drawing/2014/main" id="{64F0FE28-3894-49D9-A2DF-EB8AB8E91355}"/>
                </a:ext>
              </a:extLst>
            </p:cNvPr>
            <p:cNvSpPr/>
            <p:nvPr/>
          </p:nvSpPr>
          <p:spPr>
            <a:xfrm>
              <a:off x="922020" y="2959545"/>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5" name="Rectangle 74">
              <a:extLst>
                <a:ext uri="{FF2B5EF4-FFF2-40B4-BE49-F238E27FC236}">
                  <a16:creationId xmlns:a16="http://schemas.microsoft.com/office/drawing/2014/main" id="{836AB49F-E8B2-4C14-9D21-682A87430E22}"/>
                </a:ext>
              </a:extLst>
            </p:cNvPr>
            <p:cNvSpPr/>
            <p:nvPr/>
          </p:nvSpPr>
          <p:spPr>
            <a:xfrm>
              <a:off x="1410589" y="2959545"/>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2021</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6" name="Rectangle 75">
              <a:extLst>
                <a:ext uri="{FF2B5EF4-FFF2-40B4-BE49-F238E27FC236}">
                  <a16:creationId xmlns:a16="http://schemas.microsoft.com/office/drawing/2014/main" id="{9D0B1F95-CB49-4C12-99E3-6C1917CBAF1E}"/>
                </a:ext>
              </a:extLst>
            </p:cNvPr>
            <p:cNvSpPr/>
            <p:nvPr/>
          </p:nvSpPr>
          <p:spPr>
            <a:xfrm>
              <a:off x="1899539" y="2959545"/>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7" name="Rectangle 76">
              <a:extLst>
                <a:ext uri="{FF2B5EF4-FFF2-40B4-BE49-F238E27FC236}">
                  <a16:creationId xmlns:a16="http://schemas.microsoft.com/office/drawing/2014/main" id="{DB1E65F6-EF2C-4317-A19B-FF29EE052C7F}"/>
                </a:ext>
              </a:extLst>
            </p:cNvPr>
            <p:cNvSpPr/>
            <p:nvPr/>
          </p:nvSpPr>
          <p:spPr>
            <a:xfrm>
              <a:off x="2388108"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2023</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8" name="Rectangle 77">
              <a:extLst>
                <a:ext uri="{FF2B5EF4-FFF2-40B4-BE49-F238E27FC236}">
                  <a16:creationId xmlns:a16="http://schemas.microsoft.com/office/drawing/2014/main" id="{9D44468E-1358-4B80-834A-698FB89097B6}"/>
                </a:ext>
              </a:extLst>
            </p:cNvPr>
            <p:cNvSpPr/>
            <p:nvPr/>
          </p:nvSpPr>
          <p:spPr>
            <a:xfrm>
              <a:off x="2877058"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2024</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79" name="Rectangle 78">
              <a:extLst>
                <a:ext uri="{FF2B5EF4-FFF2-40B4-BE49-F238E27FC236}">
                  <a16:creationId xmlns:a16="http://schemas.microsoft.com/office/drawing/2014/main" id="{1F4A15E0-0115-41B2-AF57-A5D1D2388B86}"/>
                </a:ext>
              </a:extLst>
            </p:cNvPr>
            <p:cNvSpPr/>
            <p:nvPr/>
          </p:nvSpPr>
          <p:spPr>
            <a:xfrm>
              <a:off x="3365627"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0" name="Rectangle 79">
              <a:extLst>
                <a:ext uri="{FF2B5EF4-FFF2-40B4-BE49-F238E27FC236}">
                  <a16:creationId xmlns:a16="http://schemas.microsoft.com/office/drawing/2014/main" id="{787B515B-5005-4E0B-B4E1-E326EC7D9275}"/>
                </a:ext>
              </a:extLst>
            </p:cNvPr>
            <p:cNvSpPr/>
            <p:nvPr/>
          </p:nvSpPr>
          <p:spPr>
            <a:xfrm>
              <a:off x="3854450"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2026</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1" name="Rectangle 80">
              <a:extLst>
                <a:ext uri="{FF2B5EF4-FFF2-40B4-BE49-F238E27FC236}">
                  <a16:creationId xmlns:a16="http://schemas.microsoft.com/office/drawing/2014/main" id="{67D5EFDD-430D-45BD-B32F-253278194E94}"/>
                </a:ext>
              </a:extLst>
            </p:cNvPr>
            <p:cNvSpPr/>
            <p:nvPr/>
          </p:nvSpPr>
          <p:spPr>
            <a:xfrm>
              <a:off x="4343146"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2027</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2" name="Rectangle 81">
              <a:extLst>
                <a:ext uri="{FF2B5EF4-FFF2-40B4-BE49-F238E27FC236}">
                  <a16:creationId xmlns:a16="http://schemas.microsoft.com/office/drawing/2014/main" id="{E2DE3E14-DF34-4CE7-81FB-3E8A5C1FBE7A}"/>
                </a:ext>
              </a:extLst>
            </p:cNvPr>
            <p:cNvSpPr/>
            <p:nvPr/>
          </p:nvSpPr>
          <p:spPr>
            <a:xfrm>
              <a:off x="4831969" y="2959545"/>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2028</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3" name="Rectangle 82">
              <a:extLst>
                <a:ext uri="{FF2B5EF4-FFF2-40B4-BE49-F238E27FC236}">
                  <a16:creationId xmlns:a16="http://schemas.microsoft.com/office/drawing/2014/main" id="{8EC9A025-ED7A-4C37-A24C-EF0411318BD0}"/>
                </a:ext>
              </a:extLst>
            </p:cNvPr>
            <p:cNvSpPr/>
            <p:nvPr/>
          </p:nvSpPr>
          <p:spPr>
            <a:xfrm>
              <a:off x="5320538" y="2959545"/>
              <a:ext cx="309359"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2029</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4" name="Rectangle 83">
              <a:extLst>
                <a:ext uri="{FF2B5EF4-FFF2-40B4-BE49-F238E27FC236}">
                  <a16:creationId xmlns:a16="http://schemas.microsoft.com/office/drawing/2014/main" id="{DB5999D9-E5BD-4147-9762-951B51AF231E}"/>
                </a:ext>
              </a:extLst>
            </p:cNvPr>
            <p:cNvSpPr/>
            <p:nvPr/>
          </p:nvSpPr>
          <p:spPr>
            <a:xfrm>
              <a:off x="5809488" y="2959545"/>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5" name="Rectangle 84">
              <a:extLst>
                <a:ext uri="{FF2B5EF4-FFF2-40B4-BE49-F238E27FC236}">
                  <a16:creationId xmlns:a16="http://schemas.microsoft.com/office/drawing/2014/main" id="{D4F38B66-7A5D-4EE7-839D-8966AE705757}"/>
                </a:ext>
              </a:extLst>
            </p:cNvPr>
            <p:cNvSpPr/>
            <p:nvPr/>
          </p:nvSpPr>
          <p:spPr>
            <a:xfrm>
              <a:off x="1541504" y="131255"/>
              <a:ext cx="4674931"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srgbClr val="595959"/>
                  </a:solidFill>
                  <a:effectLst/>
                  <a:uLnTx/>
                  <a:uFillTx/>
                  <a:latin typeface="Calibri" panose="020F0502020204030204" pitchFamily="34" charset="0"/>
                  <a:ea typeface="Calibri" panose="020F0502020204030204" pitchFamily="34" charset="0"/>
                  <a:cs typeface="+mn-cs"/>
                </a:rPr>
                <a:t> wheeler sales (in million) for electric vehicles.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6" name="Rectangle 85">
              <a:extLst>
                <a:ext uri="{FF2B5EF4-FFF2-40B4-BE49-F238E27FC236}">
                  <a16:creationId xmlns:a16="http://schemas.microsoft.com/office/drawing/2014/main" id="{1A47508B-C1F6-4ABD-B94C-BC44956D7A53}"/>
                </a:ext>
              </a:extLst>
            </p:cNvPr>
            <p:cNvSpPr/>
            <p:nvPr/>
          </p:nvSpPr>
          <p:spPr>
            <a:xfrm>
              <a:off x="1451102" y="131255"/>
              <a:ext cx="120235"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7" name="Shape 14070">
              <a:extLst>
                <a:ext uri="{FF2B5EF4-FFF2-40B4-BE49-F238E27FC236}">
                  <a16:creationId xmlns:a16="http://schemas.microsoft.com/office/drawing/2014/main" id="{C6D091B9-1DAE-4E4F-B5F9-0574CFAF4C0E}"/>
                </a:ext>
              </a:extLst>
            </p:cNvPr>
            <p:cNvSpPr/>
            <p:nvPr/>
          </p:nvSpPr>
          <p:spPr>
            <a:xfrm>
              <a:off x="0" y="0"/>
              <a:ext cx="6308090" cy="3158033"/>
            </a:xfrm>
            <a:custGeom>
              <a:avLst/>
              <a:gdLst/>
              <a:ahLst/>
              <a:cxnLst/>
              <a:rect l="0" t="0" r="0" b="0"/>
              <a:pathLst>
                <a:path w="6308090" h="3158033">
                  <a:moveTo>
                    <a:pt x="6308090" y="0"/>
                  </a:moveTo>
                  <a:lnTo>
                    <a:pt x="6308090" y="3158033"/>
                  </a:lnTo>
                  <a:lnTo>
                    <a:pt x="0" y="3158033"/>
                  </a:lnTo>
                  <a:lnTo>
                    <a:pt x="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grpSp>
      <p:grpSp>
        <p:nvGrpSpPr>
          <p:cNvPr id="88" name="Group 87">
            <a:extLst>
              <a:ext uri="{FF2B5EF4-FFF2-40B4-BE49-F238E27FC236}">
                <a16:creationId xmlns:a16="http://schemas.microsoft.com/office/drawing/2014/main" id="{64509094-D533-4745-8436-A2A6AF1CC2E6}"/>
              </a:ext>
            </a:extLst>
          </p:cNvPr>
          <p:cNvGrpSpPr/>
          <p:nvPr/>
        </p:nvGrpSpPr>
        <p:grpSpPr>
          <a:xfrm>
            <a:off x="417666" y="3490950"/>
            <a:ext cx="5821388" cy="3051277"/>
            <a:chOff x="0" y="0"/>
            <a:chExt cx="7074624" cy="2974794"/>
          </a:xfrm>
        </p:grpSpPr>
        <p:sp>
          <p:nvSpPr>
            <p:cNvPr id="89" name="Rectangle 88">
              <a:extLst>
                <a:ext uri="{FF2B5EF4-FFF2-40B4-BE49-F238E27FC236}">
                  <a16:creationId xmlns:a16="http://schemas.microsoft.com/office/drawing/2014/main" id="{9DA43EFB-8229-4546-961B-B56FF38D29F2}"/>
                </a:ext>
              </a:extLst>
            </p:cNvPr>
            <p:cNvSpPr/>
            <p:nvPr/>
          </p:nvSpPr>
          <p:spPr>
            <a:xfrm>
              <a:off x="6142990" y="2784857"/>
              <a:ext cx="42144" cy="18993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 </a:t>
              </a:r>
            </a:p>
          </p:txBody>
        </p:sp>
        <p:sp>
          <p:nvSpPr>
            <p:cNvPr id="90" name="Shape 14648">
              <a:extLst>
                <a:ext uri="{FF2B5EF4-FFF2-40B4-BE49-F238E27FC236}">
                  <a16:creationId xmlns:a16="http://schemas.microsoft.com/office/drawing/2014/main" id="{BABD50B9-305C-4946-BE36-AC7F8E2E4D5E}"/>
                </a:ext>
              </a:extLst>
            </p:cNvPr>
            <p:cNvSpPr/>
            <p:nvPr/>
          </p:nvSpPr>
          <p:spPr>
            <a:xfrm>
              <a:off x="391160" y="2360550"/>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1" name="Shape 14649">
              <a:extLst>
                <a:ext uri="{FF2B5EF4-FFF2-40B4-BE49-F238E27FC236}">
                  <a16:creationId xmlns:a16="http://schemas.microsoft.com/office/drawing/2014/main" id="{F023766A-D272-4082-870B-DFAB7AAC6E01}"/>
                </a:ext>
              </a:extLst>
            </p:cNvPr>
            <p:cNvSpPr/>
            <p:nvPr/>
          </p:nvSpPr>
          <p:spPr>
            <a:xfrm>
              <a:off x="391160" y="2124330"/>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2" name="Shape 14650">
              <a:extLst>
                <a:ext uri="{FF2B5EF4-FFF2-40B4-BE49-F238E27FC236}">
                  <a16:creationId xmlns:a16="http://schemas.microsoft.com/office/drawing/2014/main" id="{AB3103A3-04EA-4082-975B-5A517133B40A}"/>
                </a:ext>
              </a:extLst>
            </p:cNvPr>
            <p:cNvSpPr/>
            <p:nvPr/>
          </p:nvSpPr>
          <p:spPr>
            <a:xfrm>
              <a:off x="391160" y="1888110"/>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3" name="Shape 14651">
              <a:extLst>
                <a:ext uri="{FF2B5EF4-FFF2-40B4-BE49-F238E27FC236}">
                  <a16:creationId xmlns:a16="http://schemas.microsoft.com/office/drawing/2014/main" id="{89BCFFC5-3E73-4F09-9510-537E3CF31DA6}"/>
                </a:ext>
              </a:extLst>
            </p:cNvPr>
            <p:cNvSpPr/>
            <p:nvPr/>
          </p:nvSpPr>
          <p:spPr>
            <a:xfrm>
              <a:off x="391160" y="1651890"/>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4" name="Shape 14652">
              <a:extLst>
                <a:ext uri="{FF2B5EF4-FFF2-40B4-BE49-F238E27FC236}">
                  <a16:creationId xmlns:a16="http://schemas.microsoft.com/office/drawing/2014/main" id="{3233B029-FB92-476C-B633-A765AB84F09F}"/>
                </a:ext>
              </a:extLst>
            </p:cNvPr>
            <p:cNvSpPr/>
            <p:nvPr/>
          </p:nvSpPr>
          <p:spPr>
            <a:xfrm>
              <a:off x="391160" y="1415669"/>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5" name="Shape 14653">
              <a:extLst>
                <a:ext uri="{FF2B5EF4-FFF2-40B4-BE49-F238E27FC236}">
                  <a16:creationId xmlns:a16="http://schemas.microsoft.com/office/drawing/2014/main" id="{A2A7084C-DDC3-4778-A0F5-052A3540E664}"/>
                </a:ext>
              </a:extLst>
            </p:cNvPr>
            <p:cNvSpPr/>
            <p:nvPr/>
          </p:nvSpPr>
          <p:spPr>
            <a:xfrm>
              <a:off x="391160" y="1179450"/>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6" name="Shape 14654">
              <a:extLst>
                <a:ext uri="{FF2B5EF4-FFF2-40B4-BE49-F238E27FC236}">
                  <a16:creationId xmlns:a16="http://schemas.microsoft.com/office/drawing/2014/main" id="{786EAB7A-4EAE-4792-BB76-E4F0DF0D84D6}"/>
                </a:ext>
              </a:extLst>
            </p:cNvPr>
            <p:cNvSpPr/>
            <p:nvPr/>
          </p:nvSpPr>
          <p:spPr>
            <a:xfrm>
              <a:off x="391160" y="943229"/>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7" name="Shape 14655">
              <a:extLst>
                <a:ext uri="{FF2B5EF4-FFF2-40B4-BE49-F238E27FC236}">
                  <a16:creationId xmlns:a16="http://schemas.microsoft.com/office/drawing/2014/main" id="{715876A4-E4BB-4BCB-BB50-625B965225E2}"/>
                </a:ext>
              </a:extLst>
            </p:cNvPr>
            <p:cNvSpPr/>
            <p:nvPr/>
          </p:nvSpPr>
          <p:spPr>
            <a:xfrm>
              <a:off x="391160" y="707010"/>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8" name="Shape 14656">
              <a:extLst>
                <a:ext uri="{FF2B5EF4-FFF2-40B4-BE49-F238E27FC236}">
                  <a16:creationId xmlns:a16="http://schemas.microsoft.com/office/drawing/2014/main" id="{7C249108-9578-4732-9D7F-FD3B893714FA}"/>
                </a:ext>
              </a:extLst>
            </p:cNvPr>
            <p:cNvSpPr/>
            <p:nvPr/>
          </p:nvSpPr>
          <p:spPr>
            <a:xfrm>
              <a:off x="391160" y="471043"/>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99" name="Shape 151989">
              <a:extLst>
                <a:ext uri="{FF2B5EF4-FFF2-40B4-BE49-F238E27FC236}">
                  <a16:creationId xmlns:a16="http://schemas.microsoft.com/office/drawing/2014/main" id="{C281A729-3F38-4A77-AB95-F473B9BBB56A}"/>
                </a:ext>
              </a:extLst>
            </p:cNvPr>
            <p:cNvSpPr/>
            <p:nvPr/>
          </p:nvSpPr>
          <p:spPr>
            <a:xfrm>
              <a:off x="999744" y="2179194"/>
              <a:ext cx="185928" cy="416687"/>
            </a:xfrm>
            <a:custGeom>
              <a:avLst/>
              <a:gdLst/>
              <a:ahLst/>
              <a:cxnLst/>
              <a:rect l="0" t="0" r="0" b="0"/>
              <a:pathLst>
                <a:path w="185928" h="416687">
                  <a:moveTo>
                    <a:pt x="0" y="0"/>
                  </a:moveTo>
                  <a:lnTo>
                    <a:pt x="185928" y="0"/>
                  </a:lnTo>
                  <a:lnTo>
                    <a:pt x="185928" y="416687"/>
                  </a:lnTo>
                  <a:lnTo>
                    <a:pt x="0" y="416687"/>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0" name="Shape 151990">
              <a:extLst>
                <a:ext uri="{FF2B5EF4-FFF2-40B4-BE49-F238E27FC236}">
                  <a16:creationId xmlns:a16="http://schemas.microsoft.com/office/drawing/2014/main" id="{C3A33AF2-D73E-4EEA-92AF-ED34FA1A81C5}"/>
                </a:ext>
              </a:extLst>
            </p:cNvPr>
            <p:cNvSpPr/>
            <p:nvPr/>
          </p:nvSpPr>
          <p:spPr>
            <a:xfrm>
              <a:off x="531876" y="1935354"/>
              <a:ext cx="185928" cy="660527"/>
            </a:xfrm>
            <a:custGeom>
              <a:avLst/>
              <a:gdLst/>
              <a:ahLst/>
              <a:cxnLst/>
              <a:rect l="0" t="0" r="0" b="0"/>
              <a:pathLst>
                <a:path w="185928" h="660527">
                  <a:moveTo>
                    <a:pt x="0" y="0"/>
                  </a:moveTo>
                  <a:lnTo>
                    <a:pt x="185928" y="0"/>
                  </a:lnTo>
                  <a:lnTo>
                    <a:pt x="185928" y="660527"/>
                  </a:lnTo>
                  <a:lnTo>
                    <a:pt x="0" y="660527"/>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1" name="Shape 151991">
              <a:extLst>
                <a:ext uri="{FF2B5EF4-FFF2-40B4-BE49-F238E27FC236}">
                  <a16:creationId xmlns:a16="http://schemas.microsoft.com/office/drawing/2014/main" id="{123A7EAE-9FD0-4B69-8A60-5610D584E43C}"/>
                </a:ext>
              </a:extLst>
            </p:cNvPr>
            <p:cNvSpPr/>
            <p:nvPr/>
          </p:nvSpPr>
          <p:spPr>
            <a:xfrm>
              <a:off x="1466088" y="1798194"/>
              <a:ext cx="187452" cy="797687"/>
            </a:xfrm>
            <a:custGeom>
              <a:avLst/>
              <a:gdLst/>
              <a:ahLst/>
              <a:cxnLst/>
              <a:rect l="0" t="0" r="0" b="0"/>
              <a:pathLst>
                <a:path w="187452" h="797687">
                  <a:moveTo>
                    <a:pt x="0" y="0"/>
                  </a:moveTo>
                  <a:lnTo>
                    <a:pt x="187452" y="0"/>
                  </a:lnTo>
                  <a:lnTo>
                    <a:pt x="187452" y="797687"/>
                  </a:lnTo>
                  <a:lnTo>
                    <a:pt x="0" y="797687"/>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2" name="Shape 151992">
              <a:extLst>
                <a:ext uri="{FF2B5EF4-FFF2-40B4-BE49-F238E27FC236}">
                  <a16:creationId xmlns:a16="http://schemas.microsoft.com/office/drawing/2014/main" id="{08E0798E-F73D-4F51-8436-F3156E0E23E8}"/>
                </a:ext>
              </a:extLst>
            </p:cNvPr>
            <p:cNvSpPr/>
            <p:nvPr/>
          </p:nvSpPr>
          <p:spPr>
            <a:xfrm>
              <a:off x="1933956" y="1718946"/>
              <a:ext cx="187452" cy="876935"/>
            </a:xfrm>
            <a:custGeom>
              <a:avLst/>
              <a:gdLst/>
              <a:ahLst/>
              <a:cxnLst/>
              <a:rect l="0" t="0" r="0" b="0"/>
              <a:pathLst>
                <a:path w="187452" h="876935">
                  <a:moveTo>
                    <a:pt x="0" y="0"/>
                  </a:moveTo>
                  <a:lnTo>
                    <a:pt x="187452" y="0"/>
                  </a:lnTo>
                  <a:lnTo>
                    <a:pt x="187452" y="876935"/>
                  </a:lnTo>
                  <a:lnTo>
                    <a:pt x="0" y="876935"/>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3" name="Shape 151993">
              <a:extLst>
                <a:ext uri="{FF2B5EF4-FFF2-40B4-BE49-F238E27FC236}">
                  <a16:creationId xmlns:a16="http://schemas.microsoft.com/office/drawing/2014/main" id="{27C939EF-FCD0-43F1-808F-32E2AFFBDC6E}"/>
                </a:ext>
              </a:extLst>
            </p:cNvPr>
            <p:cNvSpPr/>
            <p:nvPr/>
          </p:nvSpPr>
          <p:spPr>
            <a:xfrm>
              <a:off x="2401824" y="1632078"/>
              <a:ext cx="187452" cy="963803"/>
            </a:xfrm>
            <a:custGeom>
              <a:avLst/>
              <a:gdLst/>
              <a:ahLst/>
              <a:cxnLst/>
              <a:rect l="0" t="0" r="0" b="0"/>
              <a:pathLst>
                <a:path w="187452" h="963803">
                  <a:moveTo>
                    <a:pt x="0" y="0"/>
                  </a:moveTo>
                  <a:lnTo>
                    <a:pt x="187452" y="0"/>
                  </a:lnTo>
                  <a:lnTo>
                    <a:pt x="187452" y="963803"/>
                  </a:lnTo>
                  <a:lnTo>
                    <a:pt x="0" y="963803"/>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4" name="Shape 151994">
              <a:extLst>
                <a:ext uri="{FF2B5EF4-FFF2-40B4-BE49-F238E27FC236}">
                  <a16:creationId xmlns:a16="http://schemas.microsoft.com/office/drawing/2014/main" id="{1945BCA5-21F4-4005-803D-68FA9ECD5AA4}"/>
                </a:ext>
              </a:extLst>
            </p:cNvPr>
            <p:cNvSpPr/>
            <p:nvPr/>
          </p:nvSpPr>
          <p:spPr>
            <a:xfrm>
              <a:off x="2869692" y="1536066"/>
              <a:ext cx="185928" cy="1059815"/>
            </a:xfrm>
            <a:custGeom>
              <a:avLst/>
              <a:gdLst/>
              <a:ahLst/>
              <a:cxnLst/>
              <a:rect l="0" t="0" r="0" b="0"/>
              <a:pathLst>
                <a:path w="185928" h="1059815">
                  <a:moveTo>
                    <a:pt x="0" y="0"/>
                  </a:moveTo>
                  <a:lnTo>
                    <a:pt x="185928" y="0"/>
                  </a:lnTo>
                  <a:lnTo>
                    <a:pt x="185928" y="1059815"/>
                  </a:lnTo>
                  <a:lnTo>
                    <a:pt x="0" y="1059815"/>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5" name="Shape 151995">
              <a:extLst>
                <a:ext uri="{FF2B5EF4-FFF2-40B4-BE49-F238E27FC236}">
                  <a16:creationId xmlns:a16="http://schemas.microsoft.com/office/drawing/2014/main" id="{C673DC59-4037-49D5-BAEA-6832E6FB1596}"/>
                </a:ext>
              </a:extLst>
            </p:cNvPr>
            <p:cNvSpPr/>
            <p:nvPr/>
          </p:nvSpPr>
          <p:spPr>
            <a:xfrm>
              <a:off x="3337560" y="1432434"/>
              <a:ext cx="185928" cy="1163447"/>
            </a:xfrm>
            <a:custGeom>
              <a:avLst/>
              <a:gdLst/>
              <a:ahLst/>
              <a:cxnLst/>
              <a:rect l="0" t="0" r="0" b="0"/>
              <a:pathLst>
                <a:path w="185928" h="1163447">
                  <a:moveTo>
                    <a:pt x="0" y="0"/>
                  </a:moveTo>
                  <a:lnTo>
                    <a:pt x="185928" y="0"/>
                  </a:lnTo>
                  <a:lnTo>
                    <a:pt x="185928" y="1163447"/>
                  </a:lnTo>
                  <a:lnTo>
                    <a:pt x="0" y="1163447"/>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6" name="Shape 151996">
              <a:extLst>
                <a:ext uri="{FF2B5EF4-FFF2-40B4-BE49-F238E27FC236}">
                  <a16:creationId xmlns:a16="http://schemas.microsoft.com/office/drawing/2014/main" id="{667BFE95-2D06-453D-B828-02034300EF58}"/>
                </a:ext>
              </a:extLst>
            </p:cNvPr>
            <p:cNvSpPr/>
            <p:nvPr/>
          </p:nvSpPr>
          <p:spPr>
            <a:xfrm>
              <a:off x="3803904" y="1316610"/>
              <a:ext cx="187452" cy="1279271"/>
            </a:xfrm>
            <a:custGeom>
              <a:avLst/>
              <a:gdLst/>
              <a:ahLst/>
              <a:cxnLst/>
              <a:rect l="0" t="0" r="0" b="0"/>
              <a:pathLst>
                <a:path w="187452" h="1279271">
                  <a:moveTo>
                    <a:pt x="0" y="0"/>
                  </a:moveTo>
                  <a:lnTo>
                    <a:pt x="187452" y="0"/>
                  </a:lnTo>
                  <a:lnTo>
                    <a:pt x="187452" y="1279271"/>
                  </a:lnTo>
                  <a:lnTo>
                    <a:pt x="0" y="1279271"/>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7" name="Shape 151997">
              <a:extLst>
                <a:ext uri="{FF2B5EF4-FFF2-40B4-BE49-F238E27FC236}">
                  <a16:creationId xmlns:a16="http://schemas.microsoft.com/office/drawing/2014/main" id="{12CF446D-B463-4C86-B303-9D10F9C65EBE}"/>
                </a:ext>
              </a:extLst>
            </p:cNvPr>
            <p:cNvSpPr/>
            <p:nvPr/>
          </p:nvSpPr>
          <p:spPr>
            <a:xfrm>
              <a:off x="4271772" y="1190117"/>
              <a:ext cx="187452" cy="1405763"/>
            </a:xfrm>
            <a:custGeom>
              <a:avLst/>
              <a:gdLst/>
              <a:ahLst/>
              <a:cxnLst/>
              <a:rect l="0" t="0" r="0" b="0"/>
              <a:pathLst>
                <a:path w="187452" h="1405763">
                  <a:moveTo>
                    <a:pt x="0" y="0"/>
                  </a:moveTo>
                  <a:lnTo>
                    <a:pt x="187452" y="0"/>
                  </a:lnTo>
                  <a:lnTo>
                    <a:pt x="187452" y="1405763"/>
                  </a:lnTo>
                  <a:lnTo>
                    <a:pt x="0" y="1405763"/>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8" name="Shape 151998">
              <a:extLst>
                <a:ext uri="{FF2B5EF4-FFF2-40B4-BE49-F238E27FC236}">
                  <a16:creationId xmlns:a16="http://schemas.microsoft.com/office/drawing/2014/main" id="{0CB30C8C-D2A7-43ED-B276-CA687C8F2378}"/>
                </a:ext>
              </a:extLst>
            </p:cNvPr>
            <p:cNvSpPr/>
            <p:nvPr/>
          </p:nvSpPr>
          <p:spPr>
            <a:xfrm>
              <a:off x="4739640" y="1051434"/>
              <a:ext cx="187452" cy="1544447"/>
            </a:xfrm>
            <a:custGeom>
              <a:avLst/>
              <a:gdLst/>
              <a:ahLst/>
              <a:cxnLst/>
              <a:rect l="0" t="0" r="0" b="0"/>
              <a:pathLst>
                <a:path w="187452" h="1544447">
                  <a:moveTo>
                    <a:pt x="0" y="0"/>
                  </a:moveTo>
                  <a:lnTo>
                    <a:pt x="187452" y="0"/>
                  </a:lnTo>
                  <a:lnTo>
                    <a:pt x="187452" y="1544447"/>
                  </a:lnTo>
                  <a:lnTo>
                    <a:pt x="0" y="1544447"/>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09" name="Shape 151999">
              <a:extLst>
                <a:ext uri="{FF2B5EF4-FFF2-40B4-BE49-F238E27FC236}">
                  <a16:creationId xmlns:a16="http://schemas.microsoft.com/office/drawing/2014/main" id="{EF296AC9-3BE2-4C4C-9500-FFAEBB6185E1}"/>
                </a:ext>
              </a:extLst>
            </p:cNvPr>
            <p:cNvSpPr/>
            <p:nvPr/>
          </p:nvSpPr>
          <p:spPr>
            <a:xfrm>
              <a:off x="5207508" y="899034"/>
              <a:ext cx="185928" cy="1696847"/>
            </a:xfrm>
            <a:custGeom>
              <a:avLst/>
              <a:gdLst/>
              <a:ahLst/>
              <a:cxnLst/>
              <a:rect l="0" t="0" r="0" b="0"/>
              <a:pathLst>
                <a:path w="185928" h="1696847">
                  <a:moveTo>
                    <a:pt x="0" y="0"/>
                  </a:moveTo>
                  <a:lnTo>
                    <a:pt x="185928" y="0"/>
                  </a:lnTo>
                  <a:lnTo>
                    <a:pt x="185928" y="1696847"/>
                  </a:lnTo>
                  <a:lnTo>
                    <a:pt x="0" y="1696847"/>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10" name="Shape 152000">
              <a:extLst>
                <a:ext uri="{FF2B5EF4-FFF2-40B4-BE49-F238E27FC236}">
                  <a16:creationId xmlns:a16="http://schemas.microsoft.com/office/drawing/2014/main" id="{9DF8F301-FA40-478C-BC5C-4335B054D2D9}"/>
                </a:ext>
              </a:extLst>
            </p:cNvPr>
            <p:cNvSpPr/>
            <p:nvPr/>
          </p:nvSpPr>
          <p:spPr>
            <a:xfrm>
              <a:off x="5675376" y="729869"/>
              <a:ext cx="185928" cy="1866011"/>
            </a:xfrm>
            <a:custGeom>
              <a:avLst/>
              <a:gdLst/>
              <a:ahLst/>
              <a:cxnLst/>
              <a:rect l="0" t="0" r="0" b="0"/>
              <a:pathLst>
                <a:path w="185928" h="1866011">
                  <a:moveTo>
                    <a:pt x="0" y="0"/>
                  </a:moveTo>
                  <a:lnTo>
                    <a:pt x="185928" y="0"/>
                  </a:lnTo>
                  <a:lnTo>
                    <a:pt x="185928" y="1866011"/>
                  </a:lnTo>
                  <a:lnTo>
                    <a:pt x="0" y="1866011"/>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11" name="Shape 14669">
              <a:extLst>
                <a:ext uri="{FF2B5EF4-FFF2-40B4-BE49-F238E27FC236}">
                  <a16:creationId xmlns:a16="http://schemas.microsoft.com/office/drawing/2014/main" id="{9F2B5B1A-397E-4685-BF25-5CCB0645DEF4}"/>
                </a:ext>
              </a:extLst>
            </p:cNvPr>
            <p:cNvSpPr/>
            <p:nvPr/>
          </p:nvSpPr>
          <p:spPr>
            <a:xfrm>
              <a:off x="391160" y="2595881"/>
              <a:ext cx="5610860" cy="0"/>
            </a:xfrm>
            <a:custGeom>
              <a:avLst/>
              <a:gdLst/>
              <a:ahLst/>
              <a:cxnLst/>
              <a:rect l="0" t="0" r="0" b="0"/>
              <a:pathLst>
                <a:path w="5610860">
                  <a:moveTo>
                    <a:pt x="0" y="0"/>
                  </a:moveTo>
                  <a:lnTo>
                    <a:pt x="561086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12" name="Rectangle 111">
              <a:extLst>
                <a:ext uri="{FF2B5EF4-FFF2-40B4-BE49-F238E27FC236}">
                  <a16:creationId xmlns:a16="http://schemas.microsoft.com/office/drawing/2014/main" id="{D84FD36F-C33A-4814-B5DD-53CA94573328}"/>
                </a:ext>
              </a:extLst>
            </p:cNvPr>
            <p:cNvSpPr/>
            <p:nvPr/>
          </p:nvSpPr>
          <p:spPr>
            <a:xfrm>
              <a:off x="227381" y="2543049"/>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3" name="Rectangle 112">
              <a:extLst>
                <a:ext uri="{FF2B5EF4-FFF2-40B4-BE49-F238E27FC236}">
                  <a16:creationId xmlns:a16="http://schemas.microsoft.com/office/drawing/2014/main" id="{755AC6FA-ABC3-46DA-92B4-3CC9C29B0DBA}"/>
                </a:ext>
              </a:extLst>
            </p:cNvPr>
            <p:cNvSpPr/>
            <p:nvPr/>
          </p:nvSpPr>
          <p:spPr>
            <a:xfrm>
              <a:off x="82601" y="2306829"/>
              <a:ext cx="27059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0.05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4" name="Rectangle 113">
              <a:extLst>
                <a:ext uri="{FF2B5EF4-FFF2-40B4-BE49-F238E27FC236}">
                  <a16:creationId xmlns:a16="http://schemas.microsoft.com/office/drawing/2014/main" id="{D67B73C2-B46E-45B3-9A91-008FABA02D3B}"/>
                </a:ext>
              </a:extLst>
            </p:cNvPr>
            <p:cNvSpPr/>
            <p:nvPr/>
          </p:nvSpPr>
          <p:spPr>
            <a:xfrm>
              <a:off x="140818" y="2070609"/>
              <a:ext cx="19245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0.1</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5" name="Rectangle 114">
              <a:extLst>
                <a:ext uri="{FF2B5EF4-FFF2-40B4-BE49-F238E27FC236}">
                  <a16:creationId xmlns:a16="http://schemas.microsoft.com/office/drawing/2014/main" id="{0414FED4-22CF-44C2-BEA0-A88E91E470B4}"/>
                </a:ext>
              </a:extLst>
            </p:cNvPr>
            <p:cNvSpPr/>
            <p:nvPr/>
          </p:nvSpPr>
          <p:spPr>
            <a:xfrm>
              <a:off x="82601" y="1834643"/>
              <a:ext cx="27059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0.15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6" name="Rectangle 115">
              <a:extLst>
                <a:ext uri="{FF2B5EF4-FFF2-40B4-BE49-F238E27FC236}">
                  <a16:creationId xmlns:a16="http://schemas.microsoft.com/office/drawing/2014/main" id="{589A6361-2058-43DD-9EA1-F55BA9F26C55}"/>
                </a:ext>
              </a:extLst>
            </p:cNvPr>
            <p:cNvSpPr/>
            <p:nvPr/>
          </p:nvSpPr>
          <p:spPr>
            <a:xfrm>
              <a:off x="140818" y="1598423"/>
              <a:ext cx="19245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7" name="Rectangle 116">
              <a:extLst>
                <a:ext uri="{FF2B5EF4-FFF2-40B4-BE49-F238E27FC236}">
                  <a16:creationId xmlns:a16="http://schemas.microsoft.com/office/drawing/2014/main" id="{2A3B126C-F4F9-46DB-8E64-BAB218E785E2}"/>
                </a:ext>
              </a:extLst>
            </p:cNvPr>
            <p:cNvSpPr/>
            <p:nvPr/>
          </p:nvSpPr>
          <p:spPr>
            <a:xfrm>
              <a:off x="82601" y="1362203"/>
              <a:ext cx="27059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0.25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8" name="Rectangle 117">
              <a:extLst>
                <a:ext uri="{FF2B5EF4-FFF2-40B4-BE49-F238E27FC236}">
                  <a16:creationId xmlns:a16="http://schemas.microsoft.com/office/drawing/2014/main" id="{7C7AFF51-06F5-44B8-9EE8-81237D8C894D}"/>
                </a:ext>
              </a:extLst>
            </p:cNvPr>
            <p:cNvSpPr/>
            <p:nvPr/>
          </p:nvSpPr>
          <p:spPr>
            <a:xfrm>
              <a:off x="140818" y="1126364"/>
              <a:ext cx="19245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0.3</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19" name="Rectangle 118">
              <a:extLst>
                <a:ext uri="{FF2B5EF4-FFF2-40B4-BE49-F238E27FC236}">
                  <a16:creationId xmlns:a16="http://schemas.microsoft.com/office/drawing/2014/main" id="{1E0E8880-2EA9-496B-AEEF-2E0DA550BE49}"/>
                </a:ext>
              </a:extLst>
            </p:cNvPr>
            <p:cNvSpPr/>
            <p:nvPr/>
          </p:nvSpPr>
          <p:spPr>
            <a:xfrm>
              <a:off x="82601" y="890143"/>
              <a:ext cx="27059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0.35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0" name="Rectangle 119">
              <a:extLst>
                <a:ext uri="{FF2B5EF4-FFF2-40B4-BE49-F238E27FC236}">
                  <a16:creationId xmlns:a16="http://schemas.microsoft.com/office/drawing/2014/main" id="{63A376CC-49A3-4BF5-80B3-12613140FF3B}"/>
                </a:ext>
              </a:extLst>
            </p:cNvPr>
            <p:cNvSpPr/>
            <p:nvPr/>
          </p:nvSpPr>
          <p:spPr>
            <a:xfrm>
              <a:off x="140818" y="653924"/>
              <a:ext cx="19245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0.4</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1" name="Rectangle 120">
              <a:extLst>
                <a:ext uri="{FF2B5EF4-FFF2-40B4-BE49-F238E27FC236}">
                  <a16:creationId xmlns:a16="http://schemas.microsoft.com/office/drawing/2014/main" id="{C8ADD175-F375-4CF6-A478-D11027291507}"/>
                </a:ext>
              </a:extLst>
            </p:cNvPr>
            <p:cNvSpPr/>
            <p:nvPr/>
          </p:nvSpPr>
          <p:spPr>
            <a:xfrm>
              <a:off x="82601" y="417703"/>
              <a:ext cx="27059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0.45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2" name="Rectangle 121">
              <a:extLst>
                <a:ext uri="{FF2B5EF4-FFF2-40B4-BE49-F238E27FC236}">
                  <a16:creationId xmlns:a16="http://schemas.microsoft.com/office/drawing/2014/main" id="{0DAA3B72-4225-432B-B8E9-0B0B70E63A3C}"/>
                </a:ext>
              </a:extLst>
            </p:cNvPr>
            <p:cNvSpPr/>
            <p:nvPr/>
          </p:nvSpPr>
          <p:spPr>
            <a:xfrm>
              <a:off x="509270"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2019</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3" name="Rectangle 122">
              <a:extLst>
                <a:ext uri="{FF2B5EF4-FFF2-40B4-BE49-F238E27FC236}">
                  <a16:creationId xmlns:a16="http://schemas.microsoft.com/office/drawing/2014/main" id="{E6BA664A-4AE4-45FC-861E-734E0A50C4CC}"/>
                </a:ext>
              </a:extLst>
            </p:cNvPr>
            <p:cNvSpPr/>
            <p:nvPr/>
          </p:nvSpPr>
          <p:spPr>
            <a:xfrm>
              <a:off x="977138" y="2691512"/>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4" name="Rectangle 123">
              <a:extLst>
                <a:ext uri="{FF2B5EF4-FFF2-40B4-BE49-F238E27FC236}">
                  <a16:creationId xmlns:a16="http://schemas.microsoft.com/office/drawing/2014/main" id="{3AA7E2D6-9B69-490B-BF5A-7C3A0B4C3BEA}"/>
                </a:ext>
              </a:extLst>
            </p:cNvPr>
            <p:cNvSpPr/>
            <p:nvPr/>
          </p:nvSpPr>
          <p:spPr>
            <a:xfrm>
              <a:off x="1444752" y="2691512"/>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2021</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5" name="Rectangle 124">
              <a:extLst>
                <a:ext uri="{FF2B5EF4-FFF2-40B4-BE49-F238E27FC236}">
                  <a16:creationId xmlns:a16="http://schemas.microsoft.com/office/drawing/2014/main" id="{17165B7B-8544-4976-AF25-6D85A5C85710}"/>
                </a:ext>
              </a:extLst>
            </p:cNvPr>
            <p:cNvSpPr/>
            <p:nvPr/>
          </p:nvSpPr>
          <p:spPr>
            <a:xfrm>
              <a:off x="1912366" y="2691512"/>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6" name="Rectangle 125">
              <a:extLst>
                <a:ext uri="{FF2B5EF4-FFF2-40B4-BE49-F238E27FC236}">
                  <a16:creationId xmlns:a16="http://schemas.microsoft.com/office/drawing/2014/main" id="{43FF6AC2-9E51-44DB-9CBD-BD179EC92A30}"/>
                </a:ext>
              </a:extLst>
            </p:cNvPr>
            <p:cNvSpPr/>
            <p:nvPr/>
          </p:nvSpPr>
          <p:spPr>
            <a:xfrm>
              <a:off x="2379853" y="2691512"/>
              <a:ext cx="309359"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2023</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7" name="Rectangle 126">
              <a:extLst>
                <a:ext uri="{FF2B5EF4-FFF2-40B4-BE49-F238E27FC236}">
                  <a16:creationId xmlns:a16="http://schemas.microsoft.com/office/drawing/2014/main" id="{5EE7710B-ED6D-4C74-824F-3BB56B75D621}"/>
                </a:ext>
              </a:extLst>
            </p:cNvPr>
            <p:cNvSpPr/>
            <p:nvPr/>
          </p:nvSpPr>
          <p:spPr>
            <a:xfrm>
              <a:off x="2847721"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2024</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8" name="Rectangle 127">
              <a:extLst>
                <a:ext uri="{FF2B5EF4-FFF2-40B4-BE49-F238E27FC236}">
                  <a16:creationId xmlns:a16="http://schemas.microsoft.com/office/drawing/2014/main" id="{9EC6BE59-4A8A-43CE-B102-510CCE0FD358}"/>
                </a:ext>
              </a:extLst>
            </p:cNvPr>
            <p:cNvSpPr/>
            <p:nvPr/>
          </p:nvSpPr>
          <p:spPr>
            <a:xfrm>
              <a:off x="3315335"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29" name="Rectangle 128">
              <a:extLst>
                <a:ext uri="{FF2B5EF4-FFF2-40B4-BE49-F238E27FC236}">
                  <a16:creationId xmlns:a16="http://schemas.microsoft.com/office/drawing/2014/main" id="{B84155B2-D00E-43A0-B22E-32B3FD4A19E7}"/>
                </a:ext>
              </a:extLst>
            </p:cNvPr>
            <p:cNvSpPr/>
            <p:nvPr/>
          </p:nvSpPr>
          <p:spPr>
            <a:xfrm>
              <a:off x="3782822"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2026</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0" name="Rectangle 129">
              <a:extLst>
                <a:ext uri="{FF2B5EF4-FFF2-40B4-BE49-F238E27FC236}">
                  <a16:creationId xmlns:a16="http://schemas.microsoft.com/office/drawing/2014/main" id="{6069CECF-CC6B-46D2-90F0-3D6F9B21CA6D}"/>
                </a:ext>
              </a:extLst>
            </p:cNvPr>
            <p:cNvSpPr/>
            <p:nvPr/>
          </p:nvSpPr>
          <p:spPr>
            <a:xfrm>
              <a:off x="4250690"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2027</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1" name="Rectangle 130">
              <a:extLst>
                <a:ext uri="{FF2B5EF4-FFF2-40B4-BE49-F238E27FC236}">
                  <a16:creationId xmlns:a16="http://schemas.microsoft.com/office/drawing/2014/main" id="{F25728DB-BA11-4A10-BA1B-FF76A3C9F768}"/>
                </a:ext>
              </a:extLst>
            </p:cNvPr>
            <p:cNvSpPr/>
            <p:nvPr/>
          </p:nvSpPr>
          <p:spPr>
            <a:xfrm>
              <a:off x="4718304"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2028</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2" name="Rectangle 131">
              <a:extLst>
                <a:ext uri="{FF2B5EF4-FFF2-40B4-BE49-F238E27FC236}">
                  <a16:creationId xmlns:a16="http://schemas.microsoft.com/office/drawing/2014/main" id="{B2BF9CE3-2567-4C42-A106-144D0813817C}"/>
                </a:ext>
              </a:extLst>
            </p:cNvPr>
            <p:cNvSpPr/>
            <p:nvPr/>
          </p:nvSpPr>
          <p:spPr>
            <a:xfrm>
              <a:off x="5185918" y="269151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2029</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3" name="Rectangle 132">
              <a:extLst>
                <a:ext uri="{FF2B5EF4-FFF2-40B4-BE49-F238E27FC236}">
                  <a16:creationId xmlns:a16="http://schemas.microsoft.com/office/drawing/2014/main" id="{F2BA7CD7-25B4-4056-BE17-41776D903EDD}"/>
                </a:ext>
              </a:extLst>
            </p:cNvPr>
            <p:cNvSpPr/>
            <p:nvPr/>
          </p:nvSpPr>
          <p:spPr>
            <a:xfrm>
              <a:off x="5653786" y="2691512"/>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4" name="Rectangle 133">
              <a:extLst>
                <a:ext uri="{FF2B5EF4-FFF2-40B4-BE49-F238E27FC236}">
                  <a16:creationId xmlns:a16="http://schemas.microsoft.com/office/drawing/2014/main" id="{286EC2E7-28F2-47AF-88C9-C170ED257D27}"/>
                </a:ext>
              </a:extLst>
            </p:cNvPr>
            <p:cNvSpPr/>
            <p:nvPr/>
          </p:nvSpPr>
          <p:spPr>
            <a:xfrm>
              <a:off x="1411964" y="131064"/>
              <a:ext cx="5662660"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 wheelers sales (in millions) for electric vehicles                     </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5" name="Rectangle 134">
              <a:extLst>
                <a:ext uri="{FF2B5EF4-FFF2-40B4-BE49-F238E27FC236}">
                  <a16:creationId xmlns:a16="http://schemas.microsoft.com/office/drawing/2014/main" id="{788BFA8B-1364-4D31-A917-FBBF9C8B61F8}"/>
                </a:ext>
              </a:extLst>
            </p:cNvPr>
            <p:cNvSpPr/>
            <p:nvPr/>
          </p:nvSpPr>
          <p:spPr>
            <a:xfrm>
              <a:off x="1321562" y="131064"/>
              <a:ext cx="120235"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3</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36" name="Shape 14693">
              <a:extLst>
                <a:ext uri="{FF2B5EF4-FFF2-40B4-BE49-F238E27FC236}">
                  <a16:creationId xmlns:a16="http://schemas.microsoft.com/office/drawing/2014/main" id="{B22837DB-9220-47E6-A1F7-F2D234BAAF4A}"/>
                </a:ext>
              </a:extLst>
            </p:cNvPr>
            <p:cNvSpPr/>
            <p:nvPr/>
          </p:nvSpPr>
          <p:spPr>
            <a:xfrm>
              <a:off x="0" y="0"/>
              <a:ext cx="6141720" cy="2890521"/>
            </a:xfrm>
            <a:custGeom>
              <a:avLst/>
              <a:gdLst/>
              <a:ahLst/>
              <a:cxnLst/>
              <a:rect l="0" t="0" r="0" b="0"/>
              <a:pathLst>
                <a:path w="6141720" h="2890521">
                  <a:moveTo>
                    <a:pt x="0" y="2890521"/>
                  </a:moveTo>
                  <a:lnTo>
                    <a:pt x="6141720" y="2890521"/>
                  </a:lnTo>
                  <a:lnTo>
                    <a:pt x="6141720" y="0"/>
                  </a:lnTo>
                  <a:lnTo>
                    <a:pt x="0" y="0"/>
                  </a:lnTo>
                  <a:close/>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grpSp>
      <p:grpSp>
        <p:nvGrpSpPr>
          <p:cNvPr id="137" name="Group 136">
            <a:extLst>
              <a:ext uri="{FF2B5EF4-FFF2-40B4-BE49-F238E27FC236}">
                <a16:creationId xmlns:a16="http://schemas.microsoft.com/office/drawing/2014/main" id="{3327DA39-D8AA-4937-9159-525B3A305D20}"/>
              </a:ext>
            </a:extLst>
          </p:cNvPr>
          <p:cNvGrpSpPr/>
          <p:nvPr/>
        </p:nvGrpSpPr>
        <p:grpSpPr>
          <a:xfrm>
            <a:off x="6273725" y="2396911"/>
            <a:ext cx="5630936" cy="3085049"/>
            <a:chOff x="0" y="0"/>
            <a:chExt cx="6194278" cy="3298655"/>
          </a:xfrm>
        </p:grpSpPr>
        <p:sp>
          <p:nvSpPr>
            <p:cNvPr id="138" name="Rectangle 137">
              <a:extLst>
                <a:ext uri="{FF2B5EF4-FFF2-40B4-BE49-F238E27FC236}">
                  <a16:creationId xmlns:a16="http://schemas.microsoft.com/office/drawing/2014/main" id="{DCBB4577-FB2C-49DA-83E2-9332A835679F}"/>
                </a:ext>
              </a:extLst>
            </p:cNvPr>
            <p:cNvSpPr/>
            <p:nvPr/>
          </p:nvSpPr>
          <p:spPr>
            <a:xfrm>
              <a:off x="6152134" y="3108719"/>
              <a:ext cx="42144" cy="189936"/>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 </a:t>
              </a:r>
            </a:p>
          </p:txBody>
        </p:sp>
        <p:sp>
          <p:nvSpPr>
            <p:cNvPr id="139" name="Shape 14695">
              <a:extLst>
                <a:ext uri="{FF2B5EF4-FFF2-40B4-BE49-F238E27FC236}">
                  <a16:creationId xmlns:a16="http://schemas.microsoft.com/office/drawing/2014/main" id="{B8F1D9B7-AAD3-4FAB-813F-C0A7EFE655A6}"/>
                </a:ext>
              </a:extLst>
            </p:cNvPr>
            <p:cNvSpPr/>
            <p:nvPr/>
          </p:nvSpPr>
          <p:spPr>
            <a:xfrm>
              <a:off x="333235" y="2510092"/>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0" name="Shape 14696">
              <a:extLst>
                <a:ext uri="{FF2B5EF4-FFF2-40B4-BE49-F238E27FC236}">
                  <a16:creationId xmlns:a16="http://schemas.microsoft.com/office/drawing/2014/main" id="{265C1AA0-CE74-4429-B6C4-0B3898DEAD52}"/>
                </a:ext>
              </a:extLst>
            </p:cNvPr>
            <p:cNvSpPr/>
            <p:nvPr/>
          </p:nvSpPr>
          <p:spPr>
            <a:xfrm>
              <a:off x="333235" y="2103183"/>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1" name="Shape 14697">
              <a:extLst>
                <a:ext uri="{FF2B5EF4-FFF2-40B4-BE49-F238E27FC236}">
                  <a16:creationId xmlns:a16="http://schemas.microsoft.com/office/drawing/2014/main" id="{03AF078E-9F16-47E5-8AEA-0E50B35E34BF}"/>
                </a:ext>
              </a:extLst>
            </p:cNvPr>
            <p:cNvSpPr/>
            <p:nvPr/>
          </p:nvSpPr>
          <p:spPr>
            <a:xfrm>
              <a:off x="333235" y="1694752"/>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2" name="Shape 14698">
              <a:extLst>
                <a:ext uri="{FF2B5EF4-FFF2-40B4-BE49-F238E27FC236}">
                  <a16:creationId xmlns:a16="http://schemas.microsoft.com/office/drawing/2014/main" id="{B0416FA3-0A8D-40A6-BD1A-9780ADC926B8}"/>
                </a:ext>
              </a:extLst>
            </p:cNvPr>
            <p:cNvSpPr/>
            <p:nvPr/>
          </p:nvSpPr>
          <p:spPr>
            <a:xfrm>
              <a:off x="333235" y="1286319"/>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3" name="Shape 14699">
              <a:extLst>
                <a:ext uri="{FF2B5EF4-FFF2-40B4-BE49-F238E27FC236}">
                  <a16:creationId xmlns:a16="http://schemas.microsoft.com/office/drawing/2014/main" id="{1D525FD9-5BB1-45D5-924B-E701ACB57E9C}"/>
                </a:ext>
              </a:extLst>
            </p:cNvPr>
            <p:cNvSpPr/>
            <p:nvPr/>
          </p:nvSpPr>
          <p:spPr>
            <a:xfrm>
              <a:off x="333235" y="877888"/>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4" name="Shape 14700">
              <a:extLst>
                <a:ext uri="{FF2B5EF4-FFF2-40B4-BE49-F238E27FC236}">
                  <a16:creationId xmlns:a16="http://schemas.microsoft.com/office/drawing/2014/main" id="{44ACACBE-2479-456E-8F18-E3DCBEF79F93}"/>
                </a:ext>
              </a:extLst>
            </p:cNvPr>
            <p:cNvSpPr/>
            <p:nvPr/>
          </p:nvSpPr>
          <p:spPr>
            <a:xfrm>
              <a:off x="333235" y="470344"/>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5" name="Shape 152013">
              <a:extLst>
                <a:ext uri="{FF2B5EF4-FFF2-40B4-BE49-F238E27FC236}">
                  <a16:creationId xmlns:a16="http://schemas.microsoft.com/office/drawing/2014/main" id="{0AE05045-F926-4F1D-8511-1D0BCF0A838D}"/>
                </a:ext>
              </a:extLst>
            </p:cNvPr>
            <p:cNvSpPr/>
            <p:nvPr/>
          </p:nvSpPr>
          <p:spPr>
            <a:xfrm>
              <a:off x="495300" y="2915476"/>
              <a:ext cx="149352" cy="9144"/>
            </a:xfrm>
            <a:custGeom>
              <a:avLst/>
              <a:gdLst/>
              <a:ahLst/>
              <a:cxnLst/>
              <a:rect l="0" t="0" r="0" b="0"/>
              <a:pathLst>
                <a:path w="149352" h="9144">
                  <a:moveTo>
                    <a:pt x="0" y="0"/>
                  </a:moveTo>
                  <a:lnTo>
                    <a:pt x="149352" y="0"/>
                  </a:lnTo>
                  <a:lnTo>
                    <a:pt x="149352" y="9144"/>
                  </a:lnTo>
                  <a:lnTo>
                    <a:pt x="0" y="914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6" name="Shape 152014">
              <a:extLst>
                <a:ext uri="{FF2B5EF4-FFF2-40B4-BE49-F238E27FC236}">
                  <a16:creationId xmlns:a16="http://schemas.microsoft.com/office/drawing/2014/main" id="{49AEBB7D-C678-4192-B09E-6B40166072B7}"/>
                </a:ext>
              </a:extLst>
            </p:cNvPr>
            <p:cNvSpPr/>
            <p:nvPr/>
          </p:nvSpPr>
          <p:spPr>
            <a:xfrm>
              <a:off x="969264" y="2913952"/>
              <a:ext cx="147828" cy="9144"/>
            </a:xfrm>
            <a:custGeom>
              <a:avLst/>
              <a:gdLst/>
              <a:ahLst/>
              <a:cxnLst/>
              <a:rect l="0" t="0" r="0" b="0"/>
              <a:pathLst>
                <a:path w="147828" h="9144">
                  <a:moveTo>
                    <a:pt x="0" y="0"/>
                  </a:moveTo>
                  <a:lnTo>
                    <a:pt x="147828" y="0"/>
                  </a:lnTo>
                  <a:lnTo>
                    <a:pt x="147828" y="9144"/>
                  </a:lnTo>
                  <a:lnTo>
                    <a:pt x="0" y="914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7" name="Shape 152015">
              <a:extLst>
                <a:ext uri="{FF2B5EF4-FFF2-40B4-BE49-F238E27FC236}">
                  <a16:creationId xmlns:a16="http://schemas.microsoft.com/office/drawing/2014/main" id="{6A4F9B1B-8D9A-43CD-AC5C-52004A0648EE}"/>
                </a:ext>
              </a:extLst>
            </p:cNvPr>
            <p:cNvSpPr/>
            <p:nvPr/>
          </p:nvSpPr>
          <p:spPr>
            <a:xfrm>
              <a:off x="1441704" y="2909379"/>
              <a:ext cx="149352" cy="9144"/>
            </a:xfrm>
            <a:custGeom>
              <a:avLst/>
              <a:gdLst/>
              <a:ahLst/>
              <a:cxnLst/>
              <a:rect l="0" t="0" r="0" b="0"/>
              <a:pathLst>
                <a:path w="149352" h="9144">
                  <a:moveTo>
                    <a:pt x="0" y="0"/>
                  </a:moveTo>
                  <a:lnTo>
                    <a:pt x="149352" y="0"/>
                  </a:lnTo>
                  <a:lnTo>
                    <a:pt x="149352" y="9144"/>
                  </a:lnTo>
                  <a:lnTo>
                    <a:pt x="0" y="914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8" name="Shape 152016">
              <a:extLst>
                <a:ext uri="{FF2B5EF4-FFF2-40B4-BE49-F238E27FC236}">
                  <a16:creationId xmlns:a16="http://schemas.microsoft.com/office/drawing/2014/main" id="{C78E9CEE-8FA9-4BAC-858C-88A14DA0AE64}"/>
                </a:ext>
              </a:extLst>
            </p:cNvPr>
            <p:cNvSpPr/>
            <p:nvPr/>
          </p:nvSpPr>
          <p:spPr>
            <a:xfrm>
              <a:off x="1915668" y="2901759"/>
              <a:ext cx="147828" cy="16764"/>
            </a:xfrm>
            <a:custGeom>
              <a:avLst/>
              <a:gdLst/>
              <a:ahLst/>
              <a:cxnLst/>
              <a:rect l="0" t="0" r="0" b="0"/>
              <a:pathLst>
                <a:path w="147828" h="16764">
                  <a:moveTo>
                    <a:pt x="0" y="0"/>
                  </a:moveTo>
                  <a:lnTo>
                    <a:pt x="147828" y="0"/>
                  </a:lnTo>
                  <a:lnTo>
                    <a:pt x="147828" y="16764"/>
                  </a:lnTo>
                  <a:lnTo>
                    <a:pt x="0" y="1676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49" name="Shape 152017">
              <a:extLst>
                <a:ext uri="{FF2B5EF4-FFF2-40B4-BE49-F238E27FC236}">
                  <a16:creationId xmlns:a16="http://schemas.microsoft.com/office/drawing/2014/main" id="{E3977421-F93E-4615-866A-3CC203604F58}"/>
                </a:ext>
              </a:extLst>
            </p:cNvPr>
            <p:cNvSpPr/>
            <p:nvPr/>
          </p:nvSpPr>
          <p:spPr>
            <a:xfrm>
              <a:off x="2388108" y="2888043"/>
              <a:ext cx="149352" cy="30480"/>
            </a:xfrm>
            <a:custGeom>
              <a:avLst/>
              <a:gdLst/>
              <a:ahLst/>
              <a:cxnLst/>
              <a:rect l="0" t="0" r="0" b="0"/>
              <a:pathLst>
                <a:path w="149352" h="30480">
                  <a:moveTo>
                    <a:pt x="0" y="0"/>
                  </a:moveTo>
                  <a:lnTo>
                    <a:pt x="149352" y="0"/>
                  </a:lnTo>
                  <a:lnTo>
                    <a:pt x="149352" y="30480"/>
                  </a:lnTo>
                  <a:lnTo>
                    <a:pt x="0" y="30480"/>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0" name="Shape 152018">
              <a:extLst>
                <a:ext uri="{FF2B5EF4-FFF2-40B4-BE49-F238E27FC236}">
                  <a16:creationId xmlns:a16="http://schemas.microsoft.com/office/drawing/2014/main" id="{656B694F-128A-47C2-8CA7-6CD22EA7D79A}"/>
                </a:ext>
              </a:extLst>
            </p:cNvPr>
            <p:cNvSpPr/>
            <p:nvPr/>
          </p:nvSpPr>
          <p:spPr>
            <a:xfrm>
              <a:off x="2862072" y="2863659"/>
              <a:ext cx="147828" cy="54864"/>
            </a:xfrm>
            <a:custGeom>
              <a:avLst/>
              <a:gdLst/>
              <a:ahLst/>
              <a:cxnLst/>
              <a:rect l="0" t="0" r="0" b="0"/>
              <a:pathLst>
                <a:path w="147828" h="54864">
                  <a:moveTo>
                    <a:pt x="0" y="0"/>
                  </a:moveTo>
                  <a:lnTo>
                    <a:pt x="147828" y="0"/>
                  </a:lnTo>
                  <a:lnTo>
                    <a:pt x="147828" y="54864"/>
                  </a:lnTo>
                  <a:lnTo>
                    <a:pt x="0" y="5486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1" name="Shape 152019">
              <a:extLst>
                <a:ext uri="{FF2B5EF4-FFF2-40B4-BE49-F238E27FC236}">
                  <a16:creationId xmlns:a16="http://schemas.microsoft.com/office/drawing/2014/main" id="{102737F1-910F-4C34-B2A5-F2FBD2F20D4E}"/>
                </a:ext>
              </a:extLst>
            </p:cNvPr>
            <p:cNvSpPr/>
            <p:nvPr/>
          </p:nvSpPr>
          <p:spPr>
            <a:xfrm>
              <a:off x="3334512" y="2817940"/>
              <a:ext cx="149352" cy="100584"/>
            </a:xfrm>
            <a:custGeom>
              <a:avLst/>
              <a:gdLst/>
              <a:ahLst/>
              <a:cxnLst/>
              <a:rect l="0" t="0" r="0" b="0"/>
              <a:pathLst>
                <a:path w="149352" h="100584">
                  <a:moveTo>
                    <a:pt x="0" y="0"/>
                  </a:moveTo>
                  <a:lnTo>
                    <a:pt x="149352" y="0"/>
                  </a:lnTo>
                  <a:lnTo>
                    <a:pt x="149352" y="100584"/>
                  </a:lnTo>
                  <a:lnTo>
                    <a:pt x="0" y="10058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2" name="Shape 152020">
              <a:extLst>
                <a:ext uri="{FF2B5EF4-FFF2-40B4-BE49-F238E27FC236}">
                  <a16:creationId xmlns:a16="http://schemas.microsoft.com/office/drawing/2014/main" id="{8B0BAB07-5DF6-4345-A69A-720753CCF1C8}"/>
                </a:ext>
              </a:extLst>
            </p:cNvPr>
            <p:cNvSpPr/>
            <p:nvPr/>
          </p:nvSpPr>
          <p:spPr>
            <a:xfrm>
              <a:off x="3808476" y="2735643"/>
              <a:ext cx="147828" cy="182880"/>
            </a:xfrm>
            <a:custGeom>
              <a:avLst/>
              <a:gdLst/>
              <a:ahLst/>
              <a:cxnLst/>
              <a:rect l="0" t="0" r="0" b="0"/>
              <a:pathLst>
                <a:path w="147828" h="182880">
                  <a:moveTo>
                    <a:pt x="0" y="0"/>
                  </a:moveTo>
                  <a:lnTo>
                    <a:pt x="147828" y="0"/>
                  </a:lnTo>
                  <a:lnTo>
                    <a:pt x="147828" y="182880"/>
                  </a:lnTo>
                  <a:lnTo>
                    <a:pt x="0" y="182880"/>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3" name="Shape 152021">
              <a:extLst>
                <a:ext uri="{FF2B5EF4-FFF2-40B4-BE49-F238E27FC236}">
                  <a16:creationId xmlns:a16="http://schemas.microsoft.com/office/drawing/2014/main" id="{012F66B6-C36A-4AFA-8C36-1BCF5F2B68A7}"/>
                </a:ext>
              </a:extLst>
            </p:cNvPr>
            <p:cNvSpPr/>
            <p:nvPr/>
          </p:nvSpPr>
          <p:spPr>
            <a:xfrm>
              <a:off x="4280916" y="2586292"/>
              <a:ext cx="149352" cy="332232"/>
            </a:xfrm>
            <a:custGeom>
              <a:avLst/>
              <a:gdLst/>
              <a:ahLst/>
              <a:cxnLst/>
              <a:rect l="0" t="0" r="0" b="0"/>
              <a:pathLst>
                <a:path w="149352" h="332232">
                  <a:moveTo>
                    <a:pt x="0" y="0"/>
                  </a:moveTo>
                  <a:lnTo>
                    <a:pt x="149352" y="0"/>
                  </a:lnTo>
                  <a:lnTo>
                    <a:pt x="149352" y="332232"/>
                  </a:lnTo>
                  <a:lnTo>
                    <a:pt x="0" y="332232"/>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4" name="Shape 152022">
              <a:extLst>
                <a:ext uri="{FF2B5EF4-FFF2-40B4-BE49-F238E27FC236}">
                  <a16:creationId xmlns:a16="http://schemas.microsoft.com/office/drawing/2014/main" id="{C46AD856-B541-4D7E-9458-8BCF656A0154}"/>
                </a:ext>
              </a:extLst>
            </p:cNvPr>
            <p:cNvSpPr/>
            <p:nvPr/>
          </p:nvSpPr>
          <p:spPr>
            <a:xfrm>
              <a:off x="4754880" y="2313495"/>
              <a:ext cx="147828" cy="605028"/>
            </a:xfrm>
            <a:custGeom>
              <a:avLst/>
              <a:gdLst/>
              <a:ahLst/>
              <a:cxnLst/>
              <a:rect l="0" t="0" r="0" b="0"/>
              <a:pathLst>
                <a:path w="147828" h="605028">
                  <a:moveTo>
                    <a:pt x="0" y="0"/>
                  </a:moveTo>
                  <a:lnTo>
                    <a:pt x="147828" y="0"/>
                  </a:lnTo>
                  <a:lnTo>
                    <a:pt x="147828" y="605028"/>
                  </a:lnTo>
                  <a:lnTo>
                    <a:pt x="0" y="605028"/>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5" name="Shape 152023">
              <a:extLst>
                <a:ext uri="{FF2B5EF4-FFF2-40B4-BE49-F238E27FC236}">
                  <a16:creationId xmlns:a16="http://schemas.microsoft.com/office/drawing/2014/main" id="{262BAF12-6D27-4A0C-B36D-245665132DB8}"/>
                </a:ext>
              </a:extLst>
            </p:cNvPr>
            <p:cNvSpPr/>
            <p:nvPr/>
          </p:nvSpPr>
          <p:spPr>
            <a:xfrm>
              <a:off x="5227320" y="1818195"/>
              <a:ext cx="149352" cy="1100328"/>
            </a:xfrm>
            <a:custGeom>
              <a:avLst/>
              <a:gdLst/>
              <a:ahLst/>
              <a:cxnLst/>
              <a:rect l="0" t="0" r="0" b="0"/>
              <a:pathLst>
                <a:path w="149352" h="1100328">
                  <a:moveTo>
                    <a:pt x="0" y="0"/>
                  </a:moveTo>
                  <a:lnTo>
                    <a:pt x="149352" y="0"/>
                  </a:lnTo>
                  <a:lnTo>
                    <a:pt x="149352" y="1100328"/>
                  </a:lnTo>
                  <a:lnTo>
                    <a:pt x="0" y="1100328"/>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6" name="Shape 152024">
              <a:extLst>
                <a:ext uri="{FF2B5EF4-FFF2-40B4-BE49-F238E27FC236}">
                  <a16:creationId xmlns:a16="http://schemas.microsoft.com/office/drawing/2014/main" id="{9620AF0C-B4DF-4F23-9713-5CA43CC74AAA}"/>
                </a:ext>
              </a:extLst>
            </p:cNvPr>
            <p:cNvSpPr/>
            <p:nvPr/>
          </p:nvSpPr>
          <p:spPr>
            <a:xfrm>
              <a:off x="5701284" y="912940"/>
              <a:ext cx="147828" cy="2005584"/>
            </a:xfrm>
            <a:custGeom>
              <a:avLst/>
              <a:gdLst/>
              <a:ahLst/>
              <a:cxnLst/>
              <a:rect l="0" t="0" r="0" b="0"/>
              <a:pathLst>
                <a:path w="147828" h="2005584">
                  <a:moveTo>
                    <a:pt x="0" y="0"/>
                  </a:moveTo>
                  <a:lnTo>
                    <a:pt x="147828" y="0"/>
                  </a:lnTo>
                  <a:lnTo>
                    <a:pt x="147828" y="2005584"/>
                  </a:lnTo>
                  <a:lnTo>
                    <a:pt x="0" y="2005584"/>
                  </a:lnTo>
                  <a:lnTo>
                    <a:pt x="0" y="0"/>
                  </a:lnTo>
                </a:path>
              </a:pathLst>
            </a:custGeom>
            <a:solidFill>
              <a:srgbClr val="4472C4"/>
            </a:solidFill>
            <a:ln w="0" cap="flat">
              <a:noFill/>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7" name="Shape 14713">
              <a:extLst>
                <a:ext uri="{FF2B5EF4-FFF2-40B4-BE49-F238E27FC236}">
                  <a16:creationId xmlns:a16="http://schemas.microsoft.com/office/drawing/2014/main" id="{7976A63B-3B0A-45C8-AE3C-4EB364F50025}"/>
                </a:ext>
              </a:extLst>
            </p:cNvPr>
            <p:cNvSpPr/>
            <p:nvPr/>
          </p:nvSpPr>
          <p:spPr>
            <a:xfrm>
              <a:off x="333235" y="2918524"/>
              <a:ext cx="5678309" cy="0"/>
            </a:xfrm>
            <a:custGeom>
              <a:avLst/>
              <a:gdLst/>
              <a:ahLst/>
              <a:cxnLst/>
              <a:rect l="0" t="0" r="0" b="0"/>
              <a:pathLst>
                <a:path w="5678309">
                  <a:moveTo>
                    <a:pt x="0" y="0"/>
                  </a:moveTo>
                  <a:lnTo>
                    <a:pt x="5678309"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sp>
          <p:nvSpPr>
            <p:cNvPr id="158" name="Rectangle 157">
              <a:extLst>
                <a:ext uri="{FF2B5EF4-FFF2-40B4-BE49-F238E27FC236}">
                  <a16:creationId xmlns:a16="http://schemas.microsoft.com/office/drawing/2014/main" id="{FE5E7D06-ACC1-4D4E-B8F2-48A2E78A3956}"/>
                </a:ext>
              </a:extLst>
            </p:cNvPr>
            <p:cNvSpPr/>
            <p:nvPr/>
          </p:nvSpPr>
          <p:spPr>
            <a:xfrm>
              <a:off x="169469" y="2866072"/>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59" name="Rectangle 158">
              <a:extLst>
                <a:ext uri="{FF2B5EF4-FFF2-40B4-BE49-F238E27FC236}">
                  <a16:creationId xmlns:a16="http://schemas.microsoft.com/office/drawing/2014/main" id="{1A6E8410-E15C-4A75-BB0E-139A788F0367}"/>
                </a:ext>
              </a:extLst>
            </p:cNvPr>
            <p:cNvSpPr/>
            <p:nvPr/>
          </p:nvSpPr>
          <p:spPr>
            <a:xfrm>
              <a:off x="82601" y="2458149"/>
              <a:ext cx="193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0" name="Rectangle 159">
              <a:extLst>
                <a:ext uri="{FF2B5EF4-FFF2-40B4-BE49-F238E27FC236}">
                  <a16:creationId xmlns:a16="http://schemas.microsoft.com/office/drawing/2014/main" id="{34692F49-C3C2-4431-8048-7BBC6A8539D0}"/>
                </a:ext>
              </a:extLst>
            </p:cNvPr>
            <p:cNvSpPr/>
            <p:nvPr/>
          </p:nvSpPr>
          <p:spPr>
            <a:xfrm>
              <a:off x="169469" y="2050097"/>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1" name="Rectangle 160">
              <a:extLst>
                <a:ext uri="{FF2B5EF4-FFF2-40B4-BE49-F238E27FC236}">
                  <a16:creationId xmlns:a16="http://schemas.microsoft.com/office/drawing/2014/main" id="{4D550548-B8B4-4EAB-98A7-8DD8C074D2B1}"/>
                </a:ext>
              </a:extLst>
            </p:cNvPr>
            <p:cNvSpPr/>
            <p:nvPr/>
          </p:nvSpPr>
          <p:spPr>
            <a:xfrm>
              <a:off x="82601" y="1641919"/>
              <a:ext cx="193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2" name="Rectangle 161">
              <a:extLst>
                <a:ext uri="{FF2B5EF4-FFF2-40B4-BE49-F238E27FC236}">
                  <a16:creationId xmlns:a16="http://schemas.microsoft.com/office/drawing/2014/main" id="{1C8F9F22-BC80-4129-A9E7-9BE3221106A7}"/>
                </a:ext>
              </a:extLst>
            </p:cNvPr>
            <p:cNvSpPr/>
            <p:nvPr/>
          </p:nvSpPr>
          <p:spPr>
            <a:xfrm>
              <a:off x="169469" y="1233868"/>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3" name="Rectangle 162">
              <a:extLst>
                <a:ext uri="{FF2B5EF4-FFF2-40B4-BE49-F238E27FC236}">
                  <a16:creationId xmlns:a16="http://schemas.microsoft.com/office/drawing/2014/main" id="{D5BE8578-2CD9-471F-8422-46173D3FA1AD}"/>
                </a:ext>
              </a:extLst>
            </p:cNvPr>
            <p:cNvSpPr/>
            <p:nvPr/>
          </p:nvSpPr>
          <p:spPr>
            <a:xfrm>
              <a:off x="82601" y="825691"/>
              <a:ext cx="193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4" name="Rectangle 163">
              <a:extLst>
                <a:ext uri="{FF2B5EF4-FFF2-40B4-BE49-F238E27FC236}">
                  <a16:creationId xmlns:a16="http://schemas.microsoft.com/office/drawing/2014/main" id="{F4E01524-04CA-4E62-8ADC-E86DDE66BBE8}"/>
                </a:ext>
              </a:extLst>
            </p:cNvPr>
            <p:cNvSpPr/>
            <p:nvPr/>
          </p:nvSpPr>
          <p:spPr>
            <a:xfrm>
              <a:off x="169469" y="417894"/>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3</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5" name="Rectangle 164">
              <a:extLst>
                <a:ext uri="{FF2B5EF4-FFF2-40B4-BE49-F238E27FC236}">
                  <a16:creationId xmlns:a16="http://schemas.microsoft.com/office/drawing/2014/main" id="{070A7439-69C1-4BD7-9953-714735013332}"/>
                </a:ext>
              </a:extLst>
            </p:cNvPr>
            <p:cNvSpPr/>
            <p:nvPr/>
          </p:nvSpPr>
          <p:spPr>
            <a:xfrm>
              <a:off x="454152"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2019</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6" name="Rectangle 165">
              <a:extLst>
                <a:ext uri="{FF2B5EF4-FFF2-40B4-BE49-F238E27FC236}">
                  <a16:creationId xmlns:a16="http://schemas.microsoft.com/office/drawing/2014/main" id="{4212D9A0-D641-4F71-A466-70F16CC0C98C}"/>
                </a:ext>
              </a:extLst>
            </p:cNvPr>
            <p:cNvSpPr/>
            <p:nvPr/>
          </p:nvSpPr>
          <p:spPr>
            <a:xfrm>
              <a:off x="927481" y="301476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7" name="Rectangle 166">
              <a:extLst>
                <a:ext uri="{FF2B5EF4-FFF2-40B4-BE49-F238E27FC236}">
                  <a16:creationId xmlns:a16="http://schemas.microsoft.com/office/drawing/2014/main" id="{770C8B44-4F79-4CD2-A698-B00266D93F57}"/>
                </a:ext>
              </a:extLst>
            </p:cNvPr>
            <p:cNvSpPr/>
            <p:nvPr/>
          </p:nvSpPr>
          <p:spPr>
            <a:xfrm>
              <a:off x="1400810" y="301476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2021</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8" name="Rectangle 167">
              <a:extLst>
                <a:ext uri="{FF2B5EF4-FFF2-40B4-BE49-F238E27FC236}">
                  <a16:creationId xmlns:a16="http://schemas.microsoft.com/office/drawing/2014/main" id="{076C2738-7182-43D5-B805-6E61C9730E37}"/>
                </a:ext>
              </a:extLst>
            </p:cNvPr>
            <p:cNvSpPr/>
            <p:nvPr/>
          </p:nvSpPr>
          <p:spPr>
            <a:xfrm>
              <a:off x="1874266" y="301476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2022</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69" name="Rectangle 168">
              <a:extLst>
                <a:ext uri="{FF2B5EF4-FFF2-40B4-BE49-F238E27FC236}">
                  <a16:creationId xmlns:a16="http://schemas.microsoft.com/office/drawing/2014/main" id="{535C1AE9-C3A4-4830-AC54-9D2CECCFC9E2}"/>
                </a:ext>
              </a:extLst>
            </p:cNvPr>
            <p:cNvSpPr/>
            <p:nvPr/>
          </p:nvSpPr>
          <p:spPr>
            <a:xfrm>
              <a:off x="2347214"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2023</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0" name="Rectangle 169">
              <a:extLst>
                <a:ext uri="{FF2B5EF4-FFF2-40B4-BE49-F238E27FC236}">
                  <a16:creationId xmlns:a16="http://schemas.microsoft.com/office/drawing/2014/main" id="{043451CA-777A-481D-9FDA-D8F1DD98C85C}"/>
                </a:ext>
              </a:extLst>
            </p:cNvPr>
            <p:cNvSpPr/>
            <p:nvPr/>
          </p:nvSpPr>
          <p:spPr>
            <a:xfrm>
              <a:off x="2820670"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2024</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1" name="Rectangle 170">
              <a:extLst>
                <a:ext uri="{FF2B5EF4-FFF2-40B4-BE49-F238E27FC236}">
                  <a16:creationId xmlns:a16="http://schemas.microsoft.com/office/drawing/2014/main" id="{E558F792-AE6D-4A93-A979-F212519C9CE3}"/>
                </a:ext>
              </a:extLst>
            </p:cNvPr>
            <p:cNvSpPr/>
            <p:nvPr/>
          </p:nvSpPr>
          <p:spPr>
            <a:xfrm>
              <a:off x="3293999"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2025</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2" name="Rectangle 171">
              <a:extLst>
                <a:ext uri="{FF2B5EF4-FFF2-40B4-BE49-F238E27FC236}">
                  <a16:creationId xmlns:a16="http://schemas.microsoft.com/office/drawing/2014/main" id="{1AC24335-69BD-4ADC-A399-59BA83C5D34A}"/>
                </a:ext>
              </a:extLst>
            </p:cNvPr>
            <p:cNvSpPr/>
            <p:nvPr/>
          </p:nvSpPr>
          <p:spPr>
            <a:xfrm>
              <a:off x="3767328"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2026</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3" name="Rectangle 172">
              <a:extLst>
                <a:ext uri="{FF2B5EF4-FFF2-40B4-BE49-F238E27FC236}">
                  <a16:creationId xmlns:a16="http://schemas.microsoft.com/office/drawing/2014/main" id="{69845D3D-3732-4B94-A6D0-E038D08E92F4}"/>
                </a:ext>
              </a:extLst>
            </p:cNvPr>
            <p:cNvSpPr/>
            <p:nvPr/>
          </p:nvSpPr>
          <p:spPr>
            <a:xfrm>
              <a:off x="4240403" y="3014764"/>
              <a:ext cx="309359"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2027</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4" name="Rectangle 173">
              <a:extLst>
                <a:ext uri="{FF2B5EF4-FFF2-40B4-BE49-F238E27FC236}">
                  <a16:creationId xmlns:a16="http://schemas.microsoft.com/office/drawing/2014/main" id="{58EE83E0-5116-43D0-A1F3-7DB039F40E91}"/>
                </a:ext>
              </a:extLst>
            </p:cNvPr>
            <p:cNvSpPr/>
            <p:nvPr/>
          </p:nvSpPr>
          <p:spPr>
            <a:xfrm>
              <a:off x="4713732"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2028</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5" name="Rectangle 174">
              <a:extLst>
                <a:ext uri="{FF2B5EF4-FFF2-40B4-BE49-F238E27FC236}">
                  <a16:creationId xmlns:a16="http://schemas.microsoft.com/office/drawing/2014/main" id="{DCA27B71-3ECB-4E2B-89FE-6906274DF924}"/>
                </a:ext>
              </a:extLst>
            </p:cNvPr>
            <p:cNvSpPr/>
            <p:nvPr/>
          </p:nvSpPr>
          <p:spPr>
            <a:xfrm>
              <a:off x="5187061" y="301476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2029</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6" name="Rectangle 175">
              <a:extLst>
                <a:ext uri="{FF2B5EF4-FFF2-40B4-BE49-F238E27FC236}">
                  <a16:creationId xmlns:a16="http://schemas.microsoft.com/office/drawing/2014/main" id="{9F218953-4599-4245-A2C1-F9402A7DF211}"/>
                </a:ext>
              </a:extLst>
            </p:cNvPr>
            <p:cNvSpPr/>
            <p:nvPr/>
          </p:nvSpPr>
          <p:spPr>
            <a:xfrm>
              <a:off x="5660390" y="301476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2030</a:t>
              </a:r>
              <a:endPar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7" name="Rectangle 176">
              <a:extLst>
                <a:ext uri="{FF2B5EF4-FFF2-40B4-BE49-F238E27FC236}">
                  <a16:creationId xmlns:a16="http://schemas.microsoft.com/office/drawing/2014/main" id="{53E48287-5CB6-4B92-AC0B-2BB9DF51D7C1}"/>
                </a:ext>
              </a:extLst>
            </p:cNvPr>
            <p:cNvSpPr/>
            <p:nvPr/>
          </p:nvSpPr>
          <p:spPr>
            <a:xfrm>
              <a:off x="616999" y="62679"/>
              <a:ext cx="5286778"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srgbClr val="595959"/>
                  </a:solidFill>
                  <a:effectLst/>
                  <a:uLnTx/>
                  <a:uFillTx/>
                  <a:latin typeface="Calibri" panose="020F0502020204030204" pitchFamily="34" charset="0"/>
                  <a:ea typeface="Calibri" panose="020F0502020204030204" pitchFamily="34" charset="0"/>
                  <a:cs typeface="+mn-cs"/>
                </a:rPr>
                <a:t>passenger vehicle sales (in million) for electric vehicles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8" name="Shape 14734">
              <a:extLst>
                <a:ext uri="{FF2B5EF4-FFF2-40B4-BE49-F238E27FC236}">
                  <a16:creationId xmlns:a16="http://schemas.microsoft.com/office/drawing/2014/main" id="{EE5C5004-F8B9-406C-9301-40D7BE5C360D}"/>
                </a:ext>
              </a:extLst>
            </p:cNvPr>
            <p:cNvSpPr/>
            <p:nvPr/>
          </p:nvSpPr>
          <p:spPr>
            <a:xfrm>
              <a:off x="0" y="0"/>
              <a:ext cx="6151245" cy="3213087"/>
            </a:xfrm>
            <a:custGeom>
              <a:avLst/>
              <a:gdLst/>
              <a:ahLst/>
              <a:cxnLst/>
              <a:rect l="0" t="0" r="0" b="0"/>
              <a:pathLst>
                <a:path w="6151245" h="3213087">
                  <a:moveTo>
                    <a:pt x="6151245" y="0"/>
                  </a:moveTo>
                  <a:lnTo>
                    <a:pt x="6151245" y="3213087"/>
                  </a:lnTo>
                  <a:lnTo>
                    <a:pt x="0" y="3213087"/>
                  </a:lnTo>
                  <a:lnTo>
                    <a:pt x="0"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Trebuchet MS" panose="020B0603020202020204"/>
                <a:ea typeface="+mn-ea"/>
                <a:cs typeface="+mn-cs"/>
              </a:endParaRPr>
            </a:p>
          </p:txBody>
        </p:sp>
      </p:grpSp>
    </p:spTree>
    <p:extLst>
      <p:ext uri="{BB962C8B-B14F-4D97-AF65-F5344CB8AC3E}">
        <p14:creationId xmlns:p14="http://schemas.microsoft.com/office/powerpoint/2010/main" val="318695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C5EC24-808F-4BDA-850A-90E48A5924AE}"/>
              </a:ext>
            </a:extLst>
          </p:cNvPr>
          <p:cNvSpPr/>
          <p:nvPr/>
        </p:nvSpPr>
        <p:spPr>
          <a:xfrm>
            <a:off x="106018" y="185532"/>
            <a:ext cx="8882766" cy="1929503"/>
          </a:xfrm>
          <a:prstGeom prst="rect">
            <a:avLst/>
          </a:prstGeom>
        </p:spPr>
        <p:txBody>
          <a:bodyPr wrap="square">
            <a:spAutoFit/>
          </a:bodyPr>
          <a:lstStyle/>
          <a:p>
            <a:pPr marL="336550" marR="638810" lvl="0" indent="-342900">
              <a:lnSpc>
                <a:spcPct val="107000"/>
              </a:lnSpc>
              <a:spcAft>
                <a:spcPts val="810"/>
              </a:spcAft>
              <a:buFont typeface="Wingdings" panose="05000000000000000000" pitchFamily="2" charset="2"/>
              <a:buChar char="v"/>
            </a:pPr>
            <a:r>
              <a:rPr lang="en-US" sz="2000" dirty="0">
                <a:solidFill>
                  <a:srgbClr val="000000"/>
                </a:solidFill>
                <a:latin typeface="Calibri" panose="020F0502020204030204" pitchFamily="34" charset="0"/>
                <a:ea typeface="Calibri" panose="020F0502020204030204" pitchFamily="34" charset="0"/>
              </a:rPr>
              <a:t>Up till 2019 the cost of battery pack was  $160. Industry estimates forecasted that by 2030, the cost of battery pack will be $50.   </a:t>
            </a:r>
            <a:endParaRPr lang="en-IN" sz="2000" dirty="0">
              <a:solidFill>
                <a:srgbClr val="000000"/>
              </a:solidFill>
              <a:latin typeface="Calibri" panose="020F0502020204030204" pitchFamily="34" charset="0"/>
              <a:ea typeface="Calibri" panose="020F0502020204030204" pitchFamily="34" charset="0"/>
            </a:endParaRPr>
          </a:p>
          <a:p>
            <a:pPr marL="336550" marR="638810" lvl="0" indent="-342900">
              <a:lnSpc>
                <a:spcPct val="107000"/>
              </a:lnSpc>
              <a:spcAft>
                <a:spcPts val="810"/>
              </a:spcAft>
              <a:buFont typeface="Wingdings" panose="05000000000000000000" pitchFamily="2" charset="2"/>
              <a:buChar char="v"/>
            </a:pPr>
            <a:r>
              <a:rPr lang="en-US" sz="2000" dirty="0">
                <a:solidFill>
                  <a:srgbClr val="000000"/>
                </a:solidFill>
                <a:latin typeface="Calibri" panose="020F0502020204030204" pitchFamily="34" charset="0"/>
                <a:ea typeface="Calibri" panose="020F0502020204030204" pitchFamily="34" charset="0"/>
              </a:rPr>
              <a:t>Hence we applied the formula of CAGR. And then we estimated the cost of battery pack over the next decade. </a:t>
            </a:r>
            <a:endParaRPr lang="en-IN" sz="2000" dirty="0">
              <a:solidFill>
                <a:srgbClr val="000000"/>
              </a:solidFill>
              <a:latin typeface="Calibri" panose="020F0502020204030204" pitchFamily="34" charset="0"/>
              <a:ea typeface="Calibri" panose="020F0502020204030204" pitchFamily="34" charset="0"/>
            </a:endParaRPr>
          </a:p>
          <a:p>
            <a:pPr marL="336550" marR="638810" lvl="0" indent="-342900">
              <a:lnSpc>
                <a:spcPct val="107000"/>
              </a:lnSpc>
              <a:spcAft>
                <a:spcPts val="2375"/>
              </a:spcAft>
              <a:buFont typeface="Wingdings" panose="05000000000000000000" pitchFamily="2" charset="2"/>
              <a:buChar char="v"/>
            </a:pPr>
            <a:r>
              <a:rPr lang="en-US" sz="2000" dirty="0">
                <a:solidFill>
                  <a:srgbClr val="000000"/>
                </a:solidFill>
                <a:latin typeface="Calibri" panose="020F0502020204030204" pitchFamily="34" charset="0"/>
                <a:ea typeface="Calibri" panose="020F0502020204030204" pitchFamily="34" charset="0"/>
              </a:rPr>
              <a:t>Annually the cost of battery pack reduced at 10 % rate. </a:t>
            </a:r>
            <a:endParaRPr lang="en-IN" sz="2000" dirty="0">
              <a:solidFill>
                <a:srgbClr val="000000"/>
              </a:solidFill>
              <a:latin typeface="Calibri" panose="020F0502020204030204" pitchFamily="34" charset="0"/>
              <a:ea typeface="Calibri" panose="020F0502020204030204" pitchFamily="34" charset="0"/>
            </a:endParaRPr>
          </a:p>
        </p:txBody>
      </p:sp>
      <p:graphicFrame>
        <p:nvGraphicFramePr>
          <p:cNvPr id="3" name="Object 2">
            <a:extLst>
              <a:ext uri="{FF2B5EF4-FFF2-40B4-BE49-F238E27FC236}">
                <a16:creationId xmlns:a16="http://schemas.microsoft.com/office/drawing/2014/main" id="{2532B3A0-ED51-4DD6-BA62-F0F72E0F5315}"/>
              </a:ext>
            </a:extLst>
          </p:cNvPr>
          <p:cNvGraphicFramePr>
            <a:graphicFrameLocks noChangeAspect="1"/>
          </p:cNvGraphicFramePr>
          <p:nvPr>
            <p:extLst>
              <p:ext uri="{D42A27DB-BD31-4B8C-83A1-F6EECF244321}">
                <p14:modId xmlns:p14="http://schemas.microsoft.com/office/powerpoint/2010/main" val="1441727798"/>
              </p:ext>
            </p:extLst>
          </p:nvPr>
        </p:nvGraphicFramePr>
        <p:xfrm>
          <a:off x="8648921" y="196161"/>
          <a:ext cx="3437061" cy="6013570"/>
        </p:xfrm>
        <a:graphic>
          <a:graphicData uri="http://schemas.openxmlformats.org/presentationml/2006/ole">
            <mc:AlternateContent xmlns:mc="http://schemas.openxmlformats.org/markup-compatibility/2006">
              <mc:Choice xmlns:v="urn:schemas-microsoft-com:vml" Requires="v">
                <p:oleObj spid="_x0000_s13354" name="Document" r:id="rId3" imgW="2478907" imgH="5152845" progId="Word.Document.12">
                  <p:embed/>
                </p:oleObj>
              </mc:Choice>
              <mc:Fallback>
                <p:oleObj name="Document" r:id="rId3" imgW="2478907" imgH="5152845" progId="Word.Document.12">
                  <p:embed/>
                  <p:pic>
                    <p:nvPicPr>
                      <p:cNvPr id="0" name=""/>
                      <p:cNvPicPr/>
                      <p:nvPr/>
                    </p:nvPicPr>
                    <p:blipFill>
                      <a:blip r:embed="rId4"/>
                      <a:stretch>
                        <a:fillRect/>
                      </a:stretch>
                    </p:blipFill>
                    <p:spPr>
                      <a:xfrm>
                        <a:off x="8648921" y="196161"/>
                        <a:ext cx="3437061" cy="601357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85790A98-5004-4DA9-814C-9E4C09139A01}"/>
              </a:ext>
            </a:extLst>
          </p:cNvPr>
          <p:cNvPicPr/>
          <p:nvPr/>
        </p:nvPicPr>
        <p:blipFill>
          <a:blip r:embed="rId5"/>
          <a:stretch>
            <a:fillRect/>
          </a:stretch>
        </p:blipFill>
        <p:spPr>
          <a:xfrm>
            <a:off x="512384" y="2504294"/>
            <a:ext cx="7686854" cy="3456376"/>
          </a:xfrm>
          <a:prstGeom prst="rect">
            <a:avLst/>
          </a:prstGeom>
        </p:spPr>
      </p:pic>
    </p:spTree>
    <p:extLst>
      <p:ext uri="{BB962C8B-B14F-4D97-AF65-F5344CB8AC3E}">
        <p14:creationId xmlns:p14="http://schemas.microsoft.com/office/powerpoint/2010/main" val="180659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3A43F3-5E8A-4A15-8624-A78A144D77AF}"/>
              </a:ext>
            </a:extLst>
          </p:cNvPr>
          <p:cNvSpPr txBox="1"/>
          <p:nvPr/>
        </p:nvSpPr>
        <p:spPr>
          <a:xfrm>
            <a:off x="58189" y="154721"/>
            <a:ext cx="6101542" cy="3930050"/>
          </a:xfrm>
          <a:prstGeom prst="rect">
            <a:avLst/>
          </a:prstGeom>
          <a:noFill/>
        </p:spPr>
        <p:txBody>
          <a:bodyPr wrap="square">
            <a:spAutoFit/>
          </a:bodyPr>
          <a:lstStyle/>
          <a:p>
            <a:pPr marL="0" marR="638810" lvl="0" indent="-6350" algn="l" defTabSz="457200" rtl="0" eaLnBrk="1" fontAlgn="auto" latinLnBrk="0" hangingPunct="1">
              <a:lnSpc>
                <a:spcPct val="107000"/>
              </a:lnSpc>
              <a:spcBef>
                <a:spcPts val="0"/>
              </a:spcBef>
              <a:spcAft>
                <a:spcPts val="81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In 2019 a typical  : </a:t>
            </a:r>
            <a:endParaRPr kumimoji="0" lang="en-IN"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285750" marR="638810" lvl="0" indent="-285750" algn="l" defTabSz="457200" rtl="0" eaLnBrk="1" fontAlgn="base" latinLnBrk="0" hangingPunct="1">
              <a:lnSpc>
                <a:spcPct val="107000"/>
              </a:lnSpc>
              <a:spcBef>
                <a:spcPts val="0"/>
              </a:spcBef>
              <a:spcAft>
                <a:spcPts val="810"/>
              </a:spcAft>
              <a:buClr>
                <a:srgbClr val="000000"/>
              </a:buClr>
              <a:buSzPts val="1100"/>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rPr>
              <a:t>2 wheeler uses  2 GW of battery. </a:t>
            </a:r>
            <a:endParaRPr kumimoji="0" lang="en-IN" sz="18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85750" marR="638810" lvl="0" indent="-285750" algn="l" defTabSz="457200" rtl="0" eaLnBrk="1" fontAlgn="base" latinLnBrk="0" hangingPunct="1">
              <a:lnSpc>
                <a:spcPct val="107000"/>
              </a:lnSpc>
              <a:spcBef>
                <a:spcPts val="0"/>
              </a:spcBef>
              <a:spcAft>
                <a:spcPts val="810"/>
              </a:spcAft>
              <a:buClr>
                <a:srgbClr val="000000"/>
              </a:buClr>
              <a:buSzPts val="1100"/>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rPr>
              <a:t>3 wheeler uses 4 GW of battery. </a:t>
            </a:r>
            <a:endParaRPr kumimoji="0" lang="en-IN" sz="1800" b="0" i="0" u="none" strike="noStrike" kern="1200" cap="none" spc="0" normalizeH="0" baseline="0" noProof="0" dirty="0">
              <a:ln>
                <a:noFill/>
              </a:ln>
              <a:solidFill>
                <a:srgbClr val="000000"/>
              </a:solidFill>
              <a:effectLst/>
              <a:uLnTx/>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79400" marR="638810" lvl="0" indent="-285750" algn="l" defTabSz="457200" rtl="0" eaLnBrk="1" fontAlgn="auto" latinLnBrk="0" hangingPunct="1">
              <a:lnSpc>
                <a:spcPct val="107000"/>
              </a:lnSpc>
              <a:spcBef>
                <a:spcPts val="0"/>
              </a:spcBef>
              <a:spcAft>
                <a:spcPts val="81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Passenger vehicle uses 20 GW of battery.  </a:t>
            </a:r>
            <a:endParaRPr kumimoji="0" lang="en-IN"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638810" lvl="0" indent="-6350" algn="l" defTabSz="457200" rtl="0" eaLnBrk="1" fontAlgn="auto" latinLnBrk="0" hangingPunct="1">
              <a:lnSpc>
                <a:spcPct val="107000"/>
              </a:lnSpc>
              <a:spcBef>
                <a:spcPts val="0"/>
              </a:spcBef>
              <a:spcAft>
                <a:spcPts val="2015"/>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Assuming the cost of battery pack reduces over the years as calculated above ; manufacturers use the reduced cost to increase the battery size in the vehicle we arrive at the conclusion : </a:t>
            </a:r>
            <a:endParaRPr kumimoji="0" lang="en-IN"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638810" lvl="0" indent="-6350" algn="l" defTabSz="457200" rtl="0" eaLnBrk="1" fontAlgn="auto" latinLnBrk="0" hangingPunct="1">
              <a:lnSpc>
                <a:spcPct val="107000"/>
              </a:lnSpc>
              <a:spcBef>
                <a:spcPts val="0"/>
              </a:spcBef>
              <a:spcAft>
                <a:spcPts val="305"/>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Formula used =  (Battery pack of vehicle in 2019) x ($160)  </a:t>
            </a:r>
            <a:r>
              <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 cost of battery pack in the respective year) </a:t>
            </a:r>
            <a:endParaRPr kumimoji="0" lang="en-IN"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graphicFrame>
        <p:nvGraphicFramePr>
          <p:cNvPr id="9" name="Table 8">
            <a:extLst>
              <a:ext uri="{FF2B5EF4-FFF2-40B4-BE49-F238E27FC236}">
                <a16:creationId xmlns:a16="http://schemas.microsoft.com/office/drawing/2014/main" id="{038E2E98-072F-41C3-85F9-E560D89C2A76}"/>
              </a:ext>
            </a:extLst>
          </p:cNvPr>
          <p:cNvGraphicFramePr>
            <a:graphicFrameLocks noGrp="1"/>
          </p:cNvGraphicFramePr>
          <p:nvPr>
            <p:extLst>
              <p:ext uri="{D42A27DB-BD31-4B8C-83A1-F6EECF244321}">
                <p14:modId xmlns:p14="http://schemas.microsoft.com/office/powerpoint/2010/main" val="3031414489"/>
              </p:ext>
            </p:extLst>
          </p:nvPr>
        </p:nvGraphicFramePr>
        <p:xfrm>
          <a:off x="5849388" y="91078"/>
          <a:ext cx="6101542" cy="6621761"/>
        </p:xfrm>
        <a:graphic>
          <a:graphicData uri="http://schemas.openxmlformats.org/drawingml/2006/table">
            <a:tbl>
              <a:tblPr firstRow="1" firstCol="1" bandRow="1">
                <a:tableStyleId>{5C22544A-7EE6-4342-B048-85BDC9FD1C3A}</a:tableStyleId>
              </a:tblPr>
              <a:tblGrid>
                <a:gridCol w="638654">
                  <a:extLst>
                    <a:ext uri="{9D8B030D-6E8A-4147-A177-3AD203B41FA5}">
                      <a16:colId xmlns:a16="http://schemas.microsoft.com/office/drawing/2014/main" val="2774186934"/>
                    </a:ext>
                  </a:extLst>
                </a:gridCol>
                <a:gridCol w="1472520">
                  <a:extLst>
                    <a:ext uri="{9D8B030D-6E8A-4147-A177-3AD203B41FA5}">
                      <a16:colId xmlns:a16="http://schemas.microsoft.com/office/drawing/2014/main" val="76136657"/>
                    </a:ext>
                  </a:extLst>
                </a:gridCol>
                <a:gridCol w="255251">
                  <a:extLst>
                    <a:ext uri="{9D8B030D-6E8A-4147-A177-3AD203B41FA5}">
                      <a16:colId xmlns:a16="http://schemas.microsoft.com/office/drawing/2014/main" val="3833041591"/>
                    </a:ext>
                  </a:extLst>
                </a:gridCol>
                <a:gridCol w="1539256">
                  <a:extLst>
                    <a:ext uri="{9D8B030D-6E8A-4147-A177-3AD203B41FA5}">
                      <a16:colId xmlns:a16="http://schemas.microsoft.com/office/drawing/2014/main" val="3116700502"/>
                    </a:ext>
                  </a:extLst>
                </a:gridCol>
                <a:gridCol w="1076402">
                  <a:extLst>
                    <a:ext uri="{9D8B030D-6E8A-4147-A177-3AD203B41FA5}">
                      <a16:colId xmlns:a16="http://schemas.microsoft.com/office/drawing/2014/main" val="972165867"/>
                    </a:ext>
                  </a:extLst>
                </a:gridCol>
                <a:gridCol w="1119459">
                  <a:extLst>
                    <a:ext uri="{9D8B030D-6E8A-4147-A177-3AD203B41FA5}">
                      <a16:colId xmlns:a16="http://schemas.microsoft.com/office/drawing/2014/main" val="2945770244"/>
                    </a:ext>
                  </a:extLst>
                </a:gridCol>
              </a:tblGrid>
              <a:tr h="1027172">
                <a:tc>
                  <a:txBody>
                    <a:bodyPr/>
                    <a:lstStyle/>
                    <a:p>
                      <a:pPr marL="0" marR="0">
                        <a:lnSpc>
                          <a:spcPct val="107000"/>
                        </a:lnSpc>
                        <a:spcBef>
                          <a:spcPts val="0"/>
                        </a:spcBef>
                        <a:spcAft>
                          <a:spcPts val="0"/>
                        </a:spcAft>
                      </a:pPr>
                      <a:r>
                        <a:rPr lang="en-US" sz="1100">
                          <a:effectLst/>
                        </a:rPr>
                        <a:t>YEAR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battery pack cost (usd/kwh)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2 w battery pack (GWh)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4 w battery pack (GWh)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3 w battery pack (GWh)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880196585"/>
                  </a:ext>
                </a:extLst>
              </a:tr>
              <a:tr h="279231">
                <a:tc>
                  <a:txBody>
                    <a:bodyPr/>
                    <a:lstStyle/>
                    <a:p>
                      <a:pPr marL="0" marR="0">
                        <a:lnSpc>
                          <a:spcPct val="107000"/>
                        </a:lnSpc>
                        <a:spcBef>
                          <a:spcPts val="0"/>
                        </a:spcBef>
                        <a:spcAft>
                          <a:spcPts val="0"/>
                        </a:spcAft>
                      </a:pPr>
                      <a:r>
                        <a:rPr lang="en-US" sz="1100">
                          <a:effectLst/>
                        </a:rPr>
                        <a:t>2019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160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21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2262305395"/>
                  </a:ext>
                </a:extLst>
              </a:tr>
              <a:tr h="528544">
                <a:tc>
                  <a:txBody>
                    <a:bodyPr/>
                    <a:lstStyle/>
                    <a:p>
                      <a:pPr marL="0" marR="0">
                        <a:lnSpc>
                          <a:spcPct val="107000"/>
                        </a:lnSpc>
                        <a:spcBef>
                          <a:spcPts val="0"/>
                        </a:spcBef>
                        <a:spcAft>
                          <a:spcPts val="0"/>
                        </a:spcAft>
                      </a:pPr>
                      <a:r>
                        <a:rPr lang="en-US" sz="1100">
                          <a:effectLst/>
                        </a:rPr>
                        <a:t>2020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144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3.333333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23.33333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4.444444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4066481900"/>
                  </a:ext>
                </a:extLst>
              </a:tr>
              <a:tr h="528544">
                <a:tc>
                  <a:txBody>
                    <a:bodyPr/>
                    <a:lstStyle/>
                    <a:p>
                      <a:pPr marL="0" marR="0">
                        <a:lnSpc>
                          <a:spcPct val="107000"/>
                        </a:lnSpc>
                        <a:spcBef>
                          <a:spcPts val="0"/>
                        </a:spcBef>
                        <a:spcAft>
                          <a:spcPts val="0"/>
                        </a:spcAft>
                      </a:pPr>
                      <a:r>
                        <a:rPr lang="en-US" sz="1100">
                          <a:effectLst/>
                        </a:rPr>
                        <a:t>2021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130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dirty="0">
                          <a:effectLst/>
                        </a:rPr>
                        <a:t>3.692308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25.84615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4.923077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2220522387"/>
                  </a:ext>
                </a:extLst>
              </a:tr>
              <a:tr h="528544">
                <a:tc>
                  <a:txBody>
                    <a:bodyPr/>
                    <a:lstStyle/>
                    <a:p>
                      <a:pPr marL="0" marR="0">
                        <a:lnSpc>
                          <a:spcPct val="107000"/>
                        </a:lnSpc>
                        <a:spcBef>
                          <a:spcPts val="0"/>
                        </a:spcBef>
                        <a:spcAft>
                          <a:spcPts val="0"/>
                        </a:spcAft>
                      </a:pPr>
                      <a:r>
                        <a:rPr lang="en-US" sz="1100">
                          <a:effectLst/>
                        </a:rPr>
                        <a:t>2022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117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4.102564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28.71795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5.470085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1890778812"/>
                  </a:ext>
                </a:extLst>
              </a:tr>
              <a:tr h="528544">
                <a:tc>
                  <a:txBody>
                    <a:bodyPr/>
                    <a:lstStyle/>
                    <a:p>
                      <a:pPr marL="0" marR="0">
                        <a:lnSpc>
                          <a:spcPct val="107000"/>
                        </a:lnSpc>
                        <a:spcBef>
                          <a:spcPts val="0"/>
                        </a:spcBef>
                        <a:spcAft>
                          <a:spcPts val="0"/>
                        </a:spcAft>
                      </a:pPr>
                      <a:r>
                        <a:rPr lang="en-US" sz="1100">
                          <a:effectLst/>
                        </a:rPr>
                        <a:t>2023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105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4.571429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32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6.095238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2413288529"/>
                  </a:ext>
                </a:extLst>
              </a:tr>
              <a:tr h="528544">
                <a:tc>
                  <a:txBody>
                    <a:bodyPr/>
                    <a:lstStyle/>
                    <a:p>
                      <a:pPr marL="0" marR="0">
                        <a:lnSpc>
                          <a:spcPct val="107000"/>
                        </a:lnSpc>
                        <a:spcBef>
                          <a:spcPts val="0"/>
                        </a:spcBef>
                        <a:spcAft>
                          <a:spcPts val="0"/>
                        </a:spcAft>
                      </a:pPr>
                      <a:r>
                        <a:rPr lang="en-US" sz="1100">
                          <a:effectLst/>
                        </a:rPr>
                        <a:t>2024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95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5.052632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35.36842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6.736842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2191621664"/>
                  </a:ext>
                </a:extLst>
              </a:tr>
              <a:tr h="279231">
                <a:tc>
                  <a:txBody>
                    <a:bodyPr/>
                    <a:lstStyle/>
                    <a:p>
                      <a:pPr marL="0" marR="0">
                        <a:lnSpc>
                          <a:spcPct val="107000"/>
                        </a:lnSpc>
                        <a:spcBef>
                          <a:spcPts val="0"/>
                        </a:spcBef>
                        <a:spcAft>
                          <a:spcPts val="0"/>
                        </a:spcAft>
                      </a:pPr>
                      <a:r>
                        <a:rPr lang="en-US" sz="1100">
                          <a:effectLst/>
                        </a:rPr>
                        <a:t>2025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86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5.581395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39.06977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7.44186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2991669040"/>
                  </a:ext>
                </a:extLst>
              </a:tr>
              <a:tr h="528544">
                <a:tc>
                  <a:txBody>
                    <a:bodyPr/>
                    <a:lstStyle/>
                    <a:p>
                      <a:pPr marL="0" marR="0">
                        <a:lnSpc>
                          <a:spcPct val="107000"/>
                        </a:lnSpc>
                        <a:spcBef>
                          <a:spcPts val="0"/>
                        </a:spcBef>
                        <a:spcAft>
                          <a:spcPts val="0"/>
                        </a:spcAft>
                      </a:pPr>
                      <a:r>
                        <a:rPr lang="en-US" sz="1100">
                          <a:effectLst/>
                        </a:rPr>
                        <a:t>2026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77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6.233766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43.63636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8.311688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1204982343"/>
                  </a:ext>
                </a:extLst>
              </a:tr>
              <a:tr h="528544">
                <a:tc>
                  <a:txBody>
                    <a:bodyPr/>
                    <a:lstStyle/>
                    <a:p>
                      <a:pPr marL="0" marR="0">
                        <a:lnSpc>
                          <a:spcPct val="107000"/>
                        </a:lnSpc>
                        <a:spcBef>
                          <a:spcPts val="0"/>
                        </a:spcBef>
                        <a:spcAft>
                          <a:spcPts val="0"/>
                        </a:spcAft>
                      </a:pPr>
                      <a:r>
                        <a:rPr lang="en-US" sz="1100">
                          <a:effectLst/>
                        </a:rPr>
                        <a:t>2027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69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6.956522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48.69565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9.275362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1183297506"/>
                  </a:ext>
                </a:extLst>
              </a:tr>
              <a:tr h="528544">
                <a:tc>
                  <a:txBody>
                    <a:bodyPr/>
                    <a:lstStyle/>
                    <a:p>
                      <a:pPr marL="0" marR="0">
                        <a:lnSpc>
                          <a:spcPct val="107000"/>
                        </a:lnSpc>
                        <a:spcBef>
                          <a:spcPts val="0"/>
                        </a:spcBef>
                        <a:spcAft>
                          <a:spcPts val="0"/>
                        </a:spcAft>
                      </a:pPr>
                      <a:r>
                        <a:rPr lang="en-US" sz="1100">
                          <a:effectLst/>
                        </a:rPr>
                        <a:t>2028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62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7.741935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54.19355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10.32258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3405160193"/>
                  </a:ext>
                </a:extLst>
              </a:tr>
              <a:tr h="528544">
                <a:tc>
                  <a:txBody>
                    <a:bodyPr/>
                    <a:lstStyle/>
                    <a:p>
                      <a:pPr marL="0" marR="0">
                        <a:lnSpc>
                          <a:spcPct val="107000"/>
                        </a:lnSpc>
                        <a:spcBef>
                          <a:spcPts val="0"/>
                        </a:spcBef>
                        <a:spcAft>
                          <a:spcPts val="0"/>
                        </a:spcAft>
                      </a:pPr>
                      <a:r>
                        <a:rPr lang="en-US" sz="1100">
                          <a:effectLst/>
                        </a:rPr>
                        <a:t>2029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56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nchor="b"/>
                </a:tc>
                <a:tc>
                  <a:txBody>
                    <a:bodyPr/>
                    <a:lstStyle/>
                    <a:p>
                      <a:pPr marL="0" marR="0">
                        <a:lnSpc>
                          <a:spcPct val="107000"/>
                        </a:lnSpc>
                        <a:spcBef>
                          <a:spcPts val="0"/>
                        </a:spcBef>
                        <a:spcAft>
                          <a:spcPts val="0"/>
                        </a:spcAft>
                      </a:pPr>
                      <a:r>
                        <a:rPr lang="en-US" sz="1100">
                          <a:effectLst/>
                        </a:rPr>
                        <a:t>8.571429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60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11.42857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2347996974"/>
                  </a:ext>
                </a:extLst>
              </a:tr>
              <a:tr h="279231">
                <a:tc>
                  <a:txBody>
                    <a:bodyPr/>
                    <a:lstStyle/>
                    <a:p>
                      <a:pPr marL="0" marR="0">
                        <a:lnSpc>
                          <a:spcPct val="107000"/>
                        </a:lnSpc>
                        <a:spcBef>
                          <a:spcPts val="0"/>
                        </a:spcBef>
                        <a:spcAft>
                          <a:spcPts val="0"/>
                        </a:spcAft>
                      </a:pPr>
                      <a:r>
                        <a:rPr lang="en-US" sz="1100">
                          <a:effectLst/>
                        </a:rPr>
                        <a:t>2030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50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9.6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a:effectLst/>
                        </a:rPr>
                        <a:t>67.2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tc>
                  <a:txBody>
                    <a:bodyPr/>
                    <a:lstStyle/>
                    <a:p>
                      <a:pPr marL="0" marR="0">
                        <a:lnSpc>
                          <a:spcPct val="107000"/>
                        </a:lnSpc>
                        <a:spcBef>
                          <a:spcPts val="0"/>
                        </a:spcBef>
                        <a:spcAft>
                          <a:spcPts val="0"/>
                        </a:spcAft>
                      </a:pPr>
                      <a:r>
                        <a:rPr lang="en-US" sz="1100" dirty="0">
                          <a:effectLst/>
                        </a:rPr>
                        <a:t>12.8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68580" marR="36830" marT="30480" marB="0"/>
                </a:tc>
                <a:extLst>
                  <a:ext uri="{0D108BD9-81ED-4DB2-BD59-A6C34878D82A}">
                    <a16:rowId xmlns:a16="http://schemas.microsoft.com/office/drawing/2014/main" val="3947837826"/>
                  </a:ext>
                </a:extLst>
              </a:tr>
            </a:tbl>
          </a:graphicData>
        </a:graphic>
      </p:graphicFrame>
      <p:sp>
        <p:nvSpPr>
          <p:cNvPr id="11" name="TextBox 10">
            <a:extLst>
              <a:ext uri="{FF2B5EF4-FFF2-40B4-BE49-F238E27FC236}">
                <a16:creationId xmlns:a16="http://schemas.microsoft.com/office/drawing/2014/main" id="{E463CE41-171B-4CEA-ACBF-4ACF49149A18}"/>
              </a:ext>
            </a:extLst>
          </p:cNvPr>
          <p:cNvSpPr txBox="1"/>
          <p:nvPr/>
        </p:nvSpPr>
        <p:spPr>
          <a:xfrm>
            <a:off x="241069" y="4328076"/>
            <a:ext cx="5286273" cy="2361416"/>
          </a:xfrm>
          <a:prstGeom prst="rect">
            <a:avLst/>
          </a:prstGeom>
          <a:noFill/>
        </p:spPr>
        <p:txBody>
          <a:bodyPr wrap="square">
            <a:spAutoFit/>
          </a:bodyPr>
          <a:lstStyle/>
          <a:p>
            <a:pPr marL="0" marR="0" lvl="0" indent="-6350" algn="l" defTabSz="457200" rtl="0" eaLnBrk="1" fontAlgn="auto" latinLnBrk="0" hangingPunct="1">
              <a:lnSpc>
                <a:spcPct val="107000"/>
              </a:lnSpc>
              <a:spcBef>
                <a:spcPts val="0"/>
              </a:spcBef>
              <a:spcAft>
                <a:spcPts val="805"/>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Over the year it increases. </a:t>
            </a:r>
            <a:endParaRPr kumimoji="0" lang="en-IN"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6350" algn="l" defTabSz="457200" rtl="0" eaLnBrk="1" fontAlgn="auto" latinLnBrk="0" hangingPunct="1">
              <a:lnSpc>
                <a:spcPct val="107000"/>
              </a:lnSpc>
              <a:spcBef>
                <a:spcPts val="0"/>
              </a:spcBef>
              <a:spcAft>
                <a:spcPts val="805"/>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Then we proceed to calculate the overall industry battery requirement for the country. </a:t>
            </a:r>
            <a:endParaRPr kumimoji="0" lang="en-IN"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6350" algn="l" defTabSz="457200" rtl="0" eaLnBrk="1" fontAlgn="auto" latinLnBrk="0" hangingPunct="1">
              <a:lnSpc>
                <a:spcPct val="107000"/>
              </a:lnSpc>
              <a:spcBef>
                <a:spcPts val="0"/>
              </a:spcBef>
              <a:spcAft>
                <a:spcPts val="805"/>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We do it by simply : </a:t>
            </a:r>
            <a:endParaRPr kumimoji="0" lang="en-IN"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0" marR="0" lvl="0" indent="-6350" algn="l" defTabSz="457200" rtl="0" eaLnBrk="1" fontAlgn="auto" latinLnBrk="0" hangingPunct="1">
              <a:lnSpc>
                <a:spcPct val="107000"/>
              </a:lnSpc>
              <a:spcBef>
                <a:spcPts val="0"/>
              </a:spcBef>
              <a:spcAft>
                <a:spcPts val="805"/>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 battery capacity of the vehicle ) x ( sales volume of that vehicle in the respective year ) </a:t>
            </a:r>
            <a:endParaRPr kumimoji="0" lang="en-IN"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Tree>
    <p:extLst>
      <p:ext uri="{BB962C8B-B14F-4D97-AF65-F5344CB8AC3E}">
        <p14:creationId xmlns:p14="http://schemas.microsoft.com/office/powerpoint/2010/main" val="16751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B0ED0-3FAA-46C3-A21C-06321232124E}"/>
              </a:ext>
            </a:extLst>
          </p:cNvPr>
          <p:cNvGrpSpPr/>
          <p:nvPr/>
        </p:nvGrpSpPr>
        <p:grpSpPr>
          <a:xfrm>
            <a:off x="1291789" y="1532355"/>
            <a:ext cx="8852453" cy="4046413"/>
            <a:chOff x="0" y="-65762"/>
            <a:chExt cx="6339766" cy="3038446"/>
          </a:xfrm>
        </p:grpSpPr>
        <p:sp>
          <p:nvSpPr>
            <p:cNvPr id="5" name="Rectangle 4">
              <a:extLst>
                <a:ext uri="{FF2B5EF4-FFF2-40B4-BE49-F238E27FC236}">
                  <a16:creationId xmlns:a16="http://schemas.microsoft.com/office/drawing/2014/main" id="{33E1F361-64F6-4D69-8C5A-241E4DDC58AA}"/>
                </a:ext>
              </a:extLst>
            </p:cNvPr>
            <p:cNvSpPr/>
            <p:nvPr/>
          </p:nvSpPr>
          <p:spPr>
            <a:xfrm>
              <a:off x="6021070" y="2636113"/>
              <a:ext cx="76010" cy="336571"/>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EF79A0A-3298-4095-A5E7-18E35D2E92E7}"/>
                </a:ext>
              </a:extLst>
            </p:cNvPr>
            <p:cNvPicPr/>
            <p:nvPr/>
          </p:nvPicPr>
          <p:blipFill>
            <a:blip r:embed="rId2"/>
            <a:stretch>
              <a:fillRect/>
            </a:stretch>
          </p:blipFill>
          <p:spPr>
            <a:xfrm>
              <a:off x="1652270" y="0"/>
              <a:ext cx="2857119" cy="410540"/>
            </a:xfrm>
            <a:prstGeom prst="rect">
              <a:avLst/>
            </a:prstGeom>
          </p:spPr>
        </p:pic>
        <p:pic>
          <p:nvPicPr>
            <p:cNvPr id="7" name="Picture 6">
              <a:extLst>
                <a:ext uri="{FF2B5EF4-FFF2-40B4-BE49-F238E27FC236}">
                  <a16:creationId xmlns:a16="http://schemas.microsoft.com/office/drawing/2014/main" id="{0020A8CE-EE12-4D6A-A6E0-763F831460FA}"/>
                </a:ext>
              </a:extLst>
            </p:cNvPr>
            <p:cNvPicPr/>
            <p:nvPr/>
          </p:nvPicPr>
          <p:blipFill>
            <a:blip r:embed="rId3"/>
            <a:stretch>
              <a:fillRect/>
            </a:stretch>
          </p:blipFill>
          <p:spPr>
            <a:xfrm>
              <a:off x="2108708" y="6654"/>
              <a:ext cx="1944243" cy="454177"/>
            </a:xfrm>
            <a:prstGeom prst="rect">
              <a:avLst/>
            </a:prstGeom>
          </p:spPr>
        </p:pic>
        <p:pic>
          <p:nvPicPr>
            <p:cNvPr id="8" name="Picture 7">
              <a:extLst>
                <a:ext uri="{FF2B5EF4-FFF2-40B4-BE49-F238E27FC236}">
                  <a16:creationId xmlns:a16="http://schemas.microsoft.com/office/drawing/2014/main" id="{83165362-BFDF-4116-A0A8-D7E0EC1A73A5}"/>
                </a:ext>
              </a:extLst>
            </p:cNvPr>
            <p:cNvPicPr/>
            <p:nvPr/>
          </p:nvPicPr>
          <p:blipFill>
            <a:blip r:embed="rId4"/>
            <a:stretch>
              <a:fillRect/>
            </a:stretch>
          </p:blipFill>
          <p:spPr>
            <a:xfrm>
              <a:off x="1680285" y="-65762"/>
              <a:ext cx="2908543" cy="392049"/>
            </a:xfrm>
            <a:prstGeom prst="rect">
              <a:avLst/>
            </a:prstGeom>
          </p:spPr>
        </p:pic>
        <p:sp>
          <p:nvSpPr>
            <p:cNvPr id="9" name="Shape 578">
              <a:extLst>
                <a:ext uri="{FF2B5EF4-FFF2-40B4-BE49-F238E27FC236}">
                  <a16:creationId xmlns:a16="http://schemas.microsoft.com/office/drawing/2014/main" id="{06B5DB33-0654-4062-90FA-593FE9D0F976}"/>
                </a:ext>
              </a:extLst>
            </p:cNvPr>
            <p:cNvSpPr/>
            <p:nvPr/>
          </p:nvSpPr>
          <p:spPr>
            <a:xfrm>
              <a:off x="1751168" y="-33021"/>
              <a:ext cx="2787777" cy="341185"/>
            </a:xfrm>
            <a:custGeom>
              <a:avLst/>
              <a:gdLst/>
              <a:ahLst/>
              <a:cxnLst/>
              <a:rect l="0" t="0" r="0" b="0"/>
              <a:pathLst>
                <a:path w="2787777" h="341185">
                  <a:moveTo>
                    <a:pt x="0" y="341185"/>
                  </a:moveTo>
                  <a:lnTo>
                    <a:pt x="2787777" y="341185"/>
                  </a:lnTo>
                  <a:lnTo>
                    <a:pt x="2787777" y="0"/>
                  </a:lnTo>
                  <a:lnTo>
                    <a:pt x="0" y="0"/>
                  </a:lnTo>
                  <a:close/>
                </a:path>
              </a:pathLst>
            </a:custGeom>
            <a:noFill/>
            <a:ln w="9144" cap="flat" cmpd="sng" algn="ctr">
              <a:solidFill>
                <a:srgbClr val="575757"/>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 name="Picture 9">
              <a:extLst>
                <a:ext uri="{FF2B5EF4-FFF2-40B4-BE49-F238E27FC236}">
                  <a16:creationId xmlns:a16="http://schemas.microsoft.com/office/drawing/2014/main" id="{C25A2D3C-1A10-499A-8A69-97FA5B8D1052}"/>
                </a:ext>
              </a:extLst>
            </p:cNvPr>
            <p:cNvPicPr/>
            <p:nvPr/>
          </p:nvPicPr>
          <p:blipFill>
            <a:blip r:embed="rId5"/>
            <a:stretch>
              <a:fillRect/>
            </a:stretch>
          </p:blipFill>
          <p:spPr>
            <a:xfrm>
              <a:off x="2252472" y="62433"/>
              <a:ext cx="2205228" cy="356616"/>
            </a:xfrm>
            <a:prstGeom prst="rect">
              <a:avLst/>
            </a:prstGeom>
          </p:spPr>
        </p:pic>
        <p:sp>
          <p:nvSpPr>
            <p:cNvPr id="11" name="Rectangle 10">
              <a:extLst>
                <a:ext uri="{FF2B5EF4-FFF2-40B4-BE49-F238E27FC236}">
                  <a16:creationId xmlns:a16="http://schemas.microsoft.com/office/drawing/2014/main" id="{FE243BBB-C480-4F7E-8011-4A3D282D656E}"/>
                </a:ext>
              </a:extLst>
            </p:cNvPr>
            <p:cNvSpPr/>
            <p:nvPr/>
          </p:nvSpPr>
          <p:spPr>
            <a:xfrm>
              <a:off x="2107477" y="-971"/>
              <a:ext cx="1952387" cy="37742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Calibri" panose="020F0502020204030204" pitchFamily="34" charset="0"/>
                </a:rPr>
                <a:t>Automobile Sector </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 name="Shape 142701">
              <a:extLst>
                <a:ext uri="{FF2B5EF4-FFF2-40B4-BE49-F238E27FC236}">
                  <a16:creationId xmlns:a16="http://schemas.microsoft.com/office/drawing/2014/main" id="{4E9D6CE2-5212-4602-A045-B000D7857AED}"/>
                </a:ext>
              </a:extLst>
            </p:cNvPr>
            <p:cNvSpPr/>
            <p:nvPr/>
          </p:nvSpPr>
          <p:spPr>
            <a:xfrm>
              <a:off x="3153537" y="704672"/>
              <a:ext cx="1213866" cy="341249"/>
            </a:xfrm>
            <a:custGeom>
              <a:avLst/>
              <a:gdLst/>
              <a:ahLst/>
              <a:cxnLst/>
              <a:rect l="0" t="0" r="0" b="0"/>
              <a:pathLst>
                <a:path w="1213866" h="341249">
                  <a:moveTo>
                    <a:pt x="0" y="0"/>
                  </a:moveTo>
                  <a:lnTo>
                    <a:pt x="1213866" y="0"/>
                  </a:lnTo>
                  <a:lnTo>
                    <a:pt x="1213866" y="341249"/>
                  </a:lnTo>
                  <a:lnTo>
                    <a:pt x="0" y="341249"/>
                  </a:lnTo>
                  <a:lnTo>
                    <a:pt x="0" y="0"/>
                  </a:lnTo>
                </a:path>
              </a:pathLst>
            </a:custGeom>
            <a:solidFill>
              <a:srgbClr val="466D9B"/>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4" name="Picture 13">
              <a:extLst>
                <a:ext uri="{FF2B5EF4-FFF2-40B4-BE49-F238E27FC236}">
                  <a16:creationId xmlns:a16="http://schemas.microsoft.com/office/drawing/2014/main" id="{4B86EC87-0C8B-4FD8-B81C-B8749E3D6CD5}"/>
                </a:ext>
              </a:extLst>
            </p:cNvPr>
            <p:cNvPicPr/>
            <p:nvPr/>
          </p:nvPicPr>
          <p:blipFill>
            <a:blip r:embed="rId6"/>
            <a:stretch>
              <a:fillRect/>
            </a:stretch>
          </p:blipFill>
          <p:spPr>
            <a:xfrm>
              <a:off x="3439668" y="731469"/>
              <a:ext cx="894588" cy="213360"/>
            </a:xfrm>
            <a:prstGeom prst="rect">
              <a:avLst/>
            </a:prstGeom>
          </p:spPr>
        </p:pic>
        <p:sp>
          <p:nvSpPr>
            <p:cNvPr id="15" name="Rectangle 14">
              <a:extLst>
                <a:ext uri="{FF2B5EF4-FFF2-40B4-BE49-F238E27FC236}">
                  <a16:creationId xmlns:a16="http://schemas.microsoft.com/office/drawing/2014/main" id="{4DFF3A1D-6AF9-4243-BD04-51D21F7662D1}"/>
                </a:ext>
              </a:extLst>
            </p:cNvPr>
            <p:cNvSpPr/>
            <p:nvPr/>
          </p:nvSpPr>
          <p:spPr>
            <a:xfrm>
              <a:off x="3440557" y="735534"/>
              <a:ext cx="1217165"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Commercial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5F6A0557-AEBA-47C8-A20D-F279809BE1F4}"/>
                </a:ext>
              </a:extLst>
            </p:cNvPr>
            <p:cNvPicPr/>
            <p:nvPr/>
          </p:nvPicPr>
          <p:blipFill>
            <a:blip r:embed="rId7"/>
            <a:stretch>
              <a:fillRect/>
            </a:stretch>
          </p:blipFill>
          <p:spPr>
            <a:xfrm>
              <a:off x="3540252" y="865581"/>
              <a:ext cx="586740" cy="213360"/>
            </a:xfrm>
            <a:prstGeom prst="rect">
              <a:avLst/>
            </a:prstGeom>
          </p:spPr>
        </p:pic>
        <p:sp>
          <p:nvSpPr>
            <p:cNvPr id="17" name="Rectangle 16">
              <a:extLst>
                <a:ext uri="{FF2B5EF4-FFF2-40B4-BE49-F238E27FC236}">
                  <a16:creationId xmlns:a16="http://schemas.microsoft.com/office/drawing/2014/main" id="{4AE8B181-3BD5-420D-AFF5-6D53631046FA}"/>
                </a:ext>
              </a:extLst>
            </p:cNvPr>
            <p:cNvSpPr/>
            <p:nvPr/>
          </p:nvSpPr>
          <p:spPr>
            <a:xfrm>
              <a:off x="3539617" y="869646"/>
              <a:ext cx="685535"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vehicle</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8D397ACD-B982-493F-A3E2-C877FFDF265F}"/>
                </a:ext>
              </a:extLst>
            </p:cNvPr>
            <p:cNvSpPr/>
            <p:nvPr/>
          </p:nvSpPr>
          <p:spPr>
            <a:xfrm>
              <a:off x="3539617" y="1058621"/>
              <a:ext cx="112728"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9" name="Shape 142702">
              <a:extLst>
                <a:ext uri="{FF2B5EF4-FFF2-40B4-BE49-F238E27FC236}">
                  <a16:creationId xmlns:a16="http://schemas.microsoft.com/office/drawing/2014/main" id="{55BF7C0A-6A20-49E4-8DC4-1DFA69D0697C}"/>
                </a:ext>
              </a:extLst>
            </p:cNvPr>
            <p:cNvSpPr/>
            <p:nvPr/>
          </p:nvSpPr>
          <p:spPr>
            <a:xfrm>
              <a:off x="4729861" y="704672"/>
              <a:ext cx="1213739" cy="341249"/>
            </a:xfrm>
            <a:custGeom>
              <a:avLst/>
              <a:gdLst/>
              <a:ahLst/>
              <a:cxnLst/>
              <a:rect l="0" t="0" r="0" b="0"/>
              <a:pathLst>
                <a:path w="1213739" h="341249">
                  <a:moveTo>
                    <a:pt x="0" y="0"/>
                  </a:moveTo>
                  <a:lnTo>
                    <a:pt x="1213739" y="0"/>
                  </a:lnTo>
                  <a:lnTo>
                    <a:pt x="1213739" y="341249"/>
                  </a:lnTo>
                  <a:lnTo>
                    <a:pt x="0" y="341249"/>
                  </a:lnTo>
                  <a:lnTo>
                    <a:pt x="0" y="0"/>
                  </a:lnTo>
                </a:path>
              </a:pathLst>
            </a:custGeom>
            <a:solidFill>
              <a:srgbClr val="6C6C6C"/>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20" name="Picture 19">
              <a:extLst>
                <a:ext uri="{FF2B5EF4-FFF2-40B4-BE49-F238E27FC236}">
                  <a16:creationId xmlns:a16="http://schemas.microsoft.com/office/drawing/2014/main" id="{F4612617-41B0-4DD4-8E2E-5D1C076326A1}"/>
                </a:ext>
              </a:extLst>
            </p:cNvPr>
            <p:cNvPicPr/>
            <p:nvPr/>
          </p:nvPicPr>
          <p:blipFill>
            <a:blip r:embed="rId8"/>
            <a:stretch>
              <a:fillRect/>
            </a:stretch>
          </p:blipFill>
          <p:spPr>
            <a:xfrm>
              <a:off x="4927092" y="798525"/>
              <a:ext cx="1092708" cy="213360"/>
            </a:xfrm>
            <a:prstGeom prst="rect">
              <a:avLst/>
            </a:prstGeom>
          </p:spPr>
        </p:pic>
        <p:sp>
          <p:nvSpPr>
            <p:cNvPr id="21" name="Rectangle 20">
              <a:extLst>
                <a:ext uri="{FF2B5EF4-FFF2-40B4-BE49-F238E27FC236}">
                  <a16:creationId xmlns:a16="http://schemas.microsoft.com/office/drawing/2014/main" id="{6000C49D-B05C-4482-BAED-547E51BB43F8}"/>
                </a:ext>
              </a:extLst>
            </p:cNvPr>
            <p:cNvSpPr/>
            <p:nvPr/>
          </p:nvSpPr>
          <p:spPr>
            <a:xfrm>
              <a:off x="4926838" y="802589"/>
              <a:ext cx="552336"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Three</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BC4DA352-377B-407F-985D-E1613723EF68}"/>
                </a:ext>
              </a:extLst>
            </p:cNvPr>
            <p:cNvSpPr/>
            <p:nvPr/>
          </p:nvSpPr>
          <p:spPr>
            <a:xfrm>
              <a:off x="5342890" y="802589"/>
              <a:ext cx="67498"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ABFCA429-B76F-45AD-85B0-B81AB2CD035F}"/>
                </a:ext>
              </a:extLst>
            </p:cNvPr>
            <p:cNvSpPr/>
            <p:nvPr/>
          </p:nvSpPr>
          <p:spPr>
            <a:xfrm>
              <a:off x="5454190" y="816524"/>
              <a:ext cx="867927"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wheelers</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4" name="Shape 597">
              <a:extLst>
                <a:ext uri="{FF2B5EF4-FFF2-40B4-BE49-F238E27FC236}">
                  <a16:creationId xmlns:a16="http://schemas.microsoft.com/office/drawing/2014/main" id="{AAE23E1D-A53A-4DA3-938F-4D149AF5F03F}"/>
                </a:ext>
              </a:extLst>
            </p:cNvPr>
            <p:cNvSpPr/>
            <p:nvPr/>
          </p:nvSpPr>
          <p:spPr>
            <a:xfrm>
              <a:off x="607441" y="361264"/>
              <a:ext cx="2473960" cy="343535"/>
            </a:xfrm>
            <a:custGeom>
              <a:avLst/>
              <a:gdLst/>
              <a:ahLst/>
              <a:cxnLst/>
              <a:rect l="0" t="0" r="0" b="0"/>
              <a:pathLst>
                <a:path w="2473960" h="343535">
                  <a:moveTo>
                    <a:pt x="2473960" y="0"/>
                  </a:moveTo>
                  <a:lnTo>
                    <a:pt x="2473960" y="171831"/>
                  </a:lnTo>
                  <a:lnTo>
                    <a:pt x="0" y="171831"/>
                  </a:lnTo>
                  <a:lnTo>
                    <a:pt x="0" y="343535"/>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Shape 598">
              <a:extLst>
                <a:ext uri="{FF2B5EF4-FFF2-40B4-BE49-F238E27FC236}">
                  <a16:creationId xmlns:a16="http://schemas.microsoft.com/office/drawing/2014/main" id="{99A01F8C-73F0-4022-A5FA-2A78A6385A01}"/>
                </a:ext>
              </a:extLst>
            </p:cNvPr>
            <p:cNvSpPr/>
            <p:nvPr/>
          </p:nvSpPr>
          <p:spPr>
            <a:xfrm>
              <a:off x="2431232" y="173593"/>
              <a:ext cx="897255" cy="343535"/>
            </a:xfrm>
            <a:custGeom>
              <a:avLst/>
              <a:gdLst/>
              <a:ahLst/>
              <a:cxnLst/>
              <a:rect l="0" t="0" r="0" b="0"/>
              <a:pathLst>
                <a:path w="897255" h="343535">
                  <a:moveTo>
                    <a:pt x="897255" y="0"/>
                  </a:moveTo>
                  <a:lnTo>
                    <a:pt x="897255" y="171831"/>
                  </a:lnTo>
                  <a:lnTo>
                    <a:pt x="0" y="171831"/>
                  </a:lnTo>
                  <a:lnTo>
                    <a:pt x="0" y="343535"/>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Shape 599">
              <a:extLst>
                <a:ext uri="{FF2B5EF4-FFF2-40B4-BE49-F238E27FC236}">
                  <a16:creationId xmlns:a16="http://schemas.microsoft.com/office/drawing/2014/main" id="{A5741763-7F77-46DD-9264-508A02D8D49A}"/>
                </a:ext>
              </a:extLst>
            </p:cNvPr>
            <p:cNvSpPr/>
            <p:nvPr/>
          </p:nvSpPr>
          <p:spPr>
            <a:xfrm>
              <a:off x="3080893" y="361264"/>
              <a:ext cx="679450" cy="343535"/>
            </a:xfrm>
            <a:custGeom>
              <a:avLst/>
              <a:gdLst/>
              <a:ahLst/>
              <a:cxnLst/>
              <a:rect l="0" t="0" r="0" b="0"/>
              <a:pathLst>
                <a:path w="679450" h="343535">
                  <a:moveTo>
                    <a:pt x="0" y="0"/>
                  </a:moveTo>
                  <a:lnTo>
                    <a:pt x="0" y="171831"/>
                  </a:lnTo>
                  <a:lnTo>
                    <a:pt x="679450" y="171831"/>
                  </a:lnTo>
                  <a:lnTo>
                    <a:pt x="679450" y="343535"/>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Shape 600">
              <a:extLst>
                <a:ext uri="{FF2B5EF4-FFF2-40B4-BE49-F238E27FC236}">
                  <a16:creationId xmlns:a16="http://schemas.microsoft.com/office/drawing/2014/main" id="{9CCC9197-11D1-4C71-9849-CAD3AD54791F}"/>
                </a:ext>
              </a:extLst>
            </p:cNvPr>
            <p:cNvSpPr/>
            <p:nvPr/>
          </p:nvSpPr>
          <p:spPr>
            <a:xfrm>
              <a:off x="3080893" y="361264"/>
              <a:ext cx="2256155" cy="343535"/>
            </a:xfrm>
            <a:custGeom>
              <a:avLst/>
              <a:gdLst/>
              <a:ahLst/>
              <a:cxnLst/>
              <a:rect l="0" t="0" r="0" b="0"/>
              <a:pathLst>
                <a:path w="2256155" h="343535">
                  <a:moveTo>
                    <a:pt x="0" y="0"/>
                  </a:moveTo>
                  <a:lnTo>
                    <a:pt x="0" y="171831"/>
                  </a:lnTo>
                  <a:lnTo>
                    <a:pt x="2256155" y="171831"/>
                  </a:lnTo>
                  <a:lnTo>
                    <a:pt x="2256155" y="343535"/>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Shape 142703">
              <a:extLst>
                <a:ext uri="{FF2B5EF4-FFF2-40B4-BE49-F238E27FC236}">
                  <a16:creationId xmlns:a16="http://schemas.microsoft.com/office/drawing/2014/main" id="{237CB8F0-2971-48AF-918D-7059823578FA}"/>
                </a:ext>
              </a:extLst>
            </p:cNvPr>
            <p:cNvSpPr/>
            <p:nvPr/>
          </p:nvSpPr>
          <p:spPr>
            <a:xfrm>
              <a:off x="0" y="704672"/>
              <a:ext cx="1213739" cy="341249"/>
            </a:xfrm>
            <a:custGeom>
              <a:avLst/>
              <a:gdLst/>
              <a:ahLst/>
              <a:cxnLst/>
              <a:rect l="0" t="0" r="0" b="0"/>
              <a:pathLst>
                <a:path w="1213739" h="341249">
                  <a:moveTo>
                    <a:pt x="0" y="0"/>
                  </a:moveTo>
                  <a:lnTo>
                    <a:pt x="1213739" y="0"/>
                  </a:lnTo>
                  <a:lnTo>
                    <a:pt x="1213739" y="341249"/>
                  </a:lnTo>
                  <a:lnTo>
                    <a:pt x="0" y="341249"/>
                  </a:lnTo>
                  <a:lnTo>
                    <a:pt x="0" y="0"/>
                  </a:lnTo>
                </a:path>
              </a:pathLst>
            </a:custGeom>
            <a:solidFill>
              <a:srgbClr val="263950"/>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29" name="Picture 28">
              <a:extLst>
                <a:ext uri="{FF2B5EF4-FFF2-40B4-BE49-F238E27FC236}">
                  <a16:creationId xmlns:a16="http://schemas.microsoft.com/office/drawing/2014/main" id="{6A9D7FFB-7A2C-49EE-BF07-D8C6CA4B9220}"/>
                </a:ext>
              </a:extLst>
            </p:cNvPr>
            <p:cNvPicPr/>
            <p:nvPr/>
          </p:nvPicPr>
          <p:blipFill>
            <a:blip r:embed="rId9"/>
            <a:stretch>
              <a:fillRect/>
            </a:stretch>
          </p:blipFill>
          <p:spPr>
            <a:xfrm>
              <a:off x="240792" y="798525"/>
              <a:ext cx="976884" cy="213360"/>
            </a:xfrm>
            <a:prstGeom prst="rect">
              <a:avLst/>
            </a:prstGeom>
          </p:spPr>
        </p:pic>
        <p:sp>
          <p:nvSpPr>
            <p:cNvPr id="30" name="Rectangle 29">
              <a:extLst>
                <a:ext uri="{FF2B5EF4-FFF2-40B4-BE49-F238E27FC236}">
                  <a16:creationId xmlns:a16="http://schemas.microsoft.com/office/drawing/2014/main" id="{4C433B58-1B30-4B60-9EAB-6DAB4933B7DE}"/>
                </a:ext>
              </a:extLst>
            </p:cNvPr>
            <p:cNvSpPr/>
            <p:nvPr/>
          </p:nvSpPr>
          <p:spPr>
            <a:xfrm>
              <a:off x="239573" y="802589"/>
              <a:ext cx="407411"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Two</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91CD54C5-ABCE-4413-B09C-F23DDA6C1669}"/>
                </a:ext>
              </a:extLst>
            </p:cNvPr>
            <p:cNvSpPr/>
            <p:nvPr/>
          </p:nvSpPr>
          <p:spPr>
            <a:xfrm>
              <a:off x="545846" y="802589"/>
              <a:ext cx="67498"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0C6DEA38-F7BC-4856-AC3E-9F80F4F66792}"/>
                </a:ext>
              </a:extLst>
            </p:cNvPr>
            <p:cNvSpPr/>
            <p:nvPr/>
          </p:nvSpPr>
          <p:spPr>
            <a:xfrm>
              <a:off x="612181" y="816524"/>
              <a:ext cx="867927"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wheelers</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3" name="Shape 607">
              <a:extLst>
                <a:ext uri="{FF2B5EF4-FFF2-40B4-BE49-F238E27FC236}">
                  <a16:creationId xmlns:a16="http://schemas.microsoft.com/office/drawing/2014/main" id="{F500E7B4-2BED-4A4C-874D-D505FC46B28E}"/>
                </a:ext>
              </a:extLst>
            </p:cNvPr>
            <p:cNvSpPr/>
            <p:nvPr/>
          </p:nvSpPr>
          <p:spPr>
            <a:xfrm>
              <a:off x="42507" y="1045921"/>
              <a:ext cx="68123" cy="424180"/>
            </a:xfrm>
            <a:custGeom>
              <a:avLst/>
              <a:gdLst/>
              <a:ahLst/>
              <a:cxnLst/>
              <a:rect l="0" t="0" r="0" b="0"/>
              <a:pathLst>
                <a:path w="68123" h="424180">
                  <a:moveTo>
                    <a:pt x="68123" y="424180"/>
                  </a:moveTo>
                  <a:lnTo>
                    <a:pt x="0" y="424180"/>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Shape 608">
              <a:extLst>
                <a:ext uri="{FF2B5EF4-FFF2-40B4-BE49-F238E27FC236}">
                  <a16:creationId xmlns:a16="http://schemas.microsoft.com/office/drawing/2014/main" id="{70BBFEE1-FE7F-4E41-8200-7C7FB0046DB2}"/>
                </a:ext>
              </a:extLst>
            </p:cNvPr>
            <p:cNvSpPr/>
            <p:nvPr/>
          </p:nvSpPr>
          <p:spPr>
            <a:xfrm>
              <a:off x="42507" y="1045921"/>
              <a:ext cx="68123" cy="1018794"/>
            </a:xfrm>
            <a:custGeom>
              <a:avLst/>
              <a:gdLst/>
              <a:ahLst/>
              <a:cxnLst/>
              <a:rect l="0" t="0" r="0" b="0"/>
              <a:pathLst>
                <a:path w="68123" h="1018794">
                  <a:moveTo>
                    <a:pt x="68123" y="1018794"/>
                  </a:moveTo>
                  <a:lnTo>
                    <a:pt x="0" y="1018794"/>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Shape 609">
              <a:extLst>
                <a:ext uri="{FF2B5EF4-FFF2-40B4-BE49-F238E27FC236}">
                  <a16:creationId xmlns:a16="http://schemas.microsoft.com/office/drawing/2014/main" id="{6CAFB60D-8B36-4C68-9F79-D7B9E6231CF1}"/>
                </a:ext>
              </a:extLst>
            </p:cNvPr>
            <p:cNvSpPr/>
            <p:nvPr/>
          </p:nvSpPr>
          <p:spPr>
            <a:xfrm>
              <a:off x="42507" y="1045921"/>
              <a:ext cx="68123" cy="1613408"/>
            </a:xfrm>
            <a:custGeom>
              <a:avLst/>
              <a:gdLst/>
              <a:ahLst/>
              <a:cxnLst/>
              <a:rect l="0" t="0" r="0" b="0"/>
              <a:pathLst>
                <a:path w="68123" h="1613408">
                  <a:moveTo>
                    <a:pt x="68123" y="1613408"/>
                  </a:moveTo>
                  <a:lnTo>
                    <a:pt x="0" y="1613408"/>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Shape 142704">
              <a:extLst>
                <a:ext uri="{FF2B5EF4-FFF2-40B4-BE49-F238E27FC236}">
                  <a16:creationId xmlns:a16="http://schemas.microsoft.com/office/drawing/2014/main" id="{CAE2A380-2ADC-4BB3-AA89-5984C67DABF5}"/>
                </a:ext>
              </a:extLst>
            </p:cNvPr>
            <p:cNvSpPr/>
            <p:nvPr/>
          </p:nvSpPr>
          <p:spPr>
            <a:xfrm>
              <a:off x="1577340" y="704672"/>
              <a:ext cx="1212723" cy="341249"/>
            </a:xfrm>
            <a:custGeom>
              <a:avLst/>
              <a:gdLst/>
              <a:ahLst/>
              <a:cxnLst/>
              <a:rect l="0" t="0" r="0" b="0"/>
              <a:pathLst>
                <a:path w="1212723" h="341249">
                  <a:moveTo>
                    <a:pt x="0" y="0"/>
                  </a:moveTo>
                  <a:lnTo>
                    <a:pt x="1212723" y="0"/>
                  </a:lnTo>
                  <a:lnTo>
                    <a:pt x="1212723" y="341249"/>
                  </a:lnTo>
                  <a:lnTo>
                    <a:pt x="0" y="341249"/>
                  </a:lnTo>
                  <a:lnTo>
                    <a:pt x="0" y="0"/>
                  </a:lnTo>
                </a:path>
              </a:pathLst>
            </a:custGeom>
            <a:solidFill>
              <a:srgbClr val="D26B0F"/>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37" name="Picture 36">
              <a:extLst>
                <a:ext uri="{FF2B5EF4-FFF2-40B4-BE49-F238E27FC236}">
                  <a16:creationId xmlns:a16="http://schemas.microsoft.com/office/drawing/2014/main" id="{F8FF1CF4-5440-4BEC-9CEE-4C16DBB4E01C}"/>
                </a:ext>
              </a:extLst>
            </p:cNvPr>
            <p:cNvPicPr/>
            <p:nvPr/>
          </p:nvPicPr>
          <p:blipFill>
            <a:blip r:embed="rId10"/>
            <a:stretch>
              <a:fillRect/>
            </a:stretch>
          </p:blipFill>
          <p:spPr>
            <a:xfrm>
              <a:off x="1665732" y="798525"/>
              <a:ext cx="1379220" cy="213360"/>
            </a:xfrm>
            <a:prstGeom prst="rect">
              <a:avLst/>
            </a:prstGeom>
          </p:spPr>
        </p:pic>
        <p:sp>
          <p:nvSpPr>
            <p:cNvPr id="38" name="Rectangle 37">
              <a:extLst>
                <a:ext uri="{FF2B5EF4-FFF2-40B4-BE49-F238E27FC236}">
                  <a16:creationId xmlns:a16="http://schemas.microsoft.com/office/drawing/2014/main" id="{51695786-812D-4278-B9AF-00E09E0984CD}"/>
                </a:ext>
              </a:extLst>
            </p:cNvPr>
            <p:cNvSpPr/>
            <p:nvPr/>
          </p:nvSpPr>
          <p:spPr>
            <a:xfrm>
              <a:off x="1666367" y="802589"/>
              <a:ext cx="1082983"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Passenger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D156F486-2927-4C94-B496-E69E3489F2B5}"/>
                </a:ext>
              </a:extLst>
            </p:cNvPr>
            <p:cNvSpPr/>
            <p:nvPr/>
          </p:nvSpPr>
          <p:spPr>
            <a:xfrm>
              <a:off x="2252472" y="816524"/>
              <a:ext cx="799245" cy="22600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Arial" panose="020B0604020202020204" pitchFamily="34" charset="0"/>
                  <a:cs typeface="Calibri" panose="020F0502020204030204" pitchFamily="34" charset="0"/>
                </a:rPr>
                <a:t>vehicles</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0" name="Shape 615">
              <a:extLst>
                <a:ext uri="{FF2B5EF4-FFF2-40B4-BE49-F238E27FC236}">
                  <a16:creationId xmlns:a16="http://schemas.microsoft.com/office/drawing/2014/main" id="{F9272135-74AD-432C-9340-A37901943DD2}"/>
                </a:ext>
              </a:extLst>
            </p:cNvPr>
            <p:cNvSpPr/>
            <p:nvPr/>
          </p:nvSpPr>
          <p:spPr>
            <a:xfrm>
              <a:off x="1618742" y="1045921"/>
              <a:ext cx="68072" cy="424180"/>
            </a:xfrm>
            <a:custGeom>
              <a:avLst/>
              <a:gdLst/>
              <a:ahLst/>
              <a:cxnLst/>
              <a:rect l="0" t="0" r="0" b="0"/>
              <a:pathLst>
                <a:path w="68072" h="424180">
                  <a:moveTo>
                    <a:pt x="68072" y="424180"/>
                  </a:moveTo>
                  <a:lnTo>
                    <a:pt x="0" y="424180"/>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Shape 616">
              <a:extLst>
                <a:ext uri="{FF2B5EF4-FFF2-40B4-BE49-F238E27FC236}">
                  <a16:creationId xmlns:a16="http://schemas.microsoft.com/office/drawing/2014/main" id="{CED34935-49B7-43CD-B68A-ACCFC52810DA}"/>
                </a:ext>
              </a:extLst>
            </p:cNvPr>
            <p:cNvSpPr/>
            <p:nvPr/>
          </p:nvSpPr>
          <p:spPr>
            <a:xfrm>
              <a:off x="1618742" y="1045921"/>
              <a:ext cx="68072" cy="1018794"/>
            </a:xfrm>
            <a:custGeom>
              <a:avLst/>
              <a:gdLst/>
              <a:ahLst/>
              <a:cxnLst/>
              <a:rect l="0" t="0" r="0" b="0"/>
              <a:pathLst>
                <a:path w="68072" h="1018794">
                  <a:moveTo>
                    <a:pt x="68072" y="1018794"/>
                  </a:moveTo>
                  <a:lnTo>
                    <a:pt x="0" y="1018794"/>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Shape 617">
              <a:extLst>
                <a:ext uri="{FF2B5EF4-FFF2-40B4-BE49-F238E27FC236}">
                  <a16:creationId xmlns:a16="http://schemas.microsoft.com/office/drawing/2014/main" id="{F52F003C-0CE6-4AAA-AF73-2759F94AAC52}"/>
                </a:ext>
              </a:extLst>
            </p:cNvPr>
            <p:cNvSpPr/>
            <p:nvPr/>
          </p:nvSpPr>
          <p:spPr>
            <a:xfrm>
              <a:off x="1618742" y="1045921"/>
              <a:ext cx="68072" cy="1018794"/>
            </a:xfrm>
            <a:custGeom>
              <a:avLst/>
              <a:gdLst/>
              <a:ahLst/>
              <a:cxnLst/>
              <a:rect l="0" t="0" r="0" b="0"/>
              <a:pathLst>
                <a:path w="68072" h="1018794">
                  <a:moveTo>
                    <a:pt x="68072" y="1018794"/>
                  </a:moveTo>
                  <a:lnTo>
                    <a:pt x="0" y="1018794"/>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Shape 618">
              <a:extLst>
                <a:ext uri="{FF2B5EF4-FFF2-40B4-BE49-F238E27FC236}">
                  <a16:creationId xmlns:a16="http://schemas.microsoft.com/office/drawing/2014/main" id="{A5F0DBAC-7D3E-4510-A357-E96E85E0956B}"/>
                </a:ext>
              </a:extLst>
            </p:cNvPr>
            <p:cNvSpPr/>
            <p:nvPr/>
          </p:nvSpPr>
          <p:spPr>
            <a:xfrm>
              <a:off x="1618742" y="1045921"/>
              <a:ext cx="68072" cy="1613408"/>
            </a:xfrm>
            <a:custGeom>
              <a:avLst/>
              <a:gdLst/>
              <a:ahLst/>
              <a:cxnLst/>
              <a:rect l="0" t="0" r="0" b="0"/>
              <a:pathLst>
                <a:path w="68072" h="1613408">
                  <a:moveTo>
                    <a:pt x="68072" y="1613408"/>
                  </a:moveTo>
                  <a:lnTo>
                    <a:pt x="0" y="1613408"/>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Shape 619">
              <a:extLst>
                <a:ext uri="{FF2B5EF4-FFF2-40B4-BE49-F238E27FC236}">
                  <a16:creationId xmlns:a16="http://schemas.microsoft.com/office/drawing/2014/main" id="{34885082-5C61-4874-8B39-CFEE2BF0C8AB}"/>
                </a:ext>
              </a:extLst>
            </p:cNvPr>
            <p:cNvSpPr/>
            <p:nvPr/>
          </p:nvSpPr>
          <p:spPr>
            <a:xfrm>
              <a:off x="3194939" y="1045921"/>
              <a:ext cx="68199" cy="424180"/>
            </a:xfrm>
            <a:custGeom>
              <a:avLst/>
              <a:gdLst/>
              <a:ahLst/>
              <a:cxnLst/>
              <a:rect l="0" t="0" r="0" b="0"/>
              <a:pathLst>
                <a:path w="68199" h="424180">
                  <a:moveTo>
                    <a:pt x="68199" y="424180"/>
                  </a:moveTo>
                  <a:lnTo>
                    <a:pt x="0" y="424180"/>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Shape 620">
              <a:extLst>
                <a:ext uri="{FF2B5EF4-FFF2-40B4-BE49-F238E27FC236}">
                  <a16:creationId xmlns:a16="http://schemas.microsoft.com/office/drawing/2014/main" id="{52D43B19-25FA-4BF9-BDAE-E98DC197EFD4}"/>
                </a:ext>
              </a:extLst>
            </p:cNvPr>
            <p:cNvSpPr/>
            <p:nvPr/>
          </p:nvSpPr>
          <p:spPr>
            <a:xfrm>
              <a:off x="3194939" y="1045921"/>
              <a:ext cx="68199" cy="1018794"/>
            </a:xfrm>
            <a:custGeom>
              <a:avLst/>
              <a:gdLst/>
              <a:ahLst/>
              <a:cxnLst/>
              <a:rect l="0" t="0" r="0" b="0"/>
              <a:pathLst>
                <a:path w="68199" h="1018794">
                  <a:moveTo>
                    <a:pt x="68199" y="1018794"/>
                  </a:moveTo>
                  <a:lnTo>
                    <a:pt x="0" y="1018794"/>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Shape 621">
              <a:extLst>
                <a:ext uri="{FF2B5EF4-FFF2-40B4-BE49-F238E27FC236}">
                  <a16:creationId xmlns:a16="http://schemas.microsoft.com/office/drawing/2014/main" id="{0D322F7E-CB6F-4668-A9CE-51A6733DE4BA}"/>
                </a:ext>
              </a:extLst>
            </p:cNvPr>
            <p:cNvSpPr/>
            <p:nvPr/>
          </p:nvSpPr>
          <p:spPr>
            <a:xfrm>
              <a:off x="4772279" y="1045921"/>
              <a:ext cx="68199" cy="424180"/>
            </a:xfrm>
            <a:custGeom>
              <a:avLst/>
              <a:gdLst/>
              <a:ahLst/>
              <a:cxnLst/>
              <a:rect l="0" t="0" r="0" b="0"/>
              <a:pathLst>
                <a:path w="68199" h="424180">
                  <a:moveTo>
                    <a:pt x="68199" y="424180"/>
                  </a:moveTo>
                  <a:lnTo>
                    <a:pt x="0" y="424180"/>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Shape 622">
              <a:extLst>
                <a:ext uri="{FF2B5EF4-FFF2-40B4-BE49-F238E27FC236}">
                  <a16:creationId xmlns:a16="http://schemas.microsoft.com/office/drawing/2014/main" id="{816A83ED-26E0-498A-838D-328C0BF59E8B}"/>
                </a:ext>
              </a:extLst>
            </p:cNvPr>
            <p:cNvSpPr/>
            <p:nvPr/>
          </p:nvSpPr>
          <p:spPr>
            <a:xfrm>
              <a:off x="4772279" y="1045921"/>
              <a:ext cx="68199" cy="1018794"/>
            </a:xfrm>
            <a:custGeom>
              <a:avLst/>
              <a:gdLst/>
              <a:ahLst/>
              <a:cxnLst/>
              <a:rect l="0" t="0" r="0" b="0"/>
              <a:pathLst>
                <a:path w="68199" h="1018794">
                  <a:moveTo>
                    <a:pt x="68199" y="1018794"/>
                  </a:moveTo>
                  <a:lnTo>
                    <a:pt x="0" y="1018794"/>
                  </a:lnTo>
                  <a:lnTo>
                    <a:pt x="0" y="0"/>
                  </a:lnTo>
                </a:path>
              </a:pathLst>
            </a:custGeom>
            <a:noFill/>
            <a:ln w="9144" cap="flat" cmpd="sng" algn="ctr">
              <a:solidFill>
                <a:srgbClr val="BFBFBF"/>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Shape 142705">
              <a:extLst>
                <a:ext uri="{FF2B5EF4-FFF2-40B4-BE49-F238E27FC236}">
                  <a16:creationId xmlns:a16="http://schemas.microsoft.com/office/drawing/2014/main" id="{4158E9FF-0336-4C15-88D6-034DECE7598A}"/>
                </a:ext>
              </a:extLst>
            </p:cNvPr>
            <p:cNvSpPr/>
            <p:nvPr/>
          </p:nvSpPr>
          <p:spPr>
            <a:xfrm>
              <a:off x="110744" y="1299794"/>
              <a:ext cx="1102995" cy="340106"/>
            </a:xfrm>
            <a:custGeom>
              <a:avLst/>
              <a:gdLst/>
              <a:ahLst/>
              <a:cxnLst/>
              <a:rect l="0" t="0" r="0" b="0"/>
              <a:pathLst>
                <a:path w="1102995" h="340106">
                  <a:moveTo>
                    <a:pt x="0" y="0"/>
                  </a:moveTo>
                  <a:lnTo>
                    <a:pt x="1102995" y="0"/>
                  </a:lnTo>
                  <a:lnTo>
                    <a:pt x="1102995" y="340106"/>
                  </a:lnTo>
                  <a:lnTo>
                    <a:pt x="0" y="340106"/>
                  </a:lnTo>
                  <a:lnTo>
                    <a:pt x="0" y="0"/>
                  </a:lnTo>
                </a:path>
              </a:pathLst>
            </a:custGeom>
            <a:solidFill>
              <a:srgbClr val="CBDFE5"/>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9" name="Picture 48">
              <a:extLst>
                <a:ext uri="{FF2B5EF4-FFF2-40B4-BE49-F238E27FC236}">
                  <a16:creationId xmlns:a16="http://schemas.microsoft.com/office/drawing/2014/main" id="{C3CDD012-EEBC-4097-A3D5-2B28862579A3}"/>
                </a:ext>
              </a:extLst>
            </p:cNvPr>
            <p:cNvPicPr/>
            <p:nvPr/>
          </p:nvPicPr>
          <p:blipFill>
            <a:blip r:embed="rId11"/>
            <a:stretch>
              <a:fillRect/>
            </a:stretch>
          </p:blipFill>
          <p:spPr>
            <a:xfrm>
              <a:off x="53340" y="1359441"/>
              <a:ext cx="1257300" cy="187452"/>
            </a:xfrm>
            <a:prstGeom prst="rect">
              <a:avLst/>
            </a:prstGeom>
          </p:spPr>
        </p:pic>
        <p:sp>
          <p:nvSpPr>
            <p:cNvPr id="50" name="Rectangle 49">
              <a:extLst>
                <a:ext uri="{FF2B5EF4-FFF2-40B4-BE49-F238E27FC236}">
                  <a16:creationId xmlns:a16="http://schemas.microsoft.com/office/drawing/2014/main" id="{F5CE320D-420B-42E7-BCB9-09953FBC999B}"/>
                </a:ext>
              </a:extLst>
            </p:cNvPr>
            <p:cNvSpPr/>
            <p:nvPr/>
          </p:nvSpPr>
          <p:spPr>
            <a:xfrm>
              <a:off x="109601" y="1330528"/>
              <a:ext cx="1129534" cy="28607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Mopeds and electric</a:t>
              </a:r>
            </a:p>
          </p:txBody>
        </p:sp>
        <p:sp>
          <p:nvSpPr>
            <p:cNvPr id="52" name="Rectangle 51">
              <a:extLst>
                <a:ext uri="{FF2B5EF4-FFF2-40B4-BE49-F238E27FC236}">
                  <a16:creationId xmlns:a16="http://schemas.microsoft.com/office/drawing/2014/main" id="{FD916883-05B2-406A-8F3B-7570A2AAC79E}"/>
                </a:ext>
              </a:extLst>
            </p:cNvPr>
            <p:cNvSpPr/>
            <p:nvPr/>
          </p:nvSpPr>
          <p:spPr>
            <a:xfrm>
              <a:off x="1393190" y="1365707"/>
              <a:ext cx="42144"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54" name="Rectangle 53">
              <a:extLst>
                <a:ext uri="{FF2B5EF4-FFF2-40B4-BE49-F238E27FC236}">
                  <a16:creationId xmlns:a16="http://schemas.microsoft.com/office/drawing/2014/main" id="{26D3ECE3-0ABA-4DEF-9115-81779DFE56EE}"/>
                </a:ext>
              </a:extLst>
            </p:cNvPr>
            <p:cNvSpPr/>
            <p:nvPr/>
          </p:nvSpPr>
          <p:spPr>
            <a:xfrm>
              <a:off x="468122" y="1489150"/>
              <a:ext cx="640174"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scooters</a:t>
              </a:r>
            </a:p>
          </p:txBody>
        </p:sp>
        <p:sp>
          <p:nvSpPr>
            <p:cNvPr id="55" name="Rectangle 54">
              <a:extLst>
                <a:ext uri="{FF2B5EF4-FFF2-40B4-BE49-F238E27FC236}">
                  <a16:creationId xmlns:a16="http://schemas.microsoft.com/office/drawing/2014/main" id="{3748E69D-E540-43FD-A002-8E3088ED3302}"/>
                </a:ext>
              </a:extLst>
            </p:cNvPr>
            <p:cNvSpPr/>
            <p:nvPr/>
          </p:nvSpPr>
          <p:spPr>
            <a:xfrm>
              <a:off x="948182" y="1489150"/>
              <a:ext cx="42144"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56" name="Shape 142706">
              <a:extLst>
                <a:ext uri="{FF2B5EF4-FFF2-40B4-BE49-F238E27FC236}">
                  <a16:creationId xmlns:a16="http://schemas.microsoft.com/office/drawing/2014/main" id="{45ABEE66-5DB8-4268-B97E-ADAC5B92328B}"/>
                </a:ext>
              </a:extLst>
            </p:cNvPr>
            <p:cNvSpPr/>
            <p:nvPr/>
          </p:nvSpPr>
          <p:spPr>
            <a:xfrm>
              <a:off x="110744" y="1893773"/>
              <a:ext cx="1102995" cy="341249"/>
            </a:xfrm>
            <a:custGeom>
              <a:avLst/>
              <a:gdLst/>
              <a:ahLst/>
              <a:cxnLst/>
              <a:rect l="0" t="0" r="0" b="0"/>
              <a:pathLst>
                <a:path w="1102995" h="341249">
                  <a:moveTo>
                    <a:pt x="0" y="0"/>
                  </a:moveTo>
                  <a:lnTo>
                    <a:pt x="1102995" y="0"/>
                  </a:lnTo>
                  <a:lnTo>
                    <a:pt x="1102995" y="341249"/>
                  </a:lnTo>
                  <a:lnTo>
                    <a:pt x="0" y="341249"/>
                  </a:lnTo>
                  <a:lnTo>
                    <a:pt x="0" y="0"/>
                  </a:lnTo>
                </a:path>
              </a:pathLst>
            </a:custGeom>
            <a:solidFill>
              <a:srgbClr val="CBDFE5"/>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7" name="Picture 56">
              <a:extLst>
                <a:ext uri="{FF2B5EF4-FFF2-40B4-BE49-F238E27FC236}">
                  <a16:creationId xmlns:a16="http://schemas.microsoft.com/office/drawing/2014/main" id="{D9837BC9-5C8C-423A-9EB4-95391A942F56}"/>
                </a:ext>
              </a:extLst>
            </p:cNvPr>
            <p:cNvPicPr/>
            <p:nvPr/>
          </p:nvPicPr>
          <p:blipFill>
            <a:blip r:embed="rId12"/>
            <a:stretch>
              <a:fillRect/>
            </a:stretch>
          </p:blipFill>
          <p:spPr>
            <a:xfrm>
              <a:off x="458724" y="1996389"/>
              <a:ext cx="539496" cy="185928"/>
            </a:xfrm>
            <a:prstGeom prst="rect">
              <a:avLst/>
            </a:prstGeom>
          </p:spPr>
        </p:pic>
        <p:sp>
          <p:nvSpPr>
            <p:cNvPr id="58" name="Rectangle 57">
              <a:extLst>
                <a:ext uri="{FF2B5EF4-FFF2-40B4-BE49-F238E27FC236}">
                  <a16:creationId xmlns:a16="http://schemas.microsoft.com/office/drawing/2014/main" id="{0D724B0D-C665-45E2-9F50-73F40C58A7FE}"/>
                </a:ext>
              </a:extLst>
            </p:cNvPr>
            <p:cNvSpPr/>
            <p:nvPr/>
          </p:nvSpPr>
          <p:spPr>
            <a:xfrm>
              <a:off x="458978" y="2022323"/>
              <a:ext cx="654648"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Scooters</a:t>
              </a:r>
            </a:p>
          </p:txBody>
        </p:sp>
        <p:sp>
          <p:nvSpPr>
            <p:cNvPr id="59" name="Rectangle 58">
              <a:extLst>
                <a:ext uri="{FF2B5EF4-FFF2-40B4-BE49-F238E27FC236}">
                  <a16:creationId xmlns:a16="http://schemas.microsoft.com/office/drawing/2014/main" id="{7FEF682A-77BF-4B48-8451-5410F462AB7D}"/>
                </a:ext>
              </a:extLst>
            </p:cNvPr>
            <p:cNvSpPr/>
            <p:nvPr/>
          </p:nvSpPr>
          <p:spPr>
            <a:xfrm>
              <a:off x="949706" y="2022323"/>
              <a:ext cx="42235"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60" name="Shape 142707">
              <a:extLst>
                <a:ext uri="{FF2B5EF4-FFF2-40B4-BE49-F238E27FC236}">
                  <a16:creationId xmlns:a16="http://schemas.microsoft.com/office/drawing/2014/main" id="{A875FACA-CD5F-42C0-B2F0-17C87FBD8BB2}"/>
                </a:ext>
              </a:extLst>
            </p:cNvPr>
            <p:cNvSpPr/>
            <p:nvPr/>
          </p:nvSpPr>
          <p:spPr>
            <a:xfrm>
              <a:off x="110744" y="2488895"/>
              <a:ext cx="1102995" cy="341249"/>
            </a:xfrm>
            <a:custGeom>
              <a:avLst/>
              <a:gdLst/>
              <a:ahLst/>
              <a:cxnLst/>
              <a:rect l="0" t="0" r="0" b="0"/>
              <a:pathLst>
                <a:path w="1102995" h="341249">
                  <a:moveTo>
                    <a:pt x="0" y="0"/>
                  </a:moveTo>
                  <a:lnTo>
                    <a:pt x="1102995" y="0"/>
                  </a:lnTo>
                  <a:lnTo>
                    <a:pt x="1102995" y="341249"/>
                  </a:lnTo>
                  <a:lnTo>
                    <a:pt x="0" y="341249"/>
                  </a:lnTo>
                  <a:lnTo>
                    <a:pt x="0" y="0"/>
                  </a:lnTo>
                </a:path>
              </a:pathLst>
            </a:custGeom>
            <a:solidFill>
              <a:srgbClr val="CBDFE5"/>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1" name="Picture 60">
              <a:extLst>
                <a:ext uri="{FF2B5EF4-FFF2-40B4-BE49-F238E27FC236}">
                  <a16:creationId xmlns:a16="http://schemas.microsoft.com/office/drawing/2014/main" id="{873F74E7-D292-4832-897A-BF0E7A167220}"/>
                </a:ext>
              </a:extLst>
            </p:cNvPr>
            <p:cNvPicPr/>
            <p:nvPr/>
          </p:nvPicPr>
          <p:blipFill>
            <a:blip r:embed="rId13"/>
            <a:stretch>
              <a:fillRect/>
            </a:stretch>
          </p:blipFill>
          <p:spPr>
            <a:xfrm>
              <a:off x="388620" y="2590749"/>
              <a:ext cx="726948" cy="185928"/>
            </a:xfrm>
            <a:prstGeom prst="rect">
              <a:avLst/>
            </a:prstGeom>
          </p:spPr>
        </p:pic>
        <p:sp>
          <p:nvSpPr>
            <p:cNvPr id="62" name="Rectangle 61">
              <a:extLst>
                <a:ext uri="{FF2B5EF4-FFF2-40B4-BE49-F238E27FC236}">
                  <a16:creationId xmlns:a16="http://schemas.microsoft.com/office/drawing/2014/main" id="{E0BA0E4E-D079-4909-9927-2AEEA9FE705C}"/>
                </a:ext>
              </a:extLst>
            </p:cNvPr>
            <p:cNvSpPr/>
            <p:nvPr/>
          </p:nvSpPr>
          <p:spPr>
            <a:xfrm>
              <a:off x="388874" y="2617292"/>
              <a:ext cx="931451"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Motorcycles</a:t>
              </a:r>
            </a:p>
          </p:txBody>
        </p:sp>
        <p:sp>
          <p:nvSpPr>
            <p:cNvPr id="63" name="Rectangle 62">
              <a:extLst>
                <a:ext uri="{FF2B5EF4-FFF2-40B4-BE49-F238E27FC236}">
                  <a16:creationId xmlns:a16="http://schemas.microsoft.com/office/drawing/2014/main" id="{B5529786-A24A-4E91-9508-E02E9FCC212A}"/>
                </a:ext>
              </a:extLst>
            </p:cNvPr>
            <p:cNvSpPr/>
            <p:nvPr/>
          </p:nvSpPr>
          <p:spPr>
            <a:xfrm>
              <a:off x="1088390" y="2617292"/>
              <a:ext cx="42144"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64" name="Shape 142708">
              <a:extLst>
                <a:ext uri="{FF2B5EF4-FFF2-40B4-BE49-F238E27FC236}">
                  <a16:creationId xmlns:a16="http://schemas.microsoft.com/office/drawing/2014/main" id="{8024AD71-01C3-4041-9D39-82478572551E}"/>
                </a:ext>
              </a:extLst>
            </p:cNvPr>
            <p:cNvSpPr/>
            <p:nvPr/>
          </p:nvSpPr>
          <p:spPr>
            <a:xfrm>
              <a:off x="1686941" y="1893773"/>
              <a:ext cx="1103122" cy="341249"/>
            </a:xfrm>
            <a:custGeom>
              <a:avLst/>
              <a:gdLst/>
              <a:ahLst/>
              <a:cxnLst/>
              <a:rect l="0" t="0" r="0" b="0"/>
              <a:pathLst>
                <a:path w="1103122" h="341249">
                  <a:moveTo>
                    <a:pt x="0" y="0"/>
                  </a:moveTo>
                  <a:lnTo>
                    <a:pt x="1103122" y="0"/>
                  </a:lnTo>
                  <a:lnTo>
                    <a:pt x="1103122" y="341249"/>
                  </a:lnTo>
                  <a:lnTo>
                    <a:pt x="0" y="341249"/>
                  </a:lnTo>
                  <a:lnTo>
                    <a:pt x="0" y="0"/>
                  </a:lnTo>
                </a:path>
              </a:pathLst>
            </a:custGeom>
            <a:solidFill>
              <a:srgbClr val="F8B579"/>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5" name="Picture 64">
              <a:extLst>
                <a:ext uri="{FF2B5EF4-FFF2-40B4-BE49-F238E27FC236}">
                  <a16:creationId xmlns:a16="http://schemas.microsoft.com/office/drawing/2014/main" id="{305AEE8F-406C-4DA3-8F8E-F0FF30F990A7}"/>
                </a:ext>
              </a:extLst>
            </p:cNvPr>
            <p:cNvPicPr/>
            <p:nvPr/>
          </p:nvPicPr>
          <p:blipFill>
            <a:blip r:embed="rId14"/>
            <a:stretch>
              <a:fillRect/>
            </a:stretch>
          </p:blipFill>
          <p:spPr>
            <a:xfrm>
              <a:off x="1914144" y="1996389"/>
              <a:ext cx="900684" cy="185928"/>
            </a:xfrm>
            <a:prstGeom prst="rect">
              <a:avLst/>
            </a:prstGeom>
          </p:spPr>
        </p:pic>
        <p:sp>
          <p:nvSpPr>
            <p:cNvPr id="66" name="Rectangle 65">
              <a:extLst>
                <a:ext uri="{FF2B5EF4-FFF2-40B4-BE49-F238E27FC236}">
                  <a16:creationId xmlns:a16="http://schemas.microsoft.com/office/drawing/2014/main" id="{B0039CAB-FBE1-485C-BF59-3CFB8B91FBE6}"/>
                </a:ext>
              </a:extLst>
            </p:cNvPr>
            <p:cNvSpPr/>
            <p:nvPr/>
          </p:nvSpPr>
          <p:spPr>
            <a:xfrm>
              <a:off x="1914779" y="2022323"/>
              <a:ext cx="1144839"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Utility vehicles </a:t>
              </a:r>
            </a:p>
          </p:txBody>
        </p:sp>
        <p:sp>
          <p:nvSpPr>
            <p:cNvPr id="67" name="Rectangle 66">
              <a:extLst>
                <a:ext uri="{FF2B5EF4-FFF2-40B4-BE49-F238E27FC236}">
                  <a16:creationId xmlns:a16="http://schemas.microsoft.com/office/drawing/2014/main" id="{22CE2AA5-377E-4B45-A993-230E389ACABC}"/>
                </a:ext>
              </a:extLst>
            </p:cNvPr>
            <p:cNvSpPr/>
            <p:nvPr/>
          </p:nvSpPr>
          <p:spPr>
            <a:xfrm>
              <a:off x="2774315" y="2022323"/>
              <a:ext cx="42235"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68" name="Shape 142709">
              <a:extLst>
                <a:ext uri="{FF2B5EF4-FFF2-40B4-BE49-F238E27FC236}">
                  <a16:creationId xmlns:a16="http://schemas.microsoft.com/office/drawing/2014/main" id="{6ED38464-50DE-4DAF-A6C6-210F2B3CA116}"/>
                </a:ext>
              </a:extLst>
            </p:cNvPr>
            <p:cNvSpPr/>
            <p:nvPr/>
          </p:nvSpPr>
          <p:spPr>
            <a:xfrm>
              <a:off x="1686941" y="1299794"/>
              <a:ext cx="1103122" cy="340106"/>
            </a:xfrm>
            <a:custGeom>
              <a:avLst/>
              <a:gdLst/>
              <a:ahLst/>
              <a:cxnLst/>
              <a:rect l="0" t="0" r="0" b="0"/>
              <a:pathLst>
                <a:path w="1103122" h="340106">
                  <a:moveTo>
                    <a:pt x="0" y="0"/>
                  </a:moveTo>
                  <a:lnTo>
                    <a:pt x="1103122" y="0"/>
                  </a:lnTo>
                  <a:lnTo>
                    <a:pt x="1103122" y="340106"/>
                  </a:lnTo>
                  <a:lnTo>
                    <a:pt x="0" y="340106"/>
                  </a:lnTo>
                  <a:lnTo>
                    <a:pt x="0" y="0"/>
                  </a:lnTo>
                </a:path>
              </a:pathLst>
            </a:custGeom>
            <a:solidFill>
              <a:srgbClr val="F8B579"/>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9" name="Picture 68">
              <a:extLst>
                <a:ext uri="{FF2B5EF4-FFF2-40B4-BE49-F238E27FC236}">
                  <a16:creationId xmlns:a16="http://schemas.microsoft.com/office/drawing/2014/main" id="{AFEC0523-AB04-4CA5-B464-D0881381B5CB}"/>
                </a:ext>
              </a:extLst>
            </p:cNvPr>
            <p:cNvPicPr/>
            <p:nvPr/>
          </p:nvPicPr>
          <p:blipFill>
            <a:blip r:embed="rId15"/>
            <a:stretch>
              <a:fillRect/>
            </a:stretch>
          </p:blipFill>
          <p:spPr>
            <a:xfrm>
              <a:off x="1882140" y="1400505"/>
              <a:ext cx="949452" cy="187452"/>
            </a:xfrm>
            <a:prstGeom prst="rect">
              <a:avLst/>
            </a:prstGeom>
          </p:spPr>
        </p:pic>
        <p:sp>
          <p:nvSpPr>
            <p:cNvPr id="70" name="Rectangle 69">
              <a:extLst>
                <a:ext uri="{FF2B5EF4-FFF2-40B4-BE49-F238E27FC236}">
                  <a16:creationId xmlns:a16="http://schemas.microsoft.com/office/drawing/2014/main" id="{33ABCBE4-A069-4978-B613-625D000BE108}"/>
                </a:ext>
              </a:extLst>
            </p:cNvPr>
            <p:cNvSpPr/>
            <p:nvPr/>
          </p:nvSpPr>
          <p:spPr>
            <a:xfrm>
              <a:off x="1882775" y="1426667"/>
              <a:ext cx="1114571"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Passenger cars</a:t>
              </a:r>
            </a:p>
          </p:txBody>
        </p:sp>
        <p:sp>
          <p:nvSpPr>
            <p:cNvPr id="71" name="Rectangle 70">
              <a:extLst>
                <a:ext uri="{FF2B5EF4-FFF2-40B4-BE49-F238E27FC236}">
                  <a16:creationId xmlns:a16="http://schemas.microsoft.com/office/drawing/2014/main" id="{4105909E-62D6-471F-B132-F23A55B01A44}"/>
                </a:ext>
              </a:extLst>
            </p:cNvPr>
            <p:cNvSpPr/>
            <p:nvPr/>
          </p:nvSpPr>
          <p:spPr>
            <a:xfrm>
              <a:off x="2719451" y="1426667"/>
              <a:ext cx="42143"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72" name="Shape 142710">
              <a:extLst>
                <a:ext uri="{FF2B5EF4-FFF2-40B4-BE49-F238E27FC236}">
                  <a16:creationId xmlns:a16="http://schemas.microsoft.com/office/drawing/2014/main" id="{75E87655-E3D4-44B3-90DB-09F0DEF1743C}"/>
                </a:ext>
              </a:extLst>
            </p:cNvPr>
            <p:cNvSpPr/>
            <p:nvPr/>
          </p:nvSpPr>
          <p:spPr>
            <a:xfrm>
              <a:off x="1686941" y="2488895"/>
              <a:ext cx="1103122" cy="341249"/>
            </a:xfrm>
            <a:custGeom>
              <a:avLst/>
              <a:gdLst/>
              <a:ahLst/>
              <a:cxnLst/>
              <a:rect l="0" t="0" r="0" b="0"/>
              <a:pathLst>
                <a:path w="1103122" h="341249">
                  <a:moveTo>
                    <a:pt x="0" y="0"/>
                  </a:moveTo>
                  <a:lnTo>
                    <a:pt x="1103122" y="0"/>
                  </a:lnTo>
                  <a:lnTo>
                    <a:pt x="1103122" y="341249"/>
                  </a:lnTo>
                  <a:lnTo>
                    <a:pt x="0" y="341249"/>
                  </a:lnTo>
                  <a:lnTo>
                    <a:pt x="0" y="0"/>
                  </a:lnTo>
                </a:path>
              </a:pathLst>
            </a:custGeom>
            <a:solidFill>
              <a:srgbClr val="F8B579"/>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3" name="Picture 72">
              <a:extLst>
                <a:ext uri="{FF2B5EF4-FFF2-40B4-BE49-F238E27FC236}">
                  <a16:creationId xmlns:a16="http://schemas.microsoft.com/office/drawing/2014/main" id="{D1D717E3-5DAE-42CA-B13A-FBD1072B87DB}"/>
                </a:ext>
              </a:extLst>
            </p:cNvPr>
            <p:cNvPicPr/>
            <p:nvPr/>
          </p:nvPicPr>
          <p:blipFill>
            <a:blip r:embed="rId16"/>
            <a:stretch>
              <a:fillRect/>
            </a:stretch>
          </p:blipFill>
          <p:spPr>
            <a:xfrm>
              <a:off x="1927860" y="2528265"/>
              <a:ext cx="864108" cy="187452"/>
            </a:xfrm>
            <a:prstGeom prst="rect">
              <a:avLst/>
            </a:prstGeom>
          </p:spPr>
        </p:pic>
        <p:sp>
          <p:nvSpPr>
            <p:cNvPr id="74" name="Rectangle 73">
              <a:extLst>
                <a:ext uri="{FF2B5EF4-FFF2-40B4-BE49-F238E27FC236}">
                  <a16:creationId xmlns:a16="http://schemas.microsoft.com/office/drawing/2014/main" id="{2AA0CEC5-2476-4E4D-B7C7-2AB0868131D6}"/>
                </a:ext>
              </a:extLst>
            </p:cNvPr>
            <p:cNvSpPr/>
            <p:nvPr/>
          </p:nvSpPr>
          <p:spPr>
            <a:xfrm>
              <a:off x="1928495" y="2554808"/>
              <a:ext cx="405587"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Multi</a:t>
              </a:r>
            </a:p>
          </p:txBody>
        </p:sp>
        <p:sp>
          <p:nvSpPr>
            <p:cNvPr id="75" name="Rectangle 74">
              <a:extLst>
                <a:ext uri="{FF2B5EF4-FFF2-40B4-BE49-F238E27FC236}">
                  <a16:creationId xmlns:a16="http://schemas.microsoft.com/office/drawing/2014/main" id="{89634160-18AC-4BC1-AFFE-613469109382}"/>
                </a:ext>
              </a:extLst>
            </p:cNvPr>
            <p:cNvSpPr/>
            <p:nvPr/>
          </p:nvSpPr>
          <p:spPr>
            <a:xfrm>
              <a:off x="2233295" y="2554808"/>
              <a:ext cx="57062"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t>
              </a:r>
            </a:p>
          </p:txBody>
        </p:sp>
        <p:sp>
          <p:nvSpPr>
            <p:cNvPr id="76" name="Rectangle 75">
              <a:extLst>
                <a:ext uri="{FF2B5EF4-FFF2-40B4-BE49-F238E27FC236}">
                  <a16:creationId xmlns:a16="http://schemas.microsoft.com/office/drawing/2014/main" id="{4F0A77B9-ACF2-4B4D-A716-D961356A2C12}"/>
                </a:ext>
              </a:extLst>
            </p:cNvPr>
            <p:cNvSpPr/>
            <p:nvPr/>
          </p:nvSpPr>
          <p:spPr>
            <a:xfrm>
              <a:off x="2275967" y="2554808"/>
              <a:ext cx="662365"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purpose </a:t>
              </a:r>
            </a:p>
          </p:txBody>
        </p:sp>
        <p:sp>
          <p:nvSpPr>
            <p:cNvPr id="77" name="Rectangle 76">
              <a:extLst>
                <a:ext uri="{FF2B5EF4-FFF2-40B4-BE49-F238E27FC236}">
                  <a16:creationId xmlns:a16="http://schemas.microsoft.com/office/drawing/2014/main" id="{A26B20FF-CB5A-4FA5-A8CD-12768DD9E2CE}"/>
                </a:ext>
              </a:extLst>
            </p:cNvPr>
            <p:cNvSpPr/>
            <p:nvPr/>
          </p:nvSpPr>
          <p:spPr>
            <a:xfrm>
              <a:off x="2772791" y="2554808"/>
              <a:ext cx="42143"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pic>
          <p:nvPicPr>
            <p:cNvPr id="78" name="Picture 77">
              <a:extLst>
                <a:ext uri="{FF2B5EF4-FFF2-40B4-BE49-F238E27FC236}">
                  <a16:creationId xmlns:a16="http://schemas.microsoft.com/office/drawing/2014/main" id="{0964FEA7-1617-4550-BA20-572C7F0FAFEA}"/>
                </a:ext>
              </a:extLst>
            </p:cNvPr>
            <p:cNvPicPr/>
            <p:nvPr/>
          </p:nvPicPr>
          <p:blipFill>
            <a:blip r:embed="rId17"/>
            <a:stretch>
              <a:fillRect/>
            </a:stretch>
          </p:blipFill>
          <p:spPr>
            <a:xfrm>
              <a:off x="2054352" y="2651709"/>
              <a:ext cx="490728" cy="187452"/>
            </a:xfrm>
            <a:prstGeom prst="rect">
              <a:avLst/>
            </a:prstGeom>
          </p:spPr>
        </p:pic>
        <p:sp>
          <p:nvSpPr>
            <p:cNvPr id="79" name="Rectangle 78">
              <a:extLst>
                <a:ext uri="{FF2B5EF4-FFF2-40B4-BE49-F238E27FC236}">
                  <a16:creationId xmlns:a16="http://schemas.microsoft.com/office/drawing/2014/main" id="{0A7F5820-8CD2-4253-BC4E-8540D6B41146}"/>
                </a:ext>
              </a:extLst>
            </p:cNvPr>
            <p:cNvSpPr/>
            <p:nvPr/>
          </p:nvSpPr>
          <p:spPr>
            <a:xfrm>
              <a:off x="2054987" y="2678252"/>
              <a:ext cx="603812"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vehicles</a:t>
              </a:r>
            </a:p>
          </p:txBody>
        </p:sp>
        <p:sp>
          <p:nvSpPr>
            <p:cNvPr id="80" name="Rectangle 79">
              <a:extLst>
                <a:ext uri="{FF2B5EF4-FFF2-40B4-BE49-F238E27FC236}">
                  <a16:creationId xmlns:a16="http://schemas.microsoft.com/office/drawing/2014/main" id="{574CCB84-C26B-4A91-AC16-8682E65AE366}"/>
                </a:ext>
              </a:extLst>
            </p:cNvPr>
            <p:cNvSpPr/>
            <p:nvPr/>
          </p:nvSpPr>
          <p:spPr>
            <a:xfrm>
              <a:off x="2507615" y="2678252"/>
              <a:ext cx="42143"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81" name="Shape 142711">
              <a:extLst>
                <a:ext uri="{FF2B5EF4-FFF2-40B4-BE49-F238E27FC236}">
                  <a16:creationId xmlns:a16="http://schemas.microsoft.com/office/drawing/2014/main" id="{6D6AE112-E5AD-4E3A-989E-C3E4C8EAE611}"/>
                </a:ext>
              </a:extLst>
            </p:cNvPr>
            <p:cNvSpPr/>
            <p:nvPr/>
          </p:nvSpPr>
          <p:spPr>
            <a:xfrm>
              <a:off x="3263265" y="1299794"/>
              <a:ext cx="1104138" cy="340106"/>
            </a:xfrm>
            <a:custGeom>
              <a:avLst/>
              <a:gdLst/>
              <a:ahLst/>
              <a:cxnLst/>
              <a:rect l="0" t="0" r="0" b="0"/>
              <a:pathLst>
                <a:path w="1104138" h="340106">
                  <a:moveTo>
                    <a:pt x="0" y="0"/>
                  </a:moveTo>
                  <a:lnTo>
                    <a:pt x="1104138" y="0"/>
                  </a:lnTo>
                  <a:lnTo>
                    <a:pt x="1104138" y="340106"/>
                  </a:lnTo>
                  <a:lnTo>
                    <a:pt x="0" y="340106"/>
                  </a:lnTo>
                  <a:lnTo>
                    <a:pt x="0" y="0"/>
                  </a:lnTo>
                </a:path>
              </a:pathLst>
            </a:custGeom>
            <a:solidFill>
              <a:srgbClr val="A0B9D5"/>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82" name="Picture 81">
              <a:extLst>
                <a:ext uri="{FF2B5EF4-FFF2-40B4-BE49-F238E27FC236}">
                  <a16:creationId xmlns:a16="http://schemas.microsoft.com/office/drawing/2014/main" id="{55174C8D-BF56-4AAD-B158-1D8C2FF2745A}"/>
                </a:ext>
              </a:extLst>
            </p:cNvPr>
            <p:cNvPicPr/>
            <p:nvPr/>
          </p:nvPicPr>
          <p:blipFill>
            <a:blip r:embed="rId18"/>
            <a:stretch>
              <a:fillRect/>
            </a:stretch>
          </p:blipFill>
          <p:spPr>
            <a:xfrm>
              <a:off x="3427476" y="1339545"/>
              <a:ext cx="1069848" cy="187452"/>
            </a:xfrm>
            <a:prstGeom prst="rect">
              <a:avLst/>
            </a:prstGeom>
          </p:spPr>
        </p:pic>
        <p:sp>
          <p:nvSpPr>
            <p:cNvPr id="83" name="Rectangle 82">
              <a:extLst>
                <a:ext uri="{FF2B5EF4-FFF2-40B4-BE49-F238E27FC236}">
                  <a16:creationId xmlns:a16="http://schemas.microsoft.com/office/drawing/2014/main" id="{C6F2CB59-956C-49CD-89AC-D10F81204673}"/>
                </a:ext>
              </a:extLst>
            </p:cNvPr>
            <p:cNvSpPr/>
            <p:nvPr/>
          </p:nvSpPr>
          <p:spPr>
            <a:xfrm>
              <a:off x="3428365" y="1365707"/>
              <a:ext cx="1163055"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Light commerci</a:t>
              </a:r>
            </a:p>
          </p:txBody>
        </p:sp>
        <p:sp>
          <p:nvSpPr>
            <p:cNvPr id="84" name="Rectangle 83">
              <a:extLst>
                <a:ext uri="{FF2B5EF4-FFF2-40B4-BE49-F238E27FC236}">
                  <a16:creationId xmlns:a16="http://schemas.microsoft.com/office/drawing/2014/main" id="{816723F8-C793-4306-85AD-EAE7967C15CF}"/>
                </a:ext>
              </a:extLst>
            </p:cNvPr>
            <p:cNvSpPr/>
            <p:nvPr/>
          </p:nvSpPr>
          <p:spPr>
            <a:xfrm>
              <a:off x="4059864" y="1365521"/>
              <a:ext cx="173610"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al </a:t>
              </a:r>
            </a:p>
          </p:txBody>
        </p:sp>
        <p:sp>
          <p:nvSpPr>
            <p:cNvPr id="85" name="Rectangle 84">
              <a:extLst>
                <a:ext uri="{FF2B5EF4-FFF2-40B4-BE49-F238E27FC236}">
                  <a16:creationId xmlns:a16="http://schemas.microsoft.com/office/drawing/2014/main" id="{9233D3B2-343B-4F7C-A555-9E7E27121FB9}"/>
                </a:ext>
              </a:extLst>
            </p:cNvPr>
            <p:cNvSpPr/>
            <p:nvPr/>
          </p:nvSpPr>
          <p:spPr>
            <a:xfrm>
              <a:off x="4432681" y="1365707"/>
              <a:ext cx="42143"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pic>
          <p:nvPicPr>
            <p:cNvPr id="86" name="Picture 85">
              <a:extLst>
                <a:ext uri="{FF2B5EF4-FFF2-40B4-BE49-F238E27FC236}">
                  <a16:creationId xmlns:a16="http://schemas.microsoft.com/office/drawing/2014/main" id="{638E0E8A-8E44-4F5B-97F9-61CE445480F2}"/>
                </a:ext>
              </a:extLst>
            </p:cNvPr>
            <p:cNvPicPr/>
            <p:nvPr/>
          </p:nvPicPr>
          <p:blipFill>
            <a:blip r:embed="rId19"/>
            <a:stretch>
              <a:fillRect/>
            </a:stretch>
          </p:blipFill>
          <p:spPr>
            <a:xfrm>
              <a:off x="3480816" y="1462989"/>
              <a:ext cx="888492" cy="185928"/>
            </a:xfrm>
            <a:prstGeom prst="rect">
              <a:avLst/>
            </a:prstGeom>
          </p:spPr>
        </p:pic>
        <p:sp>
          <p:nvSpPr>
            <p:cNvPr id="87" name="Rectangle 86">
              <a:extLst>
                <a:ext uri="{FF2B5EF4-FFF2-40B4-BE49-F238E27FC236}">
                  <a16:creationId xmlns:a16="http://schemas.microsoft.com/office/drawing/2014/main" id="{95FC185B-1138-4E60-8503-261EF3446C08}"/>
                </a:ext>
              </a:extLst>
            </p:cNvPr>
            <p:cNvSpPr/>
            <p:nvPr/>
          </p:nvSpPr>
          <p:spPr>
            <a:xfrm>
              <a:off x="3481705" y="1489150"/>
              <a:ext cx="1041658"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vehicles (LCV)</a:t>
              </a:r>
            </a:p>
          </p:txBody>
        </p:sp>
        <p:sp>
          <p:nvSpPr>
            <p:cNvPr id="88" name="Rectangle 87">
              <a:extLst>
                <a:ext uri="{FF2B5EF4-FFF2-40B4-BE49-F238E27FC236}">
                  <a16:creationId xmlns:a16="http://schemas.microsoft.com/office/drawing/2014/main" id="{3452A4D1-3F7E-4CDD-8A30-B9ED8B00E2CB}"/>
                </a:ext>
              </a:extLst>
            </p:cNvPr>
            <p:cNvSpPr/>
            <p:nvPr/>
          </p:nvSpPr>
          <p:spPr>
            <a:xfrm>
              <a:off x="4263517" y="1489150"/>
              <a:ext cx="42143"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89" name="Shape 142712">
              <a:extLst>
                <a:ext uri="{FF2B5EF4-FFF2-40B4-BE49-F238E27FC236}">
                  <a16:creationId xmlns:a16="http://schemas.microsoft.com/office/drawing/2014/main" id="{CBCE4AFD-31BB-427C-9026-68F2639483B6}"/>
                </a:ext>
              </a:extLst>
            </p:cNvPr>
            <p:cNvSpPr/>
            <p:nvPr/>
          </p:nvSpPr>
          <p:spPr>
            <a:xfrm>
              <a:off x="3263265" y="1893773"/>
              <a:ext cx="1104138" cy="341249"/>
            </a:xfrm>
            <a:custGeom>
              <a:avLst/>
              <a:gdLst/>
              <a:ahLst/>
              <a:cxnLst/>
              <a:rect l="0" t="0" r="0" b="0"/>
              <a:pathLst>
                <a:path w="1104138" h="341249">
                  <a:moveTo>
                    <a:pt x="0" y="0"/>
                  </a:moveTo>
                  <a:lnTo>
                    <a:pt x="1104138" y="0"/>
                  </a:lnTo>
                  <a:lnTo>
                    <a:pt x="1104138" y="341249"/>
                  </a:lnTo>
                  <a:lnTo>
                    <a:pt x="0" y="341249"/>
                  </a:lnTo>
                  <a:lnTo>
                    <a:pt x="0" y="0"/>
                  </a:lnTo>
                </a:path>
              </a:pathLst>
            </a:custGeom>
            <a:solidFill>
              <a:srgbClr val="A0B9D5"/>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0" name="Picture 89">
              <a:extLst>
                <a:ext uri="{FF2B5EF4-FFF2-40B4-BE49-F238E27FC236}">
                  <a16:creationId xmlns:a16="http://schemas.microsoft.com/office/drawing/2014/main" id="{FE21184C-BD0C-4F25-BDA9-66FEA5791046}"/>
                </a:ext>
              </a:extLst>
            </p:cNvPr>
            <p:cNvPicPr/>
            <p:nvPr/>
          </p:nvPicPr>
          <p:blipFill>
            <a:blip r:embed="rId20"/>
            <a:stretch>
              <a:fillRect/>
            </a:stretch>
          </p:blipFill>
          <p:spPr>
            <a:xfrm>
              <a:off x="3435096" y="1933905"/>
              <a:ext cx="1050036" cy="187452"/>
            </a:xfrm>
            <a:prstGeom prst="rect">
              <a:avLst/>
            </a:prstGeom>
          </p:spPr>
        </p:pic>
        <p:sp>
          <p:nvSpPr>
            <p:cNvPr id="92" name="Rectangle 91">
              <a:extLst>
                <a:ext uri="{FF2B5EF4-FFF2-40B4-BE49-F238E27FC236}">
                  <a16:creationId xmlns:a16="http://schemas.microsoft.com/office/drawing/2014/main" id="{86B3DED3-2A54-4CD7-84D0-C8AE0F7C4DAA}"/>
                </a:ext>
              </a:extLst>
            </p:cNvPr>
            <p:cNvSpPr/>
            <p:nvPr/>
          </p:nvSpPr>
          <p:spPr>
            <a:xfrm>
              <a:off x="3435985" y="1960067"/>
              <a:ext cx="1212658"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Medium &amp; heavy</a:t>
              </a:r>
            </a:p>
          </p:txBody>
        </p:sp>
        <p:sp>
          <p:nvSpPr>
            <p:cNvPr id="93" name="Rectangle 92">
              <a:extLst>
                <a:ext uri="{FF2B5EF4-FFF2-40B4-BE49-F238E27FC236}">
                  <a16:creationId xmlns:a16="http://schemas.microsoft.com/office/drawing/2014/main" id="{1AB4DD5B-F7CA-45E4-B1C4-7675300A8118}"/>
                </a:ext>
              </a:extLst>
            </p:cNvPr>
            <p:cNvSpPr/>
            <p:nvPr/>
          </p:nvSpPr>
          <p:spPr>
            <a:xfrm>
              <a:off x="4441825" y="1960067"/>
              <a:ext cx="42143"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pic>
          <p:nvPicPr>
            <p:cNvPr id="94" name="Picture 93">
              <a:extLst>
                <a:ext uri="{FF2B5EF4-FFF2-40B4-BE49-F238E27FC236}">
                  <a16:creationId xmlns:a16="http://schemas.microsoft.com/office/drawing/2014/main" id="{79D7A476-4980-42DB-9DE9-0651B6FCE49E}"/>
                </a:ext>
              </a:extLst>
            </p:cNvPr>
            <p:cNvPicPr/>
            <p:nvPr/>
          </p:nvPicPr>
          <p:blipFill>
            <a:blip r:embed="rId21"/>
            <a:stretch>
              <a:fillRect/>
            </a:stretch>
          </p:blipFill>
          <p:spPr>
            <a:xfrm>
              <a:off x="3354324" y="2057349"/>
              <a:ext cx="1225296" cy="187452"/>
            </a:xfrm>
            <a:prstGeom prst="rect">
              <a:avLst/>
            </a:prstGeom>
          </p:spPr>
        </p:pic>
        <p:sp>
          <p:nvSpPr>
            <p:cNvPr id="96" name="Rectangle 95">
              <a:extLst>
                <a:ext uri="{FF2B5EF4-FFF2-40B4-BE49-F238E27FC236}">
                  <a16:creationId xmlns:a16="http://schemas.microsoft.com/office/drawing/2014/main" id="{CD9ACF86-9C45-4ED0-93C4-82366C2F57DE}"/>
                </a:ext>
              </a:extLst>
            </p:cNvPr>
            <p:cNvSpPr/>
            <p:nvPr/>
          </p:nvSpPr>
          <p:spPr>
            <a:xfrm>
              <a:off x="3355213" y="2083283"/>
              <a:ext cx="1324059"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commercial vehicles</a:t>
              </a:r>
            </a:p>
          </p:txBody>
        </p:sp>
        <p:sp>
          <p:nvSpPr>
            <p:cNvPr id="97" name="Rectangle 96">
              <a:extLst>
                <a:ext uri="{FF2B5EF4-FFF2-40B4-BE49-F238E27FC236}">
                  <a16:creationId xmlns:a16="http://schemas.microsoft.com/office/drawing/2014/main" id="{F447B761-7DE6-4F4B-BB2A-85A5434A7BBE}"/>
                </a:ext>
              </a:extLst>
            </p:cNvPr>
            <p:cNvSpPr/>
            <p:nvPr/>
          </p:nvSpPr>
          <p:spPr>
            <a:xfrm>
              <a:off x="4504309" y="2083283"/>
              <a:ext cx="42235"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98" name="Shape 142713">
              <a:extLst>
                <a:ext uri="{FF2B5EF4-FFF2-40B4-BE49-F238E27FC236}">
                  <a16:creationId xmlns:a16="http://schemas.microsoft.com/office/drawing/2014/main" id="{87D56457-2C4B-421A-857A-87F8D052C1E0}"/>
                </a:ext>
              </a:extLst>
            </p:cNvPr>
            <p:cNvSpPr/>
            <p:nvPr/>
          </p:nvSpPr>
          <p:spPr>
            <a:xfrm>
              <a:off x="4840605" y="1299794"/>
              <a:ext cx="1102995" cy="340106"/>
            </a:xfrm>
            <a:custGeom>
              <a:avLst/>
              <a:gdLst/>
              <a:ahLst/>
              <a:cxnLst/>
              <a:rect l="0" t="0" r="0" b="0"/>
              <a:pathLst>
                <a:path w="1102995" h="340106">
                  <a:moveTo>
                    <a:pt x="0" y="0"/>
                  </a:moveTo>
                  <a:lnTo>
                    <a:pt x="1102995" y="0"/>
                  </a:lnTo>
                  <a:lnTo>
                    <a:pt x="1102995" y="340106"/>
                  </a:lnTo>
                  <a:lnTo>
                    <a:pt x="0" y="340106"/>
                  </a:lnTo>
                  <a:lnTo>
                    <a:pt x="0" y="0"/>
                  </a:lnTo>
                </a:path>
              </a:pathLst>
            </a:custGeom>
            <a:solidFill>
              <a:srgbClr val="D9D9D9"/>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9" name="Picture 98">
              <a:extLst>
                <a:ext uri="{FF2B5EF4-FFF2-40B4-BE49-F238E27FC236}">
                  <a16:creationId xmlns:a16="http://schemas.microsoft.com/office/drawing/2014/main" id="{DE16D7EA-EAEA-4FA1-92EF-8AB13A16F163}"/>
                </a:ext>
              </a:extLst>
            </p:cNvPr>
            <p:cNvPicPr/>
            <p:nvPr/>
          </p:nvPicPr>
          <p:blipFill>
            <a:blip r:embed="rId22"/>
            <a:stretch>
              <a:fillRect/>
            </a:stretch>
          </p:blipFill>
          <p:spPr>
            <a:xfrm>
              <a:off x="4960620" y="1400505"/>
              <a:ext cx="1147572" cy="187452"/>
            </a:xfrm>
            <a:prstGeom prst="rect">
              <a:avLst/>
            </a:prstGeom>
          </p:spPr>
        </p:pic>
        <p:sp>
          <p:nvSpPr>
            <p:cNvPr id="100" name="Rectangle 99">
              <a:extLst>
                <a:ext uri="{FF2B5EF4-FFF2-40B4-BE49-F238E27FC236}">
                  <a16:creationId xmlns:a16="http://schemas.microsoft.com/office/drawing/2014/main" id="{2C5AE77E-108F-4876-ABB7-5D7266B860C1}"/>
                </a:ext>
              </a:extLst>
            </p:cNvPr>
            <p:cNvSpPr/>
            <p:nvPr/>
          </p:nvSpPr>
          <p:spPr>
            <a:xfrm>
              <a:off x="4961890" y="1426667"/>
              <a:ext cx="1377876"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Passenger carriers</a:t>
              </a:r>
            </a:p>
          </p:txBody>
        </p:sp>
        <p:sp>
          <p:nvSpPr>
            <p:cNvPr id="101" name="Rectangle 100">
              <a:extLst>
                <a:ext uri="{FF2B5EF4-FFF2-40B4-BE49-F238E27FC236}">
                  <a16:creationId xmlns:a16="http://schemas.microsoft.com/office/drawing/2014/main" id="{1FB42FBD-42C1-43F3-90EC-F9B5BFF536CC}"/>
                </a:ext>
              </a:extLst>
            </p:cNvPr>
            <p:cNvSpPr/>
            <p:nvPr/>
          </p:nvSpPr>
          <p:spPr>
            <a:xfrm>
              <a:off x="5996686" y="1426667"/>
              <a:ext cx="42144" cy="189937"/>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102" name="Shape 142714">
              <a:extLst>
                <a:ext uri="{FF2B5EF4-FFF2-40B4-BE49-F238E27FC236}">
                  <a16:creationId xmlns:a16="http://schemas.microsoft.com/office/drawing/2014/main" id="{8167AB68-0AAA-48F6-967A-D048D366E302}"/>
                </a:ext>
              </a:extLst>
            </p:cNvPr>
            <p:cNvSpPr/>
            <p:nvPr/>
          </p:nvSpPr>
          <p:spPr>
            <a:xfrm>
              <a:off x="4840605" y="1893773"/>
              <a:ext cx="1102995" cy="341249"/>
            </a:xfrm>
            <a:custGeom>
              <a:avLst/>
              <a:gdLst/>
              <a:ahLst/>
              <a:cxnLst/>
              <a:rect l="0" t="0" r="0" b="0"/>
              <a:pathLst>
                <a:path w="1102995" h="341249">
                  <a:moveTo>
                    <a:pt x="0" y="0"/>
                  </a:moveTo>
                  <a:lnTo>
                    <a:pt x="1102995" y="0"/>
                  </a:lnTo>
                  <a:lnTo>
                    <a:pt x="1102995" y="341249"/>
                  </a:lnTo>
                  <a:lnTo>
                    <a:pt x="0" y="341249"/>
                  </a:lnTo>
                  <a:lnTo>
                    <a:pt x="0" y="0"/>
                  </a:lnTo>
                </a:path>
              </a:pathLst>
            </a:custGeom>
            <a:solidFill>
              <a:srgbClr val="D9D9D9"/>
            </a:solidFill>
            <a:ln w="0" cap="flat">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3" name="Picture 102">
              <a:extLst>
                <a:ext uri="{FF2B5EF4-FFF2-40B4-BE49-F238E27FC236}">
                  <a16:creationId xmlns:a16="http://schemas.microsoft.com/office/drawing/2014/main" id="{99BB4999-448B-4401-9F20-B1488F13E1D5}"/>
                </a:ext>
              </a:extLst>
            </p:cNvPr>
            <p:cNvPicPr/>
            <p:nvPr/>
          </p:nvPicPr>
          <p:blipFill>
            <a:blip r:embed="rId23"/>
            <a:stretch>
              <a:fillRect/>
            </a:stretch>
          </p:blipFill>
          <p:spPr>
            <a:xfrm>
              <a:off x="5081016" y="1996389"/>
              <a:ext cx="827532" cy="185928"/>
            </a:xfrm>
            <a:prstGeom prst="rect">
              <a:avLst/>
            </a:prstGeom>
          </p:spPr>
        </p:pic>
        <p:sp>
          <p:nvSpPr>
            <p:cNvPr id="104" name="Rectangle 103">
              <a:extLst>
                <a:ext uri="{FF2B5EF4-FFF2-40B4-BE49-F238E27FC236}">
                  <a16:creationId xmlns:a16="http://schemas.microsoft.com/office/drawing/2014/main" id="{1828F7CE-ACA7-4DD2-9C84-545ED1B9DFC2}"/>
                </a:ext>
              </a:extLst>
            </p:cNvPr>
            <p:cNvSpPr/>
            <p:nvPr/>
          </p:nvSpPr>
          <p:spPr>
            <a:xfrm>
              <a:off x="5082286" y="2022323"/>
              <a:ext cx="1023927"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Goods carrier</a:t>
              </a:r>
            </a:p>
          </p:txBody>
        </p:sp>
        <p:sp>
          <p:nvSpPr>
            <p:cNvPr id="105" name="Rectangle 104">
              <a:extLst>
                <a:ext uri="{FF2B5EF4-FFF2-40B4-BE49-F238E27FC236}">
                  <a16:creationId xmlns:a16="http://schemas.microsoft.com/office/drawing/2014/main" id="{8A922BDC-7E4E-49B9-A724-8D07410AB695}"/>
                </a:ext>
              </a:extLst>
            </p:cNvPr>
            <p:cNvSpPr/>
            <p:nvPr/>
          </p:nvSpPr>
          <p:spPr>
            <a:xfrm>
              <a:off x="5850382" y="2022323"/>
              <a:ext cx="42236" cy="19035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grpSp>
    </p:spTree>
    <p:extLst>
      <p:ext uri="{BB962C8B-B14F-4D97-AF65-F5344CB8AC3E}">
        <p14:creationId xmlns:p14="http://schemas.microsoft.com/office/powerpoint/2010/main" val="408953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69874FA-6114-4DC4-B9BA-3068E7116E9A}"/>
              </a:ext>
            </a:extLst>
          </p:cNvPr>
          <p:cNvGraphicFramePr>
            <a:graphicFrameLocks noGrp="1"/>
          </p:cNvGraphicFramePr>
          <p:nvPr>
            <p:extLst>
              <p:ext uri="{D42A27DB-BD31-4B8C-83A1-F6EECF244321}">
                <p14:modId xmlns:p14="http://schemas.microsoft.com/office/powerpoint/2010/main" val="887185962"/>
              </p:ext>
            </p:extLst>
          </p:nvPr>
        </p:nvGraphicFramePr>
        <p:xfrm>
          <a:off x="151311" y="78352"/>
          <a:ext cx="5262682" cy="6663643"/>
        </p:xfrm>
        <a:graphic>
          <a:graphicData uri="http://schemas.openxmlformats.org/drawingml/2006/table">
            <a:tbl>
              <a:tblPr firstRow="1" firstCol="1" bandRow="1">
                <a:tableStyleId>{5C22544A-7EE6-4342-B048-85BDC9FD1C3A}</a:tableStyleId>
              </a:tblPr>
              <a:tblGrid>
                <a:gridCol w="760987">
                  <a:extLst>
                    <a:ext uri="{9D8B030D-6E8A-4147-A177-3AD203B41FA5}">
                      <a16:colId xmlns:a16="http://schemas.microsoft.com/office/drawing/2014/main" val="3325331152"/>
                    </a:ext>
                  </a:extLst>
                </a:gridCol>
                <a:gridCol w="460245">
                  <a:extLst>
                    <a:ext uri="{9D8B030D-6E8A-4147-A177-3AD203B41FA5}">
                      <a16:colId xmlns:a16="http://schemas.microsoft.com/office/drawing/2014/main" val="134838703"/>
                    </a:ext>
                  </a:extLst>
                </a:gridCol>
                <a:gridCol w="829445">
                  <a:extLst>
                    <a:ext uri="{9D8B030D-6E8A-4147-A177-3AD203B41FA5}">
                      <a16:colId xmlns:a16="http://schemas.microsoft.com/office/drawing/2014/main" val="3743165309"/>
                    </a:ext>
                  </a:extLst>
                </a:gridCol>
                <a:gridCol w="915788">
                  <a:extLst>
                    <a:ext uri="{9D8B030D-6E8A-4147-A177-3AD203B41FA5}">
                      <a16:colId xmlns:a16="http://schemas.microsoft.com/office/drawing/2014/main" val="1320340880"/>
                    </a:ext>
                  </a:extLst>
                </a:gridCol>
                <a:gridCol w="1089016">
                  <a:extLst>
                    <a:ext uri="{9D8B030D-6E8A-4147-A177-3AD203B41FA5}">
                      <a16:colId xmlns:a16="http://schemas.microsoft.com/office/drawing/2014/main" val="379282208"/>
                    </a:ext>
                  </a:extLst>
                </a:gridCol>
                <a:gridCol w="1207201">
                  <a:extLst>
                    <a:ext uri="{9D8B030D-6E8A-4147-A177-3AD203B41FA5}">
                      <a16:colId xmlns:a16="http://schemas.microsoft.com/office/drawing/2014/main" val="2965907234"/>
                    </a:ext>
                  </a:extLst>
                </a:gridCol>
              </a:tblGrid>
              <a:tr h="428886">
                <a:tc>
                  <a:txBody>
                    <a:bodyPr/>
                    <a:lstStyle/>
                    <a:p>
                      <a:pPr marL="0" marR="0" algn="l">
                        <a:lnSpc>
                          <a:spcPct val="107000"/>
                        </a:lnSpc>
                        <a:spcBef>
                          <a:spcPts val="0"/>
                        </a:spcBef>
                        <a:spcAft>
                          <a:spcPts val="0"/>
                        </a:spcAft>
                      </a:pPr>
                      <a:r>
                        <a:rPr lang="en-IN" sz="1050" dirty="0">
                          <a:effectLst/>
                        </a:rPr>
                        <a:t>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tc gridSpan="3">
                  <a:txBody>
                    <a:bodyPr/>
                    <a:lstStyle/>
                    <a:p>
                      <a:pPr marL="635" marR="0" algn="l">
                        <a:lnSpc>
                          <a:spcPct val="107000"/>
                        </a:lnSpc>
                        <a:spcBef>
                          <a:spcPts val="0"/>
                        </a:spcBef>
                        <a:spcAft>
                          <a:spcPts val="0"/>
                        </a:spcAft>
                      </a:pPr>
                      <a:r>
                        <a:rPr lang="en-US" sz="1050">
                          <a:effectLst/>
                        </a:rPr>
                        <a:t>Battery requirement (GWh) </a:t>
                      </a:r>
                      <a:endParaRPr lang="en-IN" sz="1100">
                        <a:effectLst/>
                      </a:endParaRPr>
                    </a:p>
                    <a:p>
                      <a:pPr marL="635"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tc hMerge="1">
                  <a:txBody>
                    <a:bodyPr/>
                    <a:lstStyle/>
                    <a:p>
                      <a:endParaRPr lang="en-IN"/>
                    </a:p>
                  </a:txBody>
                  <a:tcPr/>
                </a:tc>
                <a:tc hMerge="1">
                  <a:txBody>
                    <a:bodyPr/>
                    <a:lstStyle/>
                    <a:p>
                      <a:endParaRPr lang="en-IN"/>
                    </a:p>
                  </a:txBody>
                  <a:tcPr/>
                </a:tc>
                <a:tc>
                  <a:txBody>
                    <a:bodyPr/>
                    <a:lstStyle/>
                    <a:p>
                      <a:pPr marL="635"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extLst>
                  <a:ext uri="{0D108BD9-81ED-4DB2-BD59-A6C34878D82A}">
                    <a16:rowId xmlns:a16="http://schemas.microsoft.com/office/drawing/2014/main" val="3548112508"/>
                  </a:ext>
                </a:extLst>
              </a:tr>
              <a:tr h="261762">
                <a:tc>
                  <a:txBody>
                    <a:bodyPr/>
                    <a:lstStyle/>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dirty="0">
                          <a:effectLst/>
                        </a:rPr>
                        <a:t>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1937764008"/>
                  </a:ext>
                </a:extLst>
              </a:tr>
              <a:tr h="634296">
                <a:tc>
                  <a:txBody>
                    <a:bodyPr/>
                    <a:lstStyle/>
                    <a:p>
                      <a:pPr marL="0" marR="0" algn="l">
                        <a:lnSpc>
                          <a:spcPct val="107000"/>
                        </a:lnSpc>
                        <a:spcBef>
                          <a:spcPts val="0"/>
                        </a:spcBef>
                        <a:spcAft>
                          <a:spcPts val="0"/>
                        </a:spcAft>
                      </a:pPr>
                      <a:r>
                        <a:rPr lang="en-US" sz="1050">
                          <a:effectLst/>
                        </a:rPr>
                        <a:t>YEAR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2 w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4 w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3 w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      SUM  </a:t>
                      </a:r>
                      <a:endParaRPr lang="en-IN" sz="1100">
                        <a:effectLst/>
                      </a:endParaRPr>
                    </a:p>
                    <a:p>
                      <a:pPr marL="0" marR="0" algn="l">
                        <a:lnSpc>
                          <a:spcPct val="107000"/>
                        </a:lnSpc>
                        <a:spcBef>
                          <a:spcPts val="0"/>
                        </a:spcBef>
                        <a:spcAft>
                          <a:spcPts val="0"/>
                        </a:spcAft>
                      </a:pPr>
                      <a:r>
                        <a:rPr lang="en-US" sz="1050">
                          <a:effectLst/>
                        </a:rPr>
                        <a:t> ( 2w + 3w + 4w)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  Cummulative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1812247888"/>
                  </a:ext>
                </a:extLst>
              </a:tr>
              <a:tr h="262365">
                <a:tc>
                  <a:txBody>
                    <a:bodyPr/>
                    <a:lstStyle/>
                    <a:p>
                      <a:pPr marL="0" marR="0" algn="l">
                        <a:lnSpc>
                          <a:spcPct val="107000"/>
                        </a:lnSpc>
                        <a:spcBef>
                          <a:spcPts val="0"/>
                        </a:spcBef>
                        <a:spcAft>
                          <a:spcPts val="0"/>
                        </a:spcAft>
                      </a:pPr>
                      <a:r>
                        <a:rPr lang="en-US" sz="1050">
                          <a:effectLst/>
                        </a:rPr>
                        <a:t>2019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0.456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0.0714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0.56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1.0874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1.0874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3526358235"/>
                  </a:ext>
                </a:extLst>
              </a:tr>
              <a:tr h="382106">
                <a:tc>
                  <a:txBody>
                    <a:bodyPr/>
                    <a:lstStyle/>
                    <a:p>
                      <a:pPr marL="0" marR="0" algn="l">
                        <a:lnSpc>
                          <a:spcPct val="107000"/>
                        </a:lnSpc>
                        <a:spcBef>
                          <a:spcPts val="0"/>
                        </a:spcBef>
                        <a:spcAft>
                          <a:spcPts val="0"/>
                        </a:spcAft>
                      </a:pPr>
                      <a:r>
                        <a:rPr lang="en-US" sz="1050">
                          <a:effectLst/>
                        </a:rPr>
                        <a:t>2020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0.479457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0.137783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0.3927911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1.010031111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2.097431111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1763359399"/>
                  </a:ext>
                </a:extLst>
              </a:tr>
              <a:tr h="382106">
                <a:tc>
                  <a:txBody>
                    <a:bodyPr/>
                    <a:lstStyle/>
                    <a:p>
                      <a:pPr marL="0" marR="0" algn="l">
                        <a:lnSpc>
                          <a:spcPct val="107000"/>
                        </a:lnSpc>
                        <a:spcBef>
                          <a:spcPts val="0"/>
                        </a:spcBef>
                        <a:spcAft>
                          <a:spcPts val="0"/>
                        </a:spcAft>
                      </a:pPr>
                      <a:r>
                        <a:rPr lang="en-US" sz="1050">
                          <a:effectLst/>
                        </a:rPr>
                        <a:t>2021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1.259404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0.290764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0.9130936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2.463261439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4.56069255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2655380496"/>
                  </a:ext>
                </a:extLst>
              </a:tr>
              <a:tr h="382106">
                <a:tc>
                  <a:txBody>
                    <a:bodyPr/>
                    <a:lstStyle/>
                    <a:p>
                      <a:pPr marL="0" marR="0" algn="l">
                        <a:lnSpc>
                          <a:spcPct val="107000"/>
                        </a:lnSpc>
                        <a:spcBef>
                          <a:spcPts val="0"/>
                        </a:spcBef>
                        <a:spcAft>
                          <a:spcPts val="0"/>
                        </a:spcAft>
                      </a:pPr>
                      <a:r>
                        <a:rPr lang="en-US" sz="1050">
                          <a:effectLst/>
                        </a:rPr>
                        <a:t>2022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2.096208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0.587666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1.1677453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3.851619235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8.412311786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3289529971"/>
                  </a:ext>
                </a:extLst>
              </a:tr>
              <a:tr h="382106">
                <a:tc>
                  <a:txBody>
                    <a:bodyPr/>
                    <a:lstStyle/>
                    <a:p>
                      <a:pPr marL="0" marR="0" algn="l">
                        <a:lnSpc>
                          <a:spcPct val="107000"/>
                        </a:lnSpc>
                        <a:spcBef>
                          <a:spcPts val="0"/>
                        </a:spcBef>
                        <a:spcAft>
                          <a:spcPts val="0"/>
                        </a:spcAft>
                      </a:pPr>
                      <a:r>
                        <a:rPr lang="en-US" sz="1050">
                          <a:effectLst/>
                        </a:rPr>
                        <a:t>2023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3.498991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1.191131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1.4976834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6.187805443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14.60011723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3374646580"/>
                  </a:ext>
                </a:extLst>
              </a:tr>
              <a:tr h="382106">
                <a:tc>
                  <a:txBody>
                    <a:bodyPr/>
                    <a:lstStyle/>
                    <a:p>
                      <a:pPr marL="0" marR="0" algn="l">
                        <a:lnSpc>
                          <a:spcPct val="107000"/>
                        </a:lnSpc>
                        <a:spcBef>
                          <a:spcPts val="0"/>
                        </a:spcBef>
                        <a:spcAft>
                          <a:spcPts val="0"/>
                        </a:spcAft>
                      </a:pPr>
                      <a:r>
                        <a:rPr lang="en-US" sz="1050">
                          <a:effectLst/>
                        </a:rPr>
                        <a:t>2024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5.793224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2.394738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1.9052897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10.09325169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24.69336892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925426557"/>
                  </a:ext>
                </a:extLst>
              </a:tr>
              <a:tr h="382106">
                <a:tc>
                  <a:txBody>
                    <a:bodyPr/>
                    <a:lstStyle/>
                    <a:p>
                      <a:pPr marL="0" marR="0" algn="l">
                        <a:lnSpc>
                          <a:spcPct val="107000"/>
                        </a:lnSpc>
                        <a:spcBef>
                          <a:spcPts val="0"/>
                        </a:spcBef>
                        <a:spcAft>
                          <a:spcPts val="0"/>
                        </a:spcAft>
                      </a:pPr>
                      <a:r>
                        <a:rPr lang="en-US" sz="1050">
                          <a:effectLst/>
                        </a:rPr>
                        <a:t>2025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9.586438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4.811893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2.4224873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16.82081769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41.5141866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1417820319"/>
                  </a:ext>
                </a:extLst>
              </a:tr>
              <a:tr h="382106">
                <a:tc>
                  <a:txBody>
                    <a:bodyPr/>
                    <a:lstStyle/>
                    <a:p>
                      <a:pPr marL="0" marR="0" algn="l">
                        <a:lnSpc>
                          <a:spcPct val="107000"/>
                        </a:lnSpc>
                        <a:spcBef>
                          <a:spcPts val="0"/>
                        </a:spcBef>
                        <a:spcAft>
                          <a:spcPts val="0"/>
                        </a:spcAft>
                      </a:pPr>
                      <a:r>
                        <a:rPr lang="en-US" sz="1050">
                          <a:effectLst/>
                        </a:rPr>
                        <a:t>2026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16.03898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9.775891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3.114186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28.92905905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70.44324566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1978455451"/>
                  </a:ext>
                </a:extLst>
              </a:tr>
              <a:tr h="382106">
                <a:tc>
                  <a:txBody>
                    <a:bodyPr/>
                    <a:lstStyle/>
                    <a:p>
                      <a:pPr marL="0" marR="0" algn="l">
                        <a:lnSpc>
                          <a:spcPct val="107000"/>
                        </a:lnSpc>
                        <a:spcBef>
                          <a:spcPts val="0"/>
                        </a:spcBef>
                        <a:spcAft>
                          <a:spcPts val="0"/>
                        </a:spcAft>
                      </a:pPr>
                      <a:r>
                        <a:rPr lang="en-US" sz="1050">
                          <a:effectLst/>
                        </a:rPr>
                        <a:t>2027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26.81206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19.84407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4.000014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50.65614513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121.0993908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2431968920"/>
                  </a:ext>
                </a:extLst>
              </a:tr>
              <a:tr h="382106">
                <a:tc>
                  <a:txBody>
                    <a:bodyPr/>
                    <a:lstStyle/>
                    <a:p>
                      <a:pPr marL="0" marR="0" algn="l">
                        <a:lnSpc>
                          <a:spcPct val="107000"/>
                        </a:lnSpc>
                        <a:spcBef>
                          <a:spcPts val="0"/>
                        </a:spcBef>
                        <a:spcAft>
                          <a:spcPts val="0"/>
                        </a:spcAft>
                      </a:pPr>
                      <a:r>
                        <a:rPr lang="en-US" sz="1050">
                          <a:effectLst/>
                        </a:rPr>
                        <a:t>2028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44.69917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40.17175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5.1238243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89.99474823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211.094139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3661639916"/>
                  </a:ext>
                </a:extLst>
              </a:tr>
              <a:tr h="382106">
                <a:tc>
                  <a:txBody>
                    <a:bodyPr/>
                    <a:lstStyle/>
                    <a:p>
                      <a:pPr marL="0" marR="0" algn="l">
                        <a:lnSpc>
                          <a:spcPct val="107000"/>
                        </a:lnSpc>
                        <a:spcBef>
                          <a:spcPts val="0"/>
                        </a:spcBef>
                        <a:spcAft>
                          <a:spcPts val="0"/>
                        </a:spcAft>
                      </a:pPr>
                      <a:r>
                        <a:rPr lang="en-US" sz="1050">
                          <a:effectLst/>
                        </a:rPr>
                        <a:t>2029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74.13357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a:effectLst/>
                        </a:rPr>
                        <a:t>80.90161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dirty="0">
                          <a:effectLst/>
                        </a:rPr>
                        <a:t>6.5293992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161.5645809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635" marR="0" algn="l">
                        <a:lnSpc>
                          <a:spcPct val="107000"/>
                        </a:lnSpc>
                        <a:spcBef>
                          <a:spcPts val="0"/>
                        </a:spcBef>
                        <a:spcAft>
                          <a:spcPts val="0"/>
                        </a:spcAft>
                      </a:pPr>
                      <a:r>
                        <a:rPr lang="en-US" sz="1050" dirty="0">
                          <a:effectLst/>
                        </a:rPr>
                        <a:t>372.6587199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3453998429"/>
                  </a:ext>
                </a:extLst>
              </a:tr>
              <a:tr h="564626">
                <a:tc>
                  <a:txBody>
                    <a:bodyPr/>
                    <a:lstStyle/>
                    <a:p>
                      <a:pPr marL="0" marR="0" algn="l">
                        <a:lnSpc>
                          <a:spcPct val="107000"/>
                        </a:lnSpc>
                        <a:spcBef>
                          <a:spcPts val="0"/>
                        </a:spcBef>
                        <a:spcAft>
                          <a:spcPts val="0"/>
                        </a:spcAft>
                      </a:pPr>
                      <a:r>
                        <a:rPr lang="en-US" sz="1050">
                          <a:effectLst/>
                        </a:rPr>
                        <a:t>2030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050">
                          <a:effectLst/>
                        </a:rPr>
                        <a:t>125.2259 </a:t>
                      </a:r>
                      <a:endParaRPr lang="en-IN" sz="1100">
                        <a:effectLst/>
                      </a:endParaRPr>
                    </a:p>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tc>
                  <a:txBody>
                    <a:bodyPr/>
                    <a:lstStyle/>
                    <a:p>
                      <a:pPr marL="635" marR="0" algn="l">
                        <a:lnSpc>
                          <a:spcPct val="107000"/>
                        </a:lnSpc>
                        <a:spcBef>
                          <a:spcPts val="0"/>
                        </a:spcBef>
                        <a:spcAft>
                          <a:spcPts val="0"/>
                        </a:spcAft>
                      </a:pPr>
                      <a:r>
                        <a:rPr lang="en-US" sz="1050">
                          <a:effectLst/>
                        </a:rPr>
                        <a:t>165.1784 </a:t>
                      </a:r>
                      <a:endParaRPr lang="en-IN" sz="1100">
                        <a:effectLst/>
                      </a:endParaRPr>
                    </a:p>
                    <a:p>
                      <a:pPr marL="635"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tc>
                  <a:txBody>
                    <a:bodyPr/>
                    <a:lstStyle/>
                    <a:p>
                      <a:pPr marL="0" marR="0" algn="l">
                        <a:lnSpc>
                          <a:spcPct val="107000"/>
                        </a:lnSpc>
                        <a:spcBef>
                          <a:spcPts val="0"/>
                        </a:spcBef>
                        <a:spcAft>
                          <a:spcPts val="0"/>
                        </a:spcAft>
                      </a:pPr>
                      <a:r>
                        <a:rPr lang="en-US" sz="1050">
                          <a:effectLst/>
                        </a:rPr>
                        <a:t>8.4301808 </a:t>
                      </a:r>
                      <a:endParaRPr lang="en-IN" sz="1100">
                        <a:effectLst/>
                      </a:endParaRPr>
                    </a:p>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tc>
                  <a:txBody>
                    <a:bodyPr/>
                    <a:lstStyle/>
                    <a:p>
                      <a:pPr marL="0" marR="0" algn="l">
                        <a:lnSpc>
                          <a:spcPct val="107000"/>
                        </a:lnSpc>
                        <a:spcBef>
                          <a:spcPts val="0"/>
                        </a:spcBef>
                        <a:spcAft>
                          <a:spcPts val="0"/>
                        </a:spcAft>
                      </a:pPr>
                      <a:r>
                        <a:rPr lang="en-US" sz="1050">
                          <a:effectLst/>
                        </a:rPr>
                        <a:t>298.8344962 </a:t>
                      </a:r>
                      <a:endParaRPr lang="en-IN" sz="1100">
                        <a:effectLst/>
                      </a:endParaRPr>
                    </a:p>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tc>
                  <a:txBody>
                    <a:bodyPr/>
                    <a:lstStyle/>
                    <a:p>
                      <a:pPr marL="635" marR="0" algn="l">
                        <a:lnSpc>
                          <a:spcPct val="107000"/>
                        </a:lnSpc>
                        <a:spcBef>
                          <a:spcPts val="0"/>
                        </a:spcBef>
                        <a:spcAft>
                          <a:spcPts val="0"/>
                        </a:spcAft>
                      </a:pPr>
                      <a:r>
                        <a:rPr lang="en-US" sz="1050" dirty="0">
                          <a:effectLst/>
                        </a:rPr>
                        <a:t>671.4932162 </a:t>
                      </a:r>
                      <a:endParaRPr lang="en-IN" sz="1100" dirty="0">
                        <a:effectLst/>
                      </a:endParaRPr>
                    </a:p>
                    <a:p>
                      <a:pPr marL="635" marR="0" algn="l">
                        <a:lnSpc>
                          <a:spcPct val="107000"/>
                        </a:lnSpc>
                        <a:spcBef>
                          <a:spcPts val="0"/>
                        </a:spcBef>
                        <a:spcAft>
                          <a:spcPts val="0"/>
                        </a:spcAft>
                      </a:pPr>
                      <a:r>
                        <a:rPr lang="en-US" sz="1050" dirty="0">
                          <a:effectLst/>
                        </a:rPr>
                        <a:t>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nchor="b"/>
                </a:tc>
                <a:extLst>
                  <a:ext uri="{0D108BD9-81ED-4DB2-BD59-A6C34878D82A}">
                    <a16:rowId xmlns:a16="http://schemas.microsoft.com/office/drawing/2014/main" val="63262413"/>
                  </a:ext>
                </a:extLst>
              </a:tr>
              <a:tr h="261762">
                <a:tc>
                  <a:txBody>
                    <a:bodyPr/>
                    <a:lstStyle/>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a:txBody>
                    <a:bodyPr/>
                    <a:lstStyle/>
                    <a:p>
                      <a:pPr marL="0" marR="0" algn="l">
                        <a:lnSpc>
                          <a:spcPct val="107000"/>
                        </a:lnSpc>
                        <a:spcBef>
                          <a:spcPts val="0"/>
                        </a:spcBef>
                        <a:spcAft>
                          <a:spcPts val="0"/>
                        </a:spcAft>
                      </a:pPr>
                      <a:r>
                        <a:rPr lang="en-US" sz="1100" dirty="0">
                          <a:effectLst/>
                        </a:rPr>
                        <a:t>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205971607"/>
                  </a:ext>
                </a:extLst>
              </a:tr>
              <a:tr h="428886">
                <a:tc>
                  <a:txBody>
                    <a:bodyPr/>
                    <a:lstStyle/>
                    <a:p>
                      <a:pPr marL="0" marR="0" algn="l">
                        <a:lnSpc>
                          <a:spcPct val="107000"/>
                        </a:lnSpc>
                        <a:spcBef>
                          <a:spcPts val="0"/>
                        </a:spcBef>
                        <a:spcAft>
                          <a:spcPts val="0"/>
                        </a:spcAft>
                      </a:pPr>
                      <a:r>
                        <a:rPr lang="en-US" sz="1050">
                          <a:effectLst/>
                        </a:rPr>
                        <a:t>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gridSpan="4">
                  <a:txBody>
                    <a:bodyPr/>
                    <a:lstStyle/>
                    <a:p>
                      <a:pPr marL="0" marR="0" algn="l">
                        <a:lnSpc>
                          <a:spcPct val="107000"/>
                        </a:lnSpc>
                        <a:spcBef>
                          <a:spcPts val="0"/>
                        </a:spcBef>
                        <a:spcAft>
                          <a:spcPts val="0"/>
                        </a:spcAft>
                      </a:pPr>
                      <a:r>
                        <a:rPr lang="en-US" sz="1050">
                          <a:effectLst/>
                        </a:rPr>
                        <a:t>   total battery requirement (GWh)  =  671 GWh  by the end of 2030. </a:t>
                      </a:r>
                      <a:endParaRPr lang="en-IN" sz="110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0" marR="0" algn="l">
                        <a:lnSpc>
                          <a:spcPct val="107000"/>
                        </a:lnSpc>
                        <a:spcBef>
                          <a:spcPts val="0"/>
                        </a:spcBef>
                        <a:spcAft>
                          <a:spcPts val="0"/>
                        </a:spcAft>
                      </a:pPr>
                      <a:r>
                        <a:rPr lang="en-US" sz="1100" dirty="0">
                          <a:effectLst/>
                        </a:rPr>
                        <a:t> </a:t>
                      </a:r>
                      <a:endParaRPr lang="en-IN" sz="1100" dirty="0">
                        <a:solidFill>
                          <a:srgbClr val="000000"/>
                        </a:solidFill>
                        <a:effectLst/>
                        <a:latin typeface="Calibri" panose="020F0502020204030204" pitchFamily="34" charset="0"/>
                        <a:ea typeface="Calibri" panose="020F0502020204030204" pitchFamily="34" charset="0"/>
                        <a:cs typeface="Shruti" panose="020B0502040204020203" pitchFamily="34" charset="0"/>
                      </a:endParaRPr>
                    </a:p>
                  </a:txBody>
                  <a:tcPr marL="54289" marR="57807" marT="23626" marB="0"/>
                </a:tc>
                <a:extLst>
                  <a:ext uri="{0D108BD9-81ED-4DB2-BD59-A6C34878D82A}">
                    <a16:rowId xmlns:a16="http://schemas.microsoft.com/office/drawing/2014/main" val="654049223"/>
                  </a:ext>
                </a:extLst>
              </a:tr>
            </a:tbl>
          </a:graphicData>
        </a:graphic>
      </p:graphicFrame>
      <p:grpSp>
        <p:nvGrpSpPr>
          <p:cNvPr id="5" name="Group 4">
            <a:extLst>
              <a:ext uri="{FF2B5EF4-FFF2-40B4-BE49-F238E27FC236}">
                <a16:creationId xmlns:a16="http://schemas.microsoft.com/office/drawing/2014/main" id="{F4E6FA3E-50B0-48A0-BA17-9C2D1882CBB8}"/>
              </a:ext>
            </a:extLst>
          </p:cNvPr>
          <p:cNvGrpSpPr/>
          <p:nvPr/>
        </p:nvGrpSpPr>
        <p:grpSpPr>
          <a:xfrm>
            <a:off x="5537089" y="477672"/>
            <a:ext cx="6408357" cy="3183340"/>
            <a:chOff x="0" y="0"/>
            <a:chExt cx="5982891" cy="2784444"/>
          </a:xfrm>
        </p:grpSpPr>
        <p:sp>
          <p:nvSpPr>
            <p:cNvPr id="6" name="Rectangle 5">
              <a:extLst>
                <a:ext uri="{FF2B5EF4-FFF2-40B4-BE49-F238E27FC236}">
                  <a16:creationId xmlns:a16="http://schemas.microsoft.com/office/drawing/2014/main" id="{E67AC27F-66AD-44A2-B375-A32D3AA8CDA6}"/>
                </a:ext>
              </a:extLst>
            </p:cNvPr>
            <p:cNvSpPr/>
            <p:nvPr/>
          </p:nvSpPr>
          <p:spPr>
            <a:xfrm>
              <a:off x="5944870" y="2613088"/>
              <a:ext cx="38021" cy="171356"/>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10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 </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7" name="Shape 16108">
              <a:extLst>
                <a:ext uri="{FF2B5EF4-FFF2-40B4-BE49-F238E27FC236}">
                  <a16:creationId xmlns:a16="http://schemas.microsoft.com/office/drawing/2014/main" id="{37A72E81-46E2-4D7D-956B-638C38816096}"/>
                </a:ext>
              </a:extLst>
            </p:cNvPr>
            <p:cNvSpPr/>
            <p:nvPr/>
          </p:nvSpPr>
          <p:spPr>
            <a:xfrm>
              <a:off x="362331" y="2168715"/>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8" name="Shape 16109">
              <a:extLst>
                <a:ext uri="{FF2B5EF4-FFF2-40B4-BE49-F238E27FC236}">
                  <a16:creationId xmlns:a16="http://schemas.microsoft.com/office/drawing/2014/main" id="{91EFE063-C787-4117-9E33-FB83A87C7B95}"/>
                </a:ext>
              </a:extLst>
            </p:cNvPr>
            <p:cNvSpPr/>
            <p:nvPr/>
          </p:nvSpPr>
          <p:spPr>
            <a:xfrm>
              <a:off x="362331" y="1926400"/>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9" name="Shape 16110">
              <a:extLst>
                <a:ext uri="{FF2B5EF4-FFF2-40B4-BE49-F238E27FC236}">
                  <a16:creationId xmlns:a16="http://schemas.microsoft.com/office/drawing/2014/main" id="{497FF7F0-1458-48EA-9B98-69CA7B2D9076}"/>
                </a:ext>
              </a:extLst>
            </p:cNvPr>
            <p:cNvSpPr/>
            <p:nvPr/>
          </p:nvSpPr>
          <p:spPr>
            <a:xfrm>
              <a:off x="362331" y="1684083"/>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0" name="Shape 16111">
              <a:extLst>
                <a:ext uri="{FF2B5EF4-FFF2-40B4-BE49-F238E27FC236}">
                  <a16:creationId xmlns:a16="http://schemas.microsoft.com/office/drawing/2014/main" id="{2F0432B4-96E1-47A8-9032-A3130B469EFA}"/>
                </a:ext>
              </a:extLst>
            </p:cNvPr>
            <p:cNvSpPr/>
            <p:nvPr/>
          </p:nvSpPr>
          <p:spPr>
            <a:xfrm>
              <a:off x="362331" y="1441767"/>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1" name="Shape 16112">
              <a:extLst>
                <a:ext uri="{FF2B5EF4-FFF2-40B4-BE49-F238E27FC236}">
                  <a16:creationId xmlns:a16="http://schemas.microsoft.com/office/drawing/2014/main" id="{C57F21A4-0FB7-4834-8CBD-5FA4E97A1DE1}"/>
                </a:ext>
              </a:extLst>
            </p:cNvPr>
            <p:cNvSpPr/>
            <p:nvPr/>
          </p:nvSpPr>
          <p:spPr>
            <a:xfrm>
              <a:off x="362331" y="1197927"/>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2" name="Shape 16113">
              <a:extLst>
                <a:ext uri="{FF2B5EF4-FFF2-40B4-BE49-F238E27FC236}">
                  <a16:creationId xmlns:a16="http://schemas.microsoft.com/office/drawing/2014/main" id="{80926F5B-2265-468F-B7DF-798B28960014}"/>
                </a:ext>
              </a:extLst>
            </p:cNvPr>
            <p:cNvSpPr/>
            <p:nvPr/>
          </p:nvSpPr>
          <p:spPr>
            <a:xfrm>
              <a:off x="362331" y="955611"/>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3" name="Shape 16114">
              <a:extLst>
                <a:ext uri="{FF2B5EF4-FFF2-40B4-BE49-F238E27FC236}">
                  <a16:creationId xmlns:a16="http://schemas.microsoft.com/office/drawing/2014/main" id="{7E9C3004-5393-42A1-B239-DFA03A2AE56C}"/>
                </a:ext>
              </a:extLst>
            </p:cNvPr>
            <p:cNvSpPr/>
            <p:nvPr/>
          </p:nvSpPr>
          <p:spPr>
            <a:xfrm>
              <a:off x="362331" y="713295"/>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4" name="Shape 16115">
              <a:extLst>
                <a:ext uri="{FF2B5EF4-FFF2-40B4-BE49-F238E27FC236}">
                  <a16:creationId xmlns:a16="http://schemas.microsoft.com/office/drawing/2014/main" id="{D223B5AF-3281-42CF-AA9E-21D34B19F74E}"/>
                </a:ext>
              </a:extLst>
            </p:cNvPr>
            <p:cNvSpPr/>
            <p:nvPr/>
          </p:nvSpPr>
          <p:spPr>
            <a:xfrm>
              <a:off x="362331" y="470471"/>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5" name="Shape 16116">
              <a:extLst>
                <a:ext uri="{FF2B5EF4-FFF2-40B4-BE49-F238E27FC236}">
                  <a16:creationId xmlns:a16="http://schemas.microsoft.com/office/drawing/2014/main" id="{69BFCE03-77A4-4EE6-8878-74811465A507}"/>
                </a:ext>
              </a:extLst>
            </p:cNvPr>
            <p:cNvSpPr/>
            <p:nvPr/>
          </p:nvSpPr>
          <p:spPr>
            <a:xfrm>
              <a:off x="362331" y="2411793"/>
              <a:ext cx="5441569" cy="0"/>
            </a:xfrm>
            <a:custGeom>
              <a:avLst/>
              <a:gdLst/>
              <a:ahLst/>
              <a:cxnLst/>
              <a:rect l="0" t="0" r="0" b="0"/>
              <a:pathLst>
                <a:path w="5441569">
                  <a:moveTo>
                    <a:pt x="0" y="0"/>
                  </a:moveTo>
                  <a:lnTo>
                    <a:pt x="544156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6" name="Shape 16117">
              <a:extLst>
                <a:ext uri="{FF2B5EF4-FFF2-40B4-BE49-F238E27FC236}">
                  <a16:creationId xmlns:a16="http://schemas.microsoft.com/office/drawing/2014/main" id="{555768AD-EE29-41F7-A06D-9B75408B344C}"/>
                </a:ext>
              </a:extLst>
            </p:cNvPr>
            <p:cNvSpPr/>
            <p:nvPr/>
          </p:nvSpPr>
          <p:spPr>
            <a:xfrm>
              <a:off x="589026" y="782256"/>
              <a:ext cx="4988179" cy="1626871"/>
            </a:xfrm>
            <a:custGeom>
              <a:avLst/>
              <a:gdLst/>
              <a:ahLst/>
              <a:cxnLst/>
              <a:rect l="0" t="0" r="0" b="0"/>
              <a:pathLst>
                <a:path w="4988179" h="1626871">
                  <a:moveTo>
                    <a:pt x="0" y="1626871"/>
                  </a:moveTo>
                  <a:lnTo>
                    <a:pt x="453390" y="1624203"/>
                  </a:lnTo>
                  <a:lnTo>
                    <a:pt x="907542" y="1618107"/>
                  </a:lnTo>
                  <a:lnTo>
                    <a:pt x="1360170" y="1608963"/>
                  </a:lnTo>
                  <a:lnTo>
                    <a:pt x="1814322" y="1593723"/>
                  </a:lnTo>
                  <a:lnTo>
                    <a:pt x="2266950" y="1569339"/>
                  </a:lnTo>
                  <a:lnTo>
                    <a:pt x="2721102" y="1528191"/>
                  </a:lnTo>
                  <a:lnTo>
                    <a:pt x="3173730" y="1458087"/>
                  </a:lnTo>
                  <a:lnTo>
                    <a:pt x="3627882" y="1336167"/>
                  </a:lnTo>
                  <a:lnTo>
                    <a:pt x="4080510" y="1116711"/>
                  </a:lnTo>
                  <a:lnTo>
                    <a:pt x="4534662" y="725043"/>
                  </a:lnTo>
                  <a:lnTo>
                    <a:pt x="4988179" y="0"/>
                  </a:lnTo>
                </a:path>
              </a:pathLst>
            </a:custGeom>
            <a:ln w="28575" cap="rnd">
              <a:round/>
            </a:ln>
          </p:spPr>
          <p:style>
            <a:lnRef idx="1">
              <a:srgbClr val="4472C4"/>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sp>
          <p:nvSpPr>
            <p:cNvPr id="17" name="Rectangle 16">
              <a:extLst>
                <a:ext uri="{FF2B5EF4-FFF2-40B4-BE49-F238E27FC236}">
                  <a16:creationId xmlns:a16="http://schemas.microsoft.com/office/drawing/2014/main" id="{06D18B9A-D87D-46DE-AAB4-77038419AF9C}"/>
                </a:ext>
              </a:extLst>
            </p:cNvPr>
            <p:cNvSpPr/>
            <p:nvPr/>
          </p:nvSpPr>
          <p:spPr>
            <a:xfrm>
              <a:off x="198730" y="2359088"/>
              <a:ext cx="77074"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18" name="Rectangle 17">
              <a:extLst>
                <a:ext uri="{FF2B5EF4-FFF2-40B4-BE49-F238E27FC236}">
                  <a16:creationId xmlns:a16="http://schemas.microsoft.com/office/drawing/2014/main" id="{0066D794-697E-4650-BC15-8D073DD2C4F3}"/>
                </a:ext>
              </a:extLst>
            </p:cNvPr>
            <p:cNvSpPr/>
            <p:nvPr/>
          </p:nvSpPr>
          <p:spPr>
            <a:xfrm>
              <a:off x="82601" y="2116518"/>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100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19" name="Rectangle 18">
              <a:extLst>
                <a:ext uri="{FF2B5EF4-FFF2-40B4-BE49-F238E27FC236}">
                  <a16:creationId xmlns:a16="http://schemas.microsoft.com/office/drawing/2014/main" id="{A1885465-07E2-4395-BCAD-3D1A50BAA4B1}"/>
                </a:ext>
              </a:extLst>
            </p:cNvPr>
            <p:cNvSpPr/>
            <p:nvPr/>
          </p:nvSpPr>
          <p:spPr>
            <a:xfrm>
              <a:off x="82601" y="1873948"/>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0" name="Rectangle 19">
              <a:extLst>
                <a:ext uri="{FF2B5EF4-FFF2-40B4-BE49-F238E27FC236}">
                  <a16:creationId xmlns:a16="http://schemas.microsoft.com/office/drawing/2014/main" id="{8C5F1F6E-28AB-465A-A38A-6DCBD2C6A051}"/>
                </a:ext>
              </a:extLst>
            </p:cNvPr>
            <p:cNvSpPr/>
            <p:nvPr/>
          </p:nvSpPr>
          <p:spPr>
            <a:xfrm>
              <a:off x="82601" y="1631252"/>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300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1" name="Rectangle 20">
              <a:extLst>
                <a:ext uri="{FF2B5EF4-FFF2-40B4-BE49-F238E27FC236}">
                  <a16:creationId xmlns:a16="http://schemas.microsoft.com/office/drawing/2014/main" id="{2CAFBA7F-7820-4484-8F00-DC358EB5B54E}"/>
                </a:ext>
              </a:extLst>
            </p:cNvPr>
            <p:cNvSpPr/>
            <p:nvPr/>
          </p:nvSpPr>
          <p:spPr>
            <a:xfrm>
              <a:off x="82601" y="1388300"/>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400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2" name="Rectangle 21">
              <a:extLst>
                <a:ext uri="{FF2B5EF4-FFF2-40B4-BE49-F238E27FC236}">
                  <a16:creationId xmlns:a16="http://schemas.microsoft.com/office/drawing/2014/main" id="{D8A82D42-7377-4982-B03E-7A116BBF9E69}"/>
                </a:ext>
              </a:extLst>
            </p:cNvPr>
            <p:cNvSpPr/>
            <p:nvPr/>
          </p:nvSpPr>
          <p:spPr>
            <a:xfrm>
              <a:off x="82601" y="1145730"/>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500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3" name="Rectangle 22">
              <a:extLst>
                <a:ext uri="{FF2B5EF4-FFF2-40B4-BE49-F238E27FC236}">
                  <a16:creationId xmlns:a16="http://schemas.microsoft.com/office/drawing/2014/main" id="{8B27476E-A386-4B40-A149-8EBE2F202AF6}"/>
                </a:ext>
              </a:extLst>
            </p:cNvPr>
            <p:cNvSpPr/>
            <p:nvPr/>
          </p:nvSpPr>
          <p:spPr>
            <a:xfrm>
              <a:off x="82601" y="903160"/>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600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4" name="Rectangle 23">
              <a:extLst>
                <a:ext uri="{FF2B5EF4-FFF2-40B4-BE49-F238E27FC236}">
                  <a16:creationId xmlns:a16="http://schemas.microsoft.com/office/drawing/2014/main" id="{49659B71-A236-4995-90B6-9EFA1DA2C28B}"/>
                </a:ext>
              </a:extLst>
            </p:cNvPr>
            <p:cNvSpPr/>
            <p:nvPr/>
          </p:nvSpPr>
          <p:spPr>
            <a:xfrm>
              <a:off x="82601" y="660463"/>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700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5" name="Rectangle 24">
              <a:extLst>
                <a:ext uri="{FF2B5EF4-FFF2-40B4-BE49-F238E27FC236}">
                  <a16:creationId xmlns:a16="http://schemas.microsoft.com/office/drawing/2014/main" id="{E9BC69F9-F551-420D-AC84-87F647570EEA}"/>
                </a:ext>
              </a:extLst>
            </p:cNvPr>
            <p:cNvSpPr/>
            <p:nvPr/>
          </p:nvSpPr>
          <p:spPr>
            <a:xfrm>
              <a:off x="82601" y="417512"/>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800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6" name="Rectangle 25">
              <a:extLst>
                <a:ext uri="{FF2B5EF4-FFF2-40B4-BE49-F238E27FC236}">
                  <a16:creationId xmlns:a16="http://schemas.microsoft.com/office/drawing/2014/main" id="{A92310BB-55D8-4FAC-9196-B0D04E985D6A}"/>
                </a:ext>
              </a:extLst>
            </p:cNvPr>
            <p:cNvSpPr/>
            <p:nvPr/>
          </p:nvSpPr>
          <p:spPr>
            <a:xfrm>
              <a:off x="473329" y="2507932"/>
              <a:ext cx="309359"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2019</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7" name="Rectangle 26">
              <a:extLst>
                <a:ext uri="{FF2B5EF4-FFF2-40B4-BE49-F238E27FC236}">
                  <a16:creationId xmlns:a16="http://schemas.microsoft.com/office/drawing/2014/main" id="{6D95D4C9-7B35-4687-A0F8-4A7D10BC4BF2}"/>
                </a:ext>
              </a:extLst>
            </p:cNvPr>
            <p:cNvSpPr/>
            <p:nvPr/>
          </p:nvSpPr>
          <p:spPr>
            <a:xfrm>
              <a:off x="926846" y="2507932"/>
              <a:ext cx="309359"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8" name="Rectangle 27">
              <a:extLst>
                <a:ext uri="{FF2B5EF4-FFF2-40B4-BE49-F238E27FC236}">
                  <a16:creationId xmlns:a16="http://schemas.microsoft.com/office/drawing/2014/main" id="{F2C068F3-7D3D-4EAF-8102-192A7D04C72F}"/>
                </a:ext>
              </a:extLst>
            </p:cNvPr>
            <p:cNvSpPr/>
            <p:nvPr/>
          </p:nvSpPr>
          <p:spPr>
            <a:xfrm>
              <a:off x="1380744" y="2507932"/>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2021</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29" name="Rectangle 28">
              <a:extLst>
                <a:ext uri="{FF2B5EF4-FFF2-40B4-BE49-F238E27FC236}">
                  <a16:creationId xmlns:a16="http://schemas.microsoft.com/office/drawing/2014/main" id="{9C6F9CFE-5A15-46C0-8188-DF13DC0FBB49}"/>
                </a:ext>
              </a:extLst>
            </p:cNvPr>
            <p:cNvSpPr/>
            <p:nvPr/>
          </p:nvSpPr>
          <p:spPr>
            <a:xfrm>
              <a:off x="1834261" y="2507932"/>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2022</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0" name="Rectangle 29">
              <a:extLst>
                <a:ext uri="{FF2B5EF4-FFF2-40B4-BE49-F238E27FC236}">
                  <a16:creationId xmlns:a16="http://schemas.microsoft.com/office/drawing/2014/main" id="{065D8E35-32AD-4F32-929E-2D848F1FA607}"/>
                </a:ext>
              </a:extLst>
            </p:cNvPr>
            <p:cNvSpPr/>
            <p:nvPr/>
          </p:nvSpPr>
          <p:spPr>
            <a:xfrm>
              <a:off x="2287778" y="2507932"/>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2023</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1" name="Rectangle 30">
              <a:extLst>
                <a:ext uri="{FF2B5EF4-FFF2-40B4-BE49-F238E27FC236}">
                  <a16:creationId xmlns:a16="http://schemas.microsoft.com/office/drawing/2014/main" id="{21BD810D-030C-4D11-BEC2-442885024A50}"/>
                </a:ext>
              </a:extLst>
            </p:cNvPr>
            <p:cNvSpPr/>
            <p:nvPr/>
          </p:nvSpPr>
          <p:spPr>
            <a:xfrm>
              <a:off x="2741422" y="2507932"/>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2024</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2" name="Rectangle 31">
              <a:extLst>
                <a:ext uri="{FF2B5EF4-FFF2-40B4-BE49-F238E27FC236}">
                  <a16:creationId xmlns:a16="http://schemas.microsoft.com/office/drawing/2014/main" id="{F9B25A0C-60CA-41D9-BB4C-DFF1B438796B}"/>
                </a:ext>
              </a:extLst>
            </p:cNvPr>
            <p:cNvSpPr/>
            <p:nvPr/>
          </p:nvSpPr>
          <p:spPr>
            <a:xfrm>
              <a:off x="3194939" y="2507932"/>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2025</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3" name="Rectangle 32">
              <a:extLst>
                <a:ext uri="{FF2B5EF4-FFF2-40B4-BE49-F238E27FC236}">
                  <a16:creationId xmlns:a16="http://schemas.microsoft.com/office/drawing/2014/main" id="{606128A8-89C7-48E8-AA80-0C28C7A99B58}"/>
                </a:ext>
              </a:extLst>
            </p:cNvPr>
            <p:cNvSpPr/>
            <p:nvPr/>
          </p:nvSpPr>
          <p:spPr>
            <a:xfrm>
              <a:off x="3648456" y="2507932"/>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2026</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4" name="Rectangle 33">
              <a:extLst>
                <a:ext uri="{FF2B5EF4-FFF2-40B4-BE49-F238E27FC236}">
                  <a16:creationId xmlns:a16="http://schemas.microsoft.com/office/drawing/2014/main" id="{1DC3BFC4-DA7D-4F4A-AE50-4F8006540BE1}"/>
                </a:ext>
              </a:extLst>
            </p:cNvPr>
            <p:cNvSpPr/>
            <p:nvPr/>
          </p:nvSpPr>
          <p:spPr>
            <a:xfrm>
              <a:off x="4101973" y="2507932"/>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2027</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5" name="Rectangle 34">
              <a:extLst>
                <a:ext uri="{FF2B5EF4-FFF2-40B4-BE49-F238E27FC236}">
                  <a16:creationId xmlns:a16="http://schemas.microsoft.com/office/drawing/2014/main" id="{03CA231B-8779-4F10-BF4D-D1CEAC7A18F4}"/>
                </a:ext>
              </a:extLst>
            </p:cNvPr>
            <p:cNvSpPr/>
            <p:nvPr/>
          </p:nvSpPr>
          <p:spPr>
            <a:xfrm>
              <a:off x="4555490" y="2507932"/>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2028</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6" name="Rectangle 35">
              <a:extLst>
                <a:ext uri="{FF2B5EF4-FFF2-40B4-BE49-F238E27FC236}">
                  <a16:creationId xmlns:a16="http://schemas.microsoft.com/office/drawing/2014/main" id="{874DFDB4-5E7A-4537-9FF4-40FFB2A39792}"/>
                </a:ext>
              </a:extLst>
            </p:cNvPr>
            <p:cNvSpPr/>
            <p:nvPr/>
          </p:nvSpPr>
          <p:spPr>
            <a:xfrm>
              <a:off x="5009134" y="2507932"/>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2029</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7" name="Rectangle 36">
              <a:extLst>
                <a:ext uri="{FF2B5EF4-FFF2-40B4-BE49-F238E27FC236}">
                  <a16:creationId xmlns:a16="http://schemas.microsoft.com/office/drawing/2014/main" id="{D87DD51D-D2D9-475A-80AE-FBB6669A0A6D}"/>
                </a:ext>
              </a:extLst>
            </p:cNvPr>
            <p:cNvSpPr/>
            <p:nvPr/>
          </p:nvSpPr>
          <p:spPr>
            <a:xfrm>
              <a:off x="5462651" y="2507932"/>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2030</a:t>
              </a:r>
              <a:endParaRPr kumimoji="0" lang="en-IN" sz="11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8" name="Rectangle 37">
              <a:extLst>
                <a:ext uri="{FF2B5EF4-FFF2-40B4-BE49-F238E27FC236}">
                  <a16:creationId xmlns:a16="http://schemas.microsoft.com/office/drawing/2014/main" id="{23063AD0-5C1C-4441-8EB8-E053E8A788A5}"/>
                </a:ext>
              </a:extLst>
            </p:cNvPr>
            <p:cNvSpPr/>
            <p:nvPr/>
          </p:nvSpPr>
          <p:spPr>
            <a:xfrm>
              <a:off x="1962023" y="130873"/>
              <a:ext cx="2687854" cy="24155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rPr>
                <a:t>battery requirement ( GWh)</a:t>
              </a:r>
              <a:endParaRPr kumimoji="0" lang="en-IN" sz="11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pitchFamily="34" charset="0"/>
                <a:ea typeface="Calibri" panose="020F0502020204030204" pitchFamily="34" charset="0"/>
                <a:cs typeface="+mn-cs"/>
              </a:endParaRPr>
            </a:p>
          </p:txBody>
        </p:sp>
        <p:sp>
          <p:nvSpPr>
            <p:cNvPr id="39" name="Shape 16140">
              <a:extLst>
                <a:ext uri="{FF2B5EF4-FFF2-40B4-BE49-F238E27FC236}">
                  <a16:creationId xmlns:a16="http://schemas.microsoft.com/office/drawing/2014/main" id="{9018A5A0-EF54-4D94-BFC2-F78E331ACC3D}"/>
                </a:ext>
              </a:extLst>
            </p:cNvPr>
            <p:cNvSpPr/>
            <p:nvPr/>
          </p:nvSpPr>
          <p:spPr>
            <a:xfrm>
              <a:off x="0" y="0"/>
              <a:ext cx="5943600" cy="2706433"/>
            </a:xfrm>
            <a:custGeom>
              <a:avLst/>
              <a:gdLst/>
              <a:ahLst/>
              <a:cxnLst/>
              <a:rect l="0" t="0" r="0" b="0"/>
              <a:pathLst>
                <a:path w="5943600" h="2706433">
                  <a:moveTo>
                    <a:pt x="5943600" y="0"/>
                  </a:moveTo>
                  <a:lnTo>
                    <a:pt x="5943600" y="2706433"/>
                  </a:lnTo>
                  <a:lnTo>
                    <a:pt x="0" y="2706433"/>
                  </a:lnTo>
                  <a:lnTo>
                    <a:pt x="0"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Trebuchet MS" panose="020B0603020202020204"/>
                <a:ea typeface="+mn-ea"/>
                <a:cs typeface="+mn-cs"/>
              </a:endParaRPr>
            </a:p>
          </p:txBody>
        </p:sp>
      </p:grpSp>
      <p:sp>
        <p:nvSpPr>
          <p:cNvPr id="41" name="TextBox 40">
            <a:extLst>
              <a:ext uri="{FF2B5EF4-FFF2-40B4-BE49-F238E27FC236}">
                <a16:creationId xmlns:a16="http://schemas.microsoft.com/office/drawing/2014/main" id="{6C8CF80C-9C61-4059-B09B-1255CB518718}"/>
              </a:ext>
            </a:extLst>
          </p:cNvPr>
          <p:cNvSpPr txBox="1"/>
          <p:nvPr/>
        </p:nvSpPr>
        <p:spPr>
          <a:xfrm>
            <a:off x="5106758" y="4049149"/>
            <a:ext cx="6688563" cy="2153731"/>
          </a:xfrm>
          <a:prstGeom prst="rect">
            <a:avLst/>
          </a:prstGeom>
          <a:noFill/>
        </p:spPr>
        <p:txBody>
          <a:bodyPr wrap="square">
            <a:spAutoFit/>
          </a:bodyPr>
          <a:lstStyle/>
          <a:p>
            <a:pPr marL="915035" marR="878840" lvl="0" indent="-635" algn="l" defTabSz="457200" rtl="0" eaLnBrk="1" fontAlgn="auto" latinLnBrk="0" hangingPunct="1">
              <a:lnSpc>
                <a:spcPct val="107000"/>
              </a:lnSpc>
              <a:spcBef>
                <a:spcPts val="0"/>
              </a:spcBef>
              <a:spcAft>
                <a:spcPts val="1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We see that by the year 2030 the battery requirement of the entire country will be between 600 to 1000 GWh. </a:t>
            </a:r>
            <a:endParaRPr kumimoji="0" lang="en-IN"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914400" marR="0" lvl="0" indent="0" algn="l" defTabSz="457200" rtl="0" eaLnBrk="1" fontAlgn="auto" latinLnBrk="0" hangingPunct="1">
              <a:lnSpc>
                <a:spcPct val="107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a:t>
            </a:r>
            <a:endParaRPr kumimoji="0" lang="en-IN"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915035" marR="878840" lvl="0" indent="-635" algn="l" defTabSz="457200" rtl="0" eaLnBrk="1" fontAlgn="auto" latinLnBrk="0" hangingPunct="1">
              <a:lnSpc>
                <a:spcPct val="107000"/>
              </a:lnSpc>
              <a:spcBef>
                <a:spcPts val="0"/>
              </a:spcBef>
              <a:spcAft>
                <a:spcPts val="815"/>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The government will need to invest highly and provide subsidies to private players to install Giga factories and keep up with demand. </a:t>
            </a:r>
            <a:endParaRPr kumimoji="0" lang="en-IN"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Tree>
    <p:extLst>
      <p:ext uri="{BB962C8B-B14F-4D97-AF65-F5344CB8AC3E}">
        <p14:creationId xmlns:p14="http://schemas.microsoft.com/office/powerpoint/2010/main" val="61225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1A60C3-4A6A-4ACD-87E9-C6EE2AB3635D}"/>
              </a:ext>
            </a:extLst>
          </p:cNvPr>
          <p:cNvSpPr/>
          <p:nvPr/>
        </p:nvSpPr>
        <p:spPr>
          <a:xfrm>
            <a:off x="0" y="0"/>
            <a:ext cx="3431132" cy="584775"/>
          </a:xfrm>
          <a:prstGeom prst="rect">
            <a:avLst/>
          </a:prstGeom>
        </p:spPr>
        <p:txBody>
          <a:bodyPr wrap="none">
            <a:spAutoFit/>
          </a:bodyPr>
          <a:lstStyle/>
          <a:p>
            <a:r>
              <a:rPr lang="en-US" sz="3200" b="1" u="sng" dirty="0" err="1">
                <a:solidFill>
                  <a:srgbClr val="00B0F0"/>
                </a:solidFill>
                <a:latin typeface="Calibri" panose="020F0502020204030204" pitchFamily="34" charset="0"/>
                <a:ea typeface="Calibri" panose="020F0502020204030204" pitchFamily="34" charset="0"/>
                <a:cs typeface="+mj-cs"/>
              </a:rPr>
              <a:t>Gompertz</a:t>
            </a:r>
            <a:r>
              <a:rPr lang="en-US" sz="3200" b="1" u="sng" dirty="0">
                <a:solidFill>
                  <a:srgbClr val="00B0F0"/>
                </a:solidFill>
                <a:latin typeface="Calibri" panose="020F0502020204030204" pitchFamily="34" charset="0"/>
                <a:ea typeface="Calibri" panose="020F0502020204030204" pitchFamily="34" charset="0"/>
                <a:cs typeface="+mj-cs"/>
              </a:rPr>
              <a:t> Method </a:t>
            </a:r>
            <a:endParaRPr lang="en-US" sz="3200" b="1" u="sng" dirty="0">
              <a:solidFill>
                <a:srgbClr val="00B0F0"/>
              </a:solidFill>
            </a:endParaRPr>
          </a:p>
        </p:txBody>
      </p:sp>
      <p:sp>
        <p:nvSpPr>
          <p:cNvPr id="3" name="Rectangle 2">
            <a:extLst>
              <a:ext uri="{FF2B5EF4-FFF2-40B4-BE49-F238E27FC236}">
                <a16:creationId xmlns:a16="http://schemas.microsoft.com/office/drawing/2014/main" id="{D42ED47B-6ABA-4FD8-BFA8-110B9C33A715}"/>
              </a:ext>
            </a:extLst>
          </p:cNvPr>
          <p:cNvSpPr/>
          <p:nvPr/>
        </p:nvSpPr>
        <p:spPr>
          <a:xfrm>
            <a:off x="232013" y="1145137"/>
            <a:ext cx="11232106" cy="3780522"/>
          </a:xfrm>
          <a:prstGeom prst="rect">
            <a:avLst/>
          </a:prstGeom>
        </p:spPr>
        <p:txBody>
          <a:bodyPr wrap="square">
            <a:spAutoFit/>
          </a:bodyPr>
          <a:lstStyle/>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rebuchet MS" panose="020B0603020202020204"/>
              </a:rPr>
              <a:t>The </a:t>
            </a:r>
            <a:r>
              <a:rPr lang="en-US" dirty="0" err="1">
                <a:solidFill>
                  <a:prstClr val="black">
                    <a:lumMod val="75000"/>
                    <a:lumOff val="25000"/>
                  </a:prstClr>
                </a:solidFill>
                <a:latin typeface="Trebuchet MS" panose="020B0603020202020204"/>
              </a:rPr>
              <a:t>Gompertz</a:t>
            </a:r>
            <a:r>
              <a:rPr lang="en-US" dirty="0">
                <a:solidFill>
                  <a:prstClr val="black">
                    <a:lumMod val="75000"/>
                    <a:lumOff val="25000"/>
                  </a:prstClr>
                </a:solidFill>
                <a:latin typeface="Trebuchet MS" panose="020B0603020202020204"/>
              </a:rPr>
              <a:t> curve or </a:t>
            </a:r>
            <a:r>
              <a:rPr lang="en-US" dirty="0" err="1">
                <a:solidFill>
                  <a:prstClr val="black">
                    <a:lumMod val="75000"/>
                    <a:lumOff val="25000"/>
                  </a:prstClr>
                </a:solidFill>
                <a:latin typeface="Trebuchet MS" panose="020B0603020202020204"/>
              </a:rPr>
              <a:t>Gompertz</a:t>
            </a:r>
            <a:r>
              <a:rPr lang="en-US" dirty="0">
                <a:solidFill>
                  <a:prstClr val="black">
                    <a:lumMod val="75000"/>
                    <a:lumOff val="25000"/>
                  </a:prstClr>
                </a:solidFill>
                <a:latin typeface="Trebuchet MS" panose="020B0603020202020204"/>
              </a:rPr>
              <a:t> function is a type of mathematical model for a time series, named after Benjamin </a:t>
            </a:r>
            <a:r>
              <a:rPr lang="en-US" dirty="0" err="1">
                <a:solidFill>
                  <a:prstClr val="black">
                    <a:lumMod val="75000"/>
                    <a:lumOff val="25000"/>
                  </a:prstClr>
                </a:solidFill>
                <a:latin typeface="Trebuchet MS" panose="020B0603020202020204"/>
              </a:rPr>
              <a:t>Gompertz</a:t>
            </a:r>
            <a:r>
              <a:rPr lang="en-US" dirty="0">
                <a:solidFill>
                  <a:prstClr val="black">
                    <a:lumMod val="75000"/>
                    <a:lumOff val="25000"/>
                  </a:prstClr>
                </a:solidFill>
                <a:latin typeface="Trebuchet MS" panose="020B0603020202020204"/>
              </a:rPr>
              <a:t> (1779–1865). </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rebuchet MS" panose="020B0603020202020204"/>
              </a:rPr>
              <a:t>It is a sigmoid function which describes growth as being slowest at the start and end of a given time period.</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rebuchet MS" panose="020B0603020202020204"/>
              </a:rPr>
              <a:t> The right-hand or future value asymptote of the function is approached much more gradually by the curve than the left-hand or lower valued asymptote. This is in contrast to the simple logistic function in which both asymptotes are approached by the curve symmetrically.</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rebuchet MS" panose="020B0603020202020204"/>
              </a:rPr>
              <a:t> It is a special case of the </a:t>
            </a:r>
            <a:r>
              <a:rPr lang="en-US" dirty="0" err="1">
                <a:solidFill>
                  <a:prstClr val="black">
                    <a:lumMod val="75000"/>
                    <a:lumOff val="25000"/>
                  </a:prstClr>
                </a:solidFill>
                <a:latin typeface="Trebuchet MS" panose="020B0603020202020204"/>
              </a:rPr>
              <a:t>generalised</a:t>
            </a:r>
            <a:r>
              <a:rPr lang="en-US" dirty="0">
                <a:solidFill>
                  <a:prstClr val="black">
                    <a:lumMod val="75000"/>
                    <a:lumOff val="25000"/>
                  </a:prstClr>
                </a:solidFill>
                <a:latin typeface="Trebuchet MS" panose="020B0603020202020204"/>
              </a:rPr>
              <a:t> logistic function. </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rebuchet MS" panose="020B0603020202020204"/>
              </a:rPr>
              <a:t>The </a:t>
            </a:r>
            <a:r>
              <a:rPr lang="en-US" dirty="0" err="1">
                <a:solidFill>
                  <a:prstClr val="black">
                    <a:lumMod val="75000"/>
                    <a:lumOff val="25000"/>
                  </a:prstClr>
                </a:solidFill>
                <a:latin typeface="Trebuchet MS" panose="020B0603020202020204"/>
              </a:rPr>
              <a:t>Gompertz</a:t>
            </a:r>
            <a:r>
              <a:rPr lang="en-US" dirty="0">
                <a:solidFill>
                  <a:prstClr val="black">
                    <a:lumMod val="75000"/>
                    <a:lumOff val="25000"/>
                  </a:prstClr>
                </a:solidFill>
                <a:latin typeface="Trebuchet MS" panose="020B0603020202020204"/>
              </a:rPr>
              <a:t> function is widely applied to establish the relationship between vehicle ownership and economic factors . </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rebuchet MS" panose="020B0603020202020204"/>
              </a:rPr>
              <a:t>The </a:t>
            </a:r>
            <a:r>
              <a:rPr lang="en-US" dirty="0" err="1">
                <a:solidFill>
                  <a:prstClr val="black">
                    <a:lumMod val="75000"/>
                    <a:lumOff val="25000"/>
                  </a:prstClr>
                </a:solidFill>
                <a:latin typeface="Trebuchet MS" panose="020B0603020202020204"/>
              </a:rPr>
              <a:t>Gompertz</a:t>
            </a:r>
            <a:r>
              <a:rPr lang="en-US" dirty="0">
                <a:solidFill>
                  <a:prstClr val="black">
                    <a:lumMod val="75000"/>
                    <a:lumOff val="25000"/>
                  </a:prstClr>
                </a:solidFill>
                <a:latin typeface="Trebuchet MS" panose="020B0603020202020204"/>
              </a:rPr>
              <a:t> function is used here to estimate country-level vehicle ownership as follows : </a:t>
            </a:r>
          </a:p>
        </p:txBody>
      </p:sp>
      <p:pic>
        <p:nvPicPr>
          <p:cNvPr id="4" name="Content Placeholder 3">
            <a:extLst>
              <a:ext uri="{FF2B5EF4-FFF2-40B4-BE49-F238E27FC236}">
                <a16:creationId xmlns:a16="http://schemas.microsoft.com/office/drawing/2014/main" id="{67F67EAB-2DC0-48EA-8ABF-D8603105FC17}"/>
              </a:ext>
            </a:extLst>
          </p:cNvPr>
          <p:cNvPicPr>
            <a:picLocks/>
          </p:cNvPicPr>
          <p:nvPr/>
        </p:nvPicPr>
        <p:blipFill>
          <a:blip r:embed="rId2"/>
          <a:stretch>
            <a:fillRect/>
          </a:stretch>
        </p:blipFill>
        <p:spPr>
          <a:xfrm rot="-5399999">
            <a:off x="4628207" y="3300159"/>
            <a:ext cx="1607404" cy="4858402"/>
          </a:xfrm>
          <a:prstGeom prst="rect">
            <a:avLst/>
          </a:prstGeom>
        </p:spPr>
      </p:pic>
    </p:spTree>
    <p:extLst>
      <p:ext uri="{BB962C8B-B14F-4D97-AF65-F5344CB8AC3E}">
        <p14:creationId xmlns:p14="http://schemas.microsoft.com/office/powerpoint/2010/main" val="326183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0657F0-F4B6-48DD-8C3A-4C1810C53BB6}"/>
              </a:ext>
            </a:extLst>
          </p:cNvPr>
          <p:cNvSpPr/>
          <p:nvPr/>
        </p:nvSpPr>
        <p:spPr>
          <a:xfrm>
            <a:off x="0" y="115292"/>
            <a:ext cx="12192000" cy="2231380"/>
          </a:xfrm>
          <a:prstGeom prst="rect">
            <a:avLst/>
          </a:prstGeom>
        </p:spPr>
        <p:txBody>
          <a:bodyPr wrap="square">
            <a:spAutoFit/>
          </a:bodyPr>
          <a:lstStyle/>
          <a:p>
            <a:pPr marL="285750" lvl="0" indent="-285750">
              <a:spcBef>
                <a:spcPts val="1000"/>
              </a:spcBef>
              <a:buClr>
                <a:srgbClr val="90C226"/>
              </a:buClr>
              <a:buSzPct val="80000"/>
              <a:buFont typeface="Wingdings" panose="05000000000000000000" pitchFamily="2" charset="2"/>
              <a:buChar char="v"/>
            </a:pP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where </a:t>
            </a:r>
            <a:r>
              <a:rPr lang="en-US" sz="1900" dirty="0" err="1">
                <a:solidFill>
                  <a:prstClr val="black">
                    <a:lumMod val="75000"/>
                    <a:lumOff val="25000"/>
                  </a:prstClr>
                </a:solidFill>
                <a:latin typeface="Times New Roman" panose="02020603050405020304" pitchFamily="18" charset="0"/>
                <a:cs typeface="Times New Roman" panose="02020603050405020304" pitchFamily="18" charset="0"/>
              </a:rPr>
              <a:t>i</a:t>
            </a: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 different years; V(</a:t>
            </a:r>
            <a:r>
              <a:rPr lang="en-US" sz="1900" dirty="0" err="1">
                <a:solidFill>
                  <a:prstClr val="black">
                    <a:lumMod val="75000"/>
                    <a:lumOff val="25000"/>
                  </a:prstClr>
                </a:solidFill>
                <a:latin typeface="Times New Roman" panose="02020603050405020304" pitchFamily="18" charset="0"/>
                <a:cs typeface="Times New Roman" panose="02020603050405020304" pitchFamily="18" charset="0"/>
              </a:rPr>
              <a:t>i</a:t>
            </a: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 represents the vehicle ownership (vehicles per 1000 people) ; Vi * represents the ultimate saturation level of vehicle ownership (vehicles per 1000 people) of country . </a:t>
            </a:r>
          </a:p>
          <a:p>
            <a:pPr marL="285750" lvl="0" indent="-285750">
              <a:spcBef>
                <a:spcPts val="1000"/>
              </a:spcBef>
              <a:buClr>
                <a:srgbClr val="90C226"/>
              </a:buClr>
              <a:buSzPct val="80000"/>
              <a:buFont typeface="Wingdings" panose="05000000000000000000" pitchFamily="2" charset="2"/>
              <a:buChar char="v"/>
            </a:pP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Given the parameters of α and β, V(</a:t>
            </a:r>
            <a:r>
              <a:rPr lang="en-US" sz="1900" dirty="0" err="1">
                <a:solidFill>
                  <a:prstClr val="black">
                    <a:lumMod val="75000"/>
                    <a:lumOff val="25000"/>
                  </a:prstClr>
                </a:solidFill>
                <a:latin typeface="Times New Roman" panose="02020603050405020304" pitchFamily="18" charset="0"/>
                <a:cs typeface="Times New Roman" panose="02020603050405020304" pitchFamily="18" charset="0"/>
              </a:rPr>
              <a:t>i</a:t>
            </a: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 changes in proportion to the change of Vi* GDP(</a:t>
            </a:r>
            <a:r>
              <a:rPr lang="en-US" sz="1900" dirty="0" err="1">
                <a:solidFill>
                  <a:prstClr val="black">
                    <a:lumMod val="75000"/>
                    <a:lumOff val="25000"/>
                  </a:prstClr>
                </a:solidFill>
                <a:latin typeface="Times New Roman" panose="02020603050405020304" pitchFamily="18" charset="0"/>
                <a:cs typeface="Times New Roman" panose="02020603050405020304" pitchFamily="18" charset="0"/>
              </a:rPr>
              <a:t>i</a:t>
            </a: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 represents the economic factor (per capita GDP). α and β are two negative parameters that determine the shape of the S-curve.</a:t>
            </a:r>
          </a:p>
          <a:p>
            <a:pPr marL="285750" lvl="0" indent="-285750">
              <a:spcBef>
                <a:spcPts val="1000"/>
              </a:spcBef>
              <a:buClr>
                <a:srgbClr val="90C226"/>
              </a:buClr>
              <a:buSzPct val="80000"/>
              <a:buFont typeface="Wingdings" panose="05000000000000000000" pitchFamily="2" charset="2"/>
              <a:buChar char="v"/>
            </a:pP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 The increase of α and β would lead to a steep S-shape curve against the economic factors.</a:t>
            </a:r>
            <a:endParaRPr lang="en-IN" sz="1900" dirty="0">
              <a:solidFill>
                <a:prstClr val="black">
                  <a:lumMod val="75000"/>
                  <a:lumOff val="25000"/>
                </a:prstClr>
              </a:solidFill>
              <a:latin typeface="Times New Roman" panose="02020603050405020304" pitchFamily="18" charset="0"/>
              <a:cs typeface="Times New Roman" panose="02020603050405020304" pitchFamily="18" charset="0"/>
            </a:endParaRPr>
          </a:p>
          <a:p>
            <a:pPr marL="285750" lvl="0" indent="-285750">
              <a:spcBef>
                <a:spcPts val="1000"/>
              </a:spcBef>
              <a:buClr>
                <a:srgbClr val="90C226"/>
              </a:buClr>
              <a:buSzPct val="80000"/>
              <a:buFont typeface="Wingdings" panose="05000000000000000000" pitchFamily="2" charset="2"/>
              <a:buChar char="v"/>
            </a:pPr>
            <a:r>
              <a:rPr lang="en-US" sz="1900" dirty="0">
                <a:solidFill>
                  <a:prstClr val="black">
                    <a:lumMod val="75000"/>
                    <a:lumOff val="25000"/>
                  </a:prstClr>
                </a:solidFill>
                <a:latin typeface="Times New Roman" panose="02020603050405020304" pitchFamily="18" charset="0"/>
                <a:cs typeface="Times New Roman" panose="02020603050405020304" pitchFamily="18" charset="0"/>
              </a:rPr>
              <a:t>Log-linearization </a:t>
            </a:r>
            <a:r>
              <a:rPr lang="en-US" dirty="0">
                <a:solidFill>
                  <a:prstClr val="black">
                    <a:lumMod val="75000"/>
                    <a:lumOff val="25000"/>
                  </a:prstClr>
                </a:solidFill>
                <a:latin typeface="Trebuchet MS" panose="020B0603020202020204"/>
              </a:rPr>
              <a:t>: </a:t>
            </a:r>
          </a:p>
        </p:txBody>
      </p:sp>
      <p:pic>
        <p:nvPicPr>
          <p:cNvPr id="3" name="Picture 2">
            <a:extLst>
              <a:ext uri="{FF2B5EF4-FFF2-40B4-BE49-F238E27FC236}">
                <a16:creationId xmlns:a16="http://schemas.microsoft.com/office/drawing/2014/main" id="{F3667F85-533F-4A69-B166-5A69B2327F15}"/>
              </a:ext>
            </a:extLst>
          </p:cNvPr>
          <p:cNvPicPr/>
          <p:nvPr/>
        </p:nvPicPr>
        <p:blipFill>
          <a:blip r:embed="rId2"/>
          <a:stretch>
            <a:fillRect/>
          </a:stretch>
        </p:blipFill>
        <p:spPr>
          <a:xfrm rot="-5399999">
            <a:off x="3749639" y="961737"/>
            <a:ext cx="2231380" cy="4490309"/>
          </a:xfrm>
          <a:prstGeom prst="rect">
            <a:avLst/>
          </a:prstGeom>
        </p:spPr>
      </p:pic>
      <p:sp>
        <p:nvSpPr>
          <p:cNvPr id="4" name="Rectangle 3">
            <a:extLst>
              <a:ext uri="{FF2B5EF4-FFF2-40B4-BE49-F238E27FC236}">
                <a16:creationId xmlns:a16="http://schemas.microsoft.com/office/drawing/2014/main" id="{E298FF4F-BECD-45A2-A64E-8B496DB7E054}"/>
              </a:ext>
            </a:extLst>
          </p:cNvPr>
          <p:cNvSpPr/>
          <p:nvPr/>
        </p:nvSpPr>
        <p:spPr>
          <a:xfrm>
            <a:off x="194037" y="4573488"/>
            <a:ext cx="11515742" cy="2139047"/>
          </a:xfrm>
          <a:prstGeom prst="rect">
            <a:avLst/>
          </a:prstGeom>
        </p:spPr>
        <p:txBody>
          <a:bodyPr wrap="square">
            <a:spAutoFit/>
          </a:bodyPr>
          <a:lstStyle/>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imes New Roman" panose="02020603050405020304" pitchFamily="18" charset="0"/>
                <a:cs typeface="Times New Roman" panose="02020603050405020304" pitchFamily="18" charset="0"/>
              </a:rPr>
              <a:t>ln (−α) and β were linearly related and could be regressed as OLS for time series data of country.</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imes New Roman" panose="02020603050405020304" pitchFamily="18" charset="0"/>
                <a:cs typeface="Times New Roman" panose="02020603050405020304" pitchFamily="18" charset="0"/>
              </a:rPr>
              <a:t>Now we will calculate the 2 wheeler and Passenger vehicle ownership. Data of GDP, Population, vehicles were available till 2019. </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imes New Roman" panose="02020603050405020304" pitchFamily="18" charset="0"/>
                <a:cs typeface="Times New Roman" panose="02020603050405020304" pitchFamily="18" charset="0"/>
              </a:rPr>
              <a:t>We projected GDP </a:t>
            </a:r>
            <a:r>
              <a:rPr lang="en-US" dirty="0" err="1">
                <a:solidFill>
                  <a:prstClr val="black">
                    <a:lumMod val="75000"/>
                    <a:lumOff val="25000"/>
                  </a:prstClr>
                </a:solidFill>
                <a:latin typeface="Times New Roman" panose="02020603050405020304" pitchFamily="18" charset="0"/>
                <a:cs typeface="Times New Roman" panose="02020603050405020304" pitchFamily="18" charset="0"/>
              </a:rPr>
              <a:t>uptill</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2041. GDP will grow at 8 % from 2021 to 2030. And then at 6 % from 2030 to 2041.</a:t>
            </a:r>
          </a:p>
          <a:p>
            <a:pPr marL="285750" lvl="0" indent="-285750">
              <a:spcBef>
                <a:spcPts val="1000"/>
              </a:spcBef>
              <a:buClr>
                <a:srgbClr val="90C226"/>
              </a:buClr>
              <a:buSzPct val="80000"/>
              <a:buFont typeface="Wingdings" panose="05000000000000000000" pitchFamily="2" charset="2"/>
              <a:buChar char="v"/>
            </a:pPr>
            <a:r>
              <a:rPr lang="en-US" dirty="0">
                <a:solidFill>
                  <a:prstClr val="black">
                    <a:lumMod val="75000"/>
                    <a:lumOff val="25000"/>
                  </a:prstClr>
                </a:solidFill>
                <a:latin typeface="Times New Roman" panose="02020603050405020304" pitchFamily="18" charset="0"/>
                <a:cs typeface="Times New Roman" panose="02020603050405020304" pitchFamily="18" charset="0"/>
              </a:rPr>
              <a:t> Population will reach 1.5 billion till 2030 and 1.6 billion till 2041. We calculated it by decrease rate of growth method. GDP per capita (Xi) = (GDP) / (Population).</a:t>
            </a:r>
          </a:p>
        </p:txBody>
      </p:sp>
    </p:spTree>
    <p:extLst>
      <p:ext uri="{BB962C8B-B14F-4D97-AF65-F5344CB8AC3E}">
        <p14:creationId xmlns:p14="http://schemas.microsoft.com/office/powerpoint/2010/main" val="361973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table">
            <a:extLst>
              <a:ext uri="{FF2B5EF4-FFF2-40B4-BE49-F238E27FC236}">
                <a16:creationId xmlns:a16="http://schemas.microsoft.com/office/drawing/2014/main" id="{42B0BCD5-E0EA-44A7-B2E8-9B5EF759646C}"/>
              </a:ext>
            </a:extLst>
          </p:cNvPr>
          <p:cNvPicPr>
            <a:picLocks noChangeAspect="1"/>
          </p:cNvPicPr>
          <p:nvPr/>
        </p:nvPicPr>
        <p:blipFill>
          <a:blip r:embed="rId2"/>
          <a:stretch>
            <a:fillRect/>
          </a:stretch>
        </p:blipFill>
        <p:spPr>
          <a:xfrm>
            <a:off x="92734" y="97379"/>
            <a:ext cx="12006531" cy="66632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509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DAD276-5281-4C00-9F26-86845E72D8F2}"/>
              </a:ext>
            </a:extLst>
          </p:cNvPr>
          <p:cNvSpPr/>
          <p:nvPr/>
        </p:nvSpPr>
        <p:spPr>
          <a:xfrm>
            <a:off x="641445" y="5658090"/>
            <a:ext cx="11041039" cy="1015663"/>
          </a:xfrm>
          <a:prstGeom prst="rect">
            <a:avLst/>
          </a:prstGeom>
        </p:spPr>
        <p:txBody>
          <a:bodyPr wrap="square">
            <a:spAutoFit/>
          </a:bodyPr>
          <a:lstStyle/>
          <a:p>
            <a:pPr lvl="0" defTabSz="914400" eaLnBrk="0" fontAlgn="base" hangingPunct="0">
              <a:spcBef>
                <a:spcPct val="0"/>
              </a:spcBef>
              <a:spcAft>
                <a:spcPct val="0"/>
              </a:spcAft>
            </a:pPr>
            <a:r>
              <a:rPr lang="en-US" alt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assumed the saturation level of  Cars per 1000 people to be 250. </a:t>
            </a:r>
            <a:endParaRPr lang="en-US" altLang="en-US" sz="2000" b="1" dirty="0">
              <a:solidFill>
                <a:prstClr val="black"/>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assumed by looking at data of other Asian developed countries who have already reached the saturation level. </a:t>
            </a:r>
            <a:endParaRPr lang="en-US" altLang="en-US" sz="2000" b="1" dirty="0">
              <a:solidFill>
                <a:prstClr val="black"/>
              </a:solidFill>
              <a:latin typeface="Times New Roman" panose="02020603050405020304" pitchFamily="18" charset="0"/>
              <a:cs typeface="Times New Roman" panose="02020603050405020304" pitchFamily="18" charset="0"/>
            </a:endParaRPr>
          </a:p>
        </p:txBody>
      </p:sp>
      <p:pic>
        <p:nvPicPr>
          <p:cNvPr id="3" name="table">
            <a:extLst>
              <a:ext uri="{FF2B5EF4-FFF2-40B4-BE49-F238E27FC236}">
                <a16:creationId xmlns:a16="http://schemas.microsoft.com/office/drawing/2014/main" id="{30C92A80-8781-4021-A03F-8892D40E6A23}"/>
              </a:ext>
            </a:extLst>
          </p:cNvPr>
          <p:cNvPicPr>
            <a:picLocks noChangeAspect="1"/>
          </p:cNvPicPr>
          <p:nvPr/>
        </p:nvPicPr>
        <p:blipFill>
          <a:blip r:embed="rId2"/>
          <a:stretch>
            <a:fillRect/>
          </a:stretch>
        </p:blipFill>
        <p:spPr>
          <a:xfrm>
            <a:off x="1966816" y="137543"/>
            <a:ext cx="6890581" cy="5520547"/>
          </a:xfrm>
          <a:prstGeom prst="rect">
            <a:avLst/>
          </a:prstGeom>
        </p:spPr>
      </p:pic>
    </p:spTree>
    <p:extLst>
      <p:ext uri="{BB962C8B-B14F-4D97-AF65-F5344CB8AC3E}">
        <p14:creationId xmlns:p14="http://schemas.microsoft.com/office/powerpoint/2010/main" val="318091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C73D525-1A4E-4B1B-AD13-12F974D75B3D}"/>
              </a:ext>
            </a:extLst>
          </p:cNvPr>
          <p:cNvGraphicFramePr>
            <a:graphicFrameLocks noChangeAspect="1"/>
          </p:cNvGraphicFramePr>
          <p:nvPr>
            <p:extLst>
              <p:ext uri="{D42A27DB-BD31-4B8C-83A1-F6EECF244321}">
                <p14:modId xmlns:p14="http://schemas.microsoft.com/office/powerpoint/2010/main" val="842501692"/>
              </p:ext>
            </p:extLst>
          </p:nvPr>
        </p:nvGraphicFramePr>
        <p:xfrm>
          <a:off x="1485033" y="243162"/>
          <a:ext cx="7645319" cy="6614838"/>
        </p:xfrm>
        <a:graphic>
          <a:graphicData uri="http://schemas.openxmlformats.org/presentationml/2006/ole">
            <mc:AlternateContent xmlns:mc="http://schemas.openxmlformats.org/markup-compatibility/2006">
              <mc:Choice xmlns:v="urn:schemas-microsoft-com:vml" Requires="v">
                <p:oleObj spid="_x0000_s17441" name="Document" r:id="rId3" imgW="5659025" imgH="7530142" progId="Word.Document.12">
                  <p:embed/>
                </p:oleObj>
              </mc:Choice>
              <mc:Fallback>
                <p:oleObj name="Document" r:id="rId3" imgW="5659025" imgH="7530142" progId="Word.Document.12">
                  <p:embed/>
                  <p:pic>
                    <p:nvPicPr>
                      <p:cNvPr id="0" name=""/>
                      <p:cNvPicPr/>
                      <p:nvPr/>
                    </p:nvPicPr>
                    <p:blipFill>
                      <a:blip r:embed="rId4"/>
                      <a:stretch>
                        <a:fillRect/>
                      </a:stretch>
                    </p:blipFill>
                    <p:spPr>
                      <a:xfrm>
                        <a:off x="1485033" y="243162"/>
                        <a:ext cx="7645319" cy="6614838"/>
                      </a:xfrm>
                      <a:prstGeom prst="rect">
                        <a:avLst/>
                      </a:prstGeom>
                    </p:spPr>
                  </p:pic>
                </p:oleObj>
              </mc:Fallback>
            </mc:AlternateContent>
          </a:graphicData>
        </a:graphic>
      </p:graphicFrame>
    </p:spTree>
    <p:extLst>
      <p:ext uri="{BB962C8B-B14F-4D97-AF65-F5344CB8AC3E}">
        <p14:creationId xmlns:p14="http://schemas.microsoft.com/office/powerpoint/2010/main" val="3769452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60C009C3-AB9B-43F9-8DF7-CF6C6BFADE3B}"/>
              </a:ext>
            </a:extLst>
          </p:cNvPr>
          <p:cNvPicPr>
            <a:picLocks noChangeAspect="1"/>
          </p:cNvPicPr>
          <p:nvPr/>
        </p:nvPicPr>
        <p:blipFill>
          <a:blip r:embed="rId2"/>
          <a:stretch>
            <a:fillRect/>
          </a:stretch>
        </p:blipFill>
        <p:spPr>
          <a:xfrm>
            <a:off x="0" y="0"/>
            <a:ext cx="12191999" cy="6925723"/>
          </a:xfrm>
          <a:prstGeom prst="rect">
            <a:avLst/>
          </a:prstGeom>
        </p:spPr>
      </p:pic>
    </p:spTree>
    <p:extLst>
      <p:ext uri="{BB962C8B-B14F-4D97-AF65-F5344CB8AC3E}">
        <p14:creationId xmlns:p14="http://schemas.microsoft.com/office/powerpoint/2010/main" val="157144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5E9B-AF27-4CDB-B147-AA7DBEC7F8A5}"/>
              </a:ext>
            </a:extLst>
          </p:cNvPr>
          <p:cNvSpPr>
            <a:spLocks noGrp="1"/>
          </p:cNvSpPr>
          <p:nvPr>
            <p:ph type="title"/>
          </p:nvPr>
        </p:nvSpPr>
        <p:spPr>
          <a:xfrm flipV="1">
            <a:off x="677334" y="545433"/>
            <a:ext cx="45719" cy="64168"/>
          </a:xfrm>
        </p:spPr>
        <p:txBody>
          <a:bodyPr>
            <a:normAutofit fontScale="90000"/>
          </a:bodyPr>
          <a:lstStyle/>
          <a:p>
            <a:r>
              <a:rPr lang="en-US" dirty="0"/>
              <a:t>.</a:t>
            </a:r>
            <a:br>
              <a:rPr lang="en-US" dirty="0"/>
            </a:br>
            <a:endParaRPr lang="en-US" dirty="0"/>
          </a:p>
        </p:txBody>
      </p:sp>
      <p:graphicFrame>
        <p:nvGraphicFramePr>
          <p:cNvPr id="5" name="Content Placeholder 4">
            <a:extLst>
              <a:ext uri="{FF2B5EF4-FFF2-40B4-BE49-F238E27FC236}">
                <a16:creationId xmlns:a16="http://schemas.microsoft.com/office/drawing/2014/main" id="{4936D6DA-49A5-410E-89F4-00D4A754BAEA}"/>
              </a:ext>
            </a:extLst>
          </p:cNvPr>
          <p:cNvGraphicFramePr>
            <a:graphicFrameLocks noGrp="1"/>
          </p:cNvGraphicFramePr>
          <p:nvPr>
            <p:ph sz="half" idx="1"/>
            <p:extLst>
              <p:ext uri="{D42A27DB-BD31-4B8C-83A1-F6EECF244321}">
                <p14:modId xmlns:p14="http://schemas.microsoft.com/office/powerpoint/2010/main" val="1215737529"/>
              </p:ext>
            </p:extLst>
          </p:nvPr>
        </p:nvGraphicFramePr>
        <p:xfrm>
          <a:off x="-1" y="1"/>
          <a:ext cx="6185094" cy="6857998"/>
        </p:xfrm>
        <a:graphic>
          <a:graphicData uri="http://schemas.openxmlformats.org/drawingml/2006/table">
            <a:tbl>
              <a:tblPr firstRow="1" firstCol="1" bandRow="1">
                <a:tableStyleId>{5C22544A-7EE6-4342-B048-85BDC9FD1C3A}</a:tableStyleId>
              </a:tblPr>
              <a:tblGrid>
                <a:gridCol w="2123637">
                  <a:extLst>
                    <a:ext uri="{9D8B030D-6E8A-4147-A177-3AD203B41FA5}">
                      <a16:colId xmlns:a16="http://schemas.microsoft.com/office/drawing/2014/main" val="4129943166"/>
                    </a:ext>
                  </a:extLst>
                </a:gridCol>
                <a:gridCol w="4061457">
                  <a:extLst>
                    <a:ext uri="{9D8B030D-6E8A-4147-A177-3AD203B41FA5}">
                      <a16:colId xmlns:a16="http://schemas.microsoft.com/office/drawing/2014/main" val="3728129001"/>
                    </a:ext>
                  </a:extLst>
                </a:gridCol>
              </a:tblGrid>
              <a:tr h="173645">
                <a:tc>
                  <a:txBody>
                    <a:bodyPr/>
                    <a:lstStyle/>
                    <a:p>
                      <a:pPr marL="0" marR="0">
                        <a:lnSpc>
                          <a:spcPct val="107000"/>
                        </a:lnSpc>
                        <a:spcBef>
                          <a:spcPts val="0"/>
                        </a:spcBef>
                        <a:spcAft>
                          <a:spcPts val="0"/>
                        </a:spcAft>
                      </a:pPr>
                      <a:r>
                        <a:rPr lang="en-US" sz="800">
                          <a:effectLst/>
                        </a:rPr>
                        <a:t>year</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nchor="b"/>
                </a:tc>
                <a:tc>
                  <a:txBody>
                    <a:bodyPr/>
                    <a:lstStyle/>
                    <a:p>
                      <a:pPr marL="0" marR="0">
                        <a:lnSpc>
                          <a:spcPct val="107000"/>
                        </a:lnSpc>
                        <a:spcBef>
                          <a:spcPts val="0"/>
                        </a:spcBef>
                        <a:spcAft>
                          <a:spcPts val="0"/>
                        </a:spcAft>
                      </a:pPr>
                      <a:r>
                        <a:rPr lang="en-US" sz="800">
                          <a:effectLst/>
                        </a:rPr>
                        <a:t>cars /1000  People</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nchor="b"/>
                </a:tc>
                <a:extLst>
                  <a:ext uri="{0D108BD9-81ED-4DB2-BD59-A6C34878D82A}">
                    <a16:rowId xmlns:a16="http://schemas.microsoft.com/office/drawing/2014/main" val="1068035810"/>
                  </a:ext>
                </a:extLst>
              </a:tr>
              <a:tr h="163033">
                <a:tc>
                  <a:txBody>
                    <a:bodyPr/>
                    <a:lstStyle/>
                    <a:p>
                      <a:pPr marL="0" marR="0" algn="r">
                        <a:lnSpc>
                          <a:spcPct val="107000"/>
                        </a:lnSpc>
                        <a:spcBef>
                          <a:spcPts val="0"/>
                        </a:spcBef>
                        <a:spcAft>
                          <a:spcPts val="0"/>
                        </a:spcAft>
                      </a:pPr>
                      <a:r>
                        <a:rPr lang="en-US" sz="800">
                          <a:effectLst/>
                        </a:rPr>
                        <a:t>2001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5.1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1671611217"/>
                  </a:ext>
                </a:extLst>
              </a:tr>
              <a:tr h="163033">
                <a:tc>
                  <a:txBody>
                    <a:bodyPr/>
                    <a:lstStyle/>
                    <a:p>
                      <a:pPr marL="0" marR="0" algn="r">
                        <a:lnSpc>
                          <a:spcPct val="107000"/>
                        </a:lnSpc>
                        <a:spcBef>
                          <a:spcPts val="0"/>
                        </a:spcBef>
                        <a:spcAft>
                          <a:spcPts val="0"/>
                        </a:spcAft>
                      </a:pPr>
                      <a:r>
                        <a:rPr lang="en-US" sz="800">
                          <a:effectLst/>
                        </a:rPr>
                        <a:t>2002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5.2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08768326"/>
                  </a:ext>
                </a:extLst>
              </a:tr>
              <a:tr h="163033">
                <a:tc>
                  <a:txBody>
                    <a:bodyPr/>
                    <a:lstStyle/>
                    <a:p>
                      <a:pPr marL="0" marR="0" algn="r">
                        <a:lnSpc>
                          <a:spcPct val="107000"/>
                        </a:lnSpc>
                        <a:spcBef>
                          <a:spcPts val="0"/>
                        </a:spcBef>
                        <a:spcAft>
                          <a:spcPts val="0"/>
                        </a:spcAft>
                      </a:pPr>
                      <a:r>
                        <a:rPr lang="en-US" sz="800">
                          <a:effectLst/>
                        </a:rPr>
                        <a:t>2003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dirty="0">
                          <a:effectLst/>
                        </a:rPr>
                        <a:t>5.7</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805505444"/>
                  </a:ext>
                </a:extLst>
              </a:tr>
              <a:tr h="163033">
                <a:tc>
                  <a:txBody>
                    <a:bodyPr/>
                    <a:lstStyle/>
                    <a:p>
                      <a:pPr marL="0" marR="0" algn="r">
                        <a:lnSpc>
                          <a:spcPct val="107000"/>
                        </a:lnSpc>
                        <a:spcBef>
                          <a:spcPts val="0"/>
                        </a:spcBef>
                        <a:spcAft>
                          <a:spcPts val="0"/>
                        </a:spcAft>
                      </a:pPr>
                      <a:r>
                        <a:rPr lang="en-US" sz="800">
                          <a:effectLst/>
                        </a:rPr>
                        <a:t>2004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6.3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4269872944"/>
                  </a:ext>
                </a:extLst>
              </a:tr>
              <a:tr h="163033">
                <a:tc>
                  <a:txBody>
                    <a:bodyPr/>
                    <a:lstStyle/>
                    <a:p>
                      <a:pPr marL="0" marR="0" algn="r">
                        <a:lnSpc>
                          <a:spcPct val="107000"/>
                        </a:lnSpc>
                        <a:spcBef>
                          <a:spcPts val="0"/>
                        </a:spcBef>
                        <a:spcAft>
                          <a:spcPts val="0"/>
                        </a:spcAft>
                      </a:pPr>
                      <a:r>
                        <a:rPr lang="en-US" sz="800">
                          <a:effectLst/>
                        </a:rPr>
                        <a:t>2005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dirty="0">
                          <a:effectLst/>
                        </a:rPr>
                        <a:t>6.9</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062173548"/>
                  </a:ext>
                </a:extLst>
              </a:tr>
              <a:tr h="163033">
                <a:tc>
                  <a:txBody>
                    <a:bodyPr/>
                    <a:lstStyle/>
                    <a:p>
                      <a:pPr marL="0" marR="0" algn="r">
                        <a:lnSpc>
                          <a:spcPct val="107000"/>
                        </a:lnSpc>
                        <a:spcBef>
                          <a:spcPts val="0"/>
                        </a:spcBef>
                        <a:spcAft>
                          <a:spcPts val="0"/>
                        </a:spcAft>
                      </a:pPr>
                      <a:r>
                        <a:rPr lang="en-US" sz="800">
                          <a:effectLst/>
                        </a:rPr>
                        <a:t>2006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7.7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890446169"/>
                  </a:ext>
                </a:extLst>
              </a:tr>
              <a:tr h="163033">
                <a:tc>
                  <a:txBody>
                    <a:bodyPr/>
                    <a:lstStyle/>
                    <a:p>
                      <a:pPr marL="0" marR="0" algn="r">
                        <a:lnSpc>
                          <a:spcPct val="107000"/>
                        </a:lnSpc>
                        <a:spcBef>
                          <a:spcPts val="0"/>
                        </a:spcBef>
                        <a:spcAft>
                          <a:spcPts val="0"/>
                        </a:spcAft>
                      </a:pPr>
                      <a:r>
                        <a:rPr lang="en-US" sz="800">
                          <a:effectLst/>
                        </a:rPr>
                        <a:t>2007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012523135"/>
                  </a:ext>
                </a:extLst>
              </a:tr>
              <a:tr h="163033">
                <a:tc>
                  <a:txBody>
                    <a:bodyPr/>
                    <a:lstStyle/>
                    <a:p>
                      <a:pPr marL="0" marR="0" algn="r">
                        <a:lnSpc>
                          <a:spcPct val="107000"/>
                        </a:lnSpc>
                        <a:spcBef>
                          <a:spcPts val="0"/>
                        </a:spcBef>
                        <a:spcAft>
                          <a:spcPts val="0"/>
                        </a:spcAft>
                      </a:pPr>
                      <a:r>
                        <a:rPr lang="en-US" sz="800">
                          <a:effectLst/>
                        </a:rPr>
                        <a:t>2008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8.7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1445797030"/>
                  </a:ext>
                </a:extLst>
              </a:tr>
              <a:tr h="163033">
                <a:tc>
                  <a:txBody>
                    <a:bodyPr/>
                    <a:lstStyle/>
                    <a:p>
                      <a:pPr marL="0" marR="0" algn="r">
                        <a:lnSpc>
                          <a:spcPct val="107000"/>
                        </a:lnSpc>
                        <a:spcBef>
                          <a:spcPts val="0"/>
                        </a:spcBef>
                        <a:spcAft>
                          <a:spcPts val="0"/>
                        </a:spcAft>
                      </a:pPr>
                      <a:r>
                        <a:rPr lang="en-US" sz="800">
                          <a:effectLst/>
                        </a:rPr>
                        <a:t>2009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9.8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133794945"/>
                  </a:ext>
                </a:extLst>
              </a:tr>
              <a:tr h="163033">
                <a:tc>
                  <a:txBody>
                    <a:bodyPr/>
                    <a:lstStyle/>
                    <a:p>
                      <a:pPr marL="0" marR="0" algn="r">
                        <a:lnSpc>
                          <a:spcPct val="107000"/>
                        </a:lnSpc>
                        <a:spcBef>
                          <a:spcPts val="0"/>
                        </a:spcBef>
                        <a:spcAft>
                          <a:spcPts val="0"/>
                        </a:spcAft>
                      </a:pPr>
                      <a:r>
                        <a:rPr lang="en-US" sz="800">
                          <a:effectLst/>
                        </a:rPr>
                        <a:t>2010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11.1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972173182"/>
                  </a:ext>
                </a:extLst>
              </a:tr>
              <a:tr h="163033">
                <a:tc>
                  <a:txBody>
                    <a:bodyPr/>
                    <a:lstStyle/>
                    <a:p>
                      <a:pPr marL="0" marR="0" algn="r">
                        <a:lnSpc>
                          <a:spcPct val="107000"/>
                        </a:lnSpc>
                        <a:spcBef>
                          <a:spcPts val="0"/>
                        </a:spcBef>
                        <a:spcAft>
                          <a:spcPts val="0"/>
                        </a:spcAft>
                      </a:pPr>
                      <a:r>
                        <a:rPr lang="en-US" sz="800">
                          <a:effectLst/>
                        </a:rPr>
                        <a:t>2011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454986882"/>
                  </a:ext>
                </a:extLst>
              </a:tr>
              <a:tr h="163033">
                <a:tc>
                  <a:txBody>
                    <a:bodyPr/>
                    <a:lstStyle/>
                    <a:p>
                      <a:pPr marL="0" marR="0" algn="r">
                        <a:lnSpc>
                          <a:spcPct val="107000"/>
                        </a:lnSpc>
                        <a:spcBef>
                          <a:spcPts val="0"/>
                        </a:spcBef>
                        <a:spcAft>
                          <a:spcPts val="0"/>
                        </a:spcAft>
                      </a:pPr>
                      <a:r>
                        <a:rPr lang="en-US" sz="800">
                          <a:effectLst/>
                        </a:rPr>
                        <a:t>2012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12.9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4188294908"/>
                  </a:ext>
                </a:extLst>
              </a:tr>
              <a:tr h="163033">
                <a:tc>
                  <a:txBody>
                    <a:bodyPr/>
                    <a:lstStyle/>
                    <a:p>
                      <a:pPr marL="0" marR="0" algn="r">
                        <a:lnSpc>
                          <a:spcPct val="107000"/>
                        </a:lnSpc>
                        <a:spcBef>
                          <a:spcPts val="0"/>
                        </a:spcBef>
                        <a:spcAft>
                          <a:spcPts val="0"/>
                        </a:spcAft>
                      </a:pPr>
                      <a:r>
                        <a:rPr lang="en-US" sz="800">
                          <a:effectLst/>
                        </a:rPr>
                        <a:t>2013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14.1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841436841"/>
                  </a:ext>
                </a:extLst>
              </a:tr>
              <a:tr h="163033">
                <a:tc>
                  <a:txBody>
                    <a:bodyPr/>
                    <a:lstStyle/>
                    <a:p>
                      <a:pPr marL="0" marR="0" algn="r">
                        <a:lnSpc>
                          <a:spcPct val="107000"/>
                        </a:lnSpc>
                        <a:spcBef>
                          <a:spcPts val="0"/>
                        </a:spcBef>
                        <a:spcAft>
                          <a:spcPts val="0"/>
                        </a:spcAft>
                      </a:pPr>
                      <a:r>
                        <a:rPr lang="en-US" sz="800">
                          <a:effectLst/>
                        </a:rPr>
                        <a:t>2014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15.9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1643312738"/>
                  </a:ext>
                </a:extLst>
              </a:tr>
              <a:tr h="163033">
                <a:tc>
                  <a:txBody>
                    <a:bodyPr/>
                    <a:lstStyle/>
                    <a:p>
                      <a:pPr marL="0" marR="0" algn="r">
                        <a:lnSpc>
                          <a:spcPct val="107000"/>
                        </a:lnSpc>
                        <a:spcBef>
                          <a:spcPts val="0"/>
                        </a:spcBef>
                        <a:spcAft>
                          <a:spcPts val="0"/>
                        </a:spcAft>
                      </a:pPr>
                      <a:r>
                        <a:rPr lang="en-US" sz="800">
                          <a:effectLst/>
                        </a:rPr>
                        <a:t>2015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dirty="0">
                          <a:effectLst/>
                        </a:rPr>
                        <a:t>18.2</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4204791433"/>
                  </a:ext>
                </a:extLst>
              </a:tr>
              <a:tr h="163033">
                <a:tc>
                  <a:txBody>
                    <a:bodyPr/>
                    <a:lstStyle/>
                    <a:p>
                      <a:pPr marL="0" marR="0" algn="r">
                        <a:lnSpc>
                          <a:spcPct val="107000"/>
                        </a:lnSpc>
                        <a:spcBef>
                          <a:spcPts val="0"/>
                        </a:spcBef>
                        <a:spcAft>
                          <a:spcPts val="0"/>
                        </a:spcAft>
                      </a:pPr>
                      <a:r>
                        <a:rPr lang="en-US" sz="800">
                          <a:effectLst/>
                        </a:rPr>
                        <a:t>2016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dirty="0">
                          <a:effectLst/>
                        </a:rPr>
                        <a:t>20.9</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502570725"/>
                  </a:ext>
                </a:extLst>
              </a:tr>
              <a:tr h="163033">
                <a:tc>
                  <a:txBody>
                    <a:bodyPr/>
                    <a:lstStyle/>
                    <a:p>
                      <a:pPr marL="0" marR="0" algn="r">
                        <a:lnSpc>
                          <a:spcPct val="107000"/>
                        </a:lnSpc>
                        <a:spcBef>
                          <a:spcPts val="0"/>
                        </a:spcBef>
                        <a:spcAft>
                          <a:spcPts val="0"/>
                        </a:spcAft>
                      </a:pPr>
                      <a:r>
                        <a:rPr lang="en-US" sz="800">
                          <a:effectLst/>
                        </a:rPr>
                        <a:t>2017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23.4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605331784"/>
                  </a:ext>
                </a:extLst>
              </a:tr>
              <a:tr h="163033">
                <a:tc>
                  <a:txBody>
                    <a:bodyPr/>
                    <a:lstStyle/>
                    <a:p>
                      <a:pPr marL="0" marR="0" algn="r">
                        <a:lnSpc>
                          <a:spcPct val="107000"/>
                        </a:lnSpc>
                        <a:spcBef>
                          <a:spcPts val="0"/>
                        </a:spcBef>
                        <a:spcAft>
                          <a:spcPts val="0"/>
                        </a:spcAft>
                      </a:pPr>
                      <a:r>
                        <a:rPr lang="en-US" sz="800">
                          <a:effectLst/>
                        </a:rPr>
                        <a:t>2018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26.2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419419263"/>
                  </a:ext>
                </a:extLst>
              </a:tr>
              <a:tr h="163033">
                <a:tc>
                  <a:txBody>
                    <a:bodyPr/>
                    <a:lstStyle/>
                    <a:p>
                      <a:pPr marL="0" marR="0" algn="r">
                        <a:lnSpc>
                          <a:spcPct val="107000"/>
                        </a:lnSpc>
                        <a:spcBef>
                          <a:spcPts val="0"/>
                        </a:spcBef>
                        <a:spcAft>
                          <a:spcPts val="0"/>
                        </a:spcAft>
                      </a:pPr>
                      <a:r>
                        <a:rPr lang="en-US" sz="800">
                          <a:effectLst/>
                        </a:rPr>
                        <a:t>2019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27.8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771512670"/>
                  </a:ext>
                </a:extLst>
              </a:tr>
              <a:tr h="163033">
                <a:tc>
                  <a:txBody>
                    <a:bodyPr/>
                    <a:lstStyle/>
                    <a:p>
                      <a:pPr marL="0" marR="0" algn="r">
                        <a:lnSpc>
                          <a:spcPct val="107000"/>
                        </a:lnSpc>
                        <a:spcBef>
                          <a:spcPts val="0"/>
                        </a:spcBef>
                        <a:spcAft>
                          <a:spcPts val="0"/>
                        </a:spcAft>
                      </a:pPr>
                      <a:r>
                        <a:rPr lang="en-US" sz="800">
                          <a:effectLst/>
                        </a:rPr>
                        <a:t>2020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91304866"/>
                  </a:ext>
                </a:extLst>
              </a:tr>
              <a:tr h="163033">
                <a:tc>
                  <a:txBody>
                    <a:bodyPr/>
                    <a:lstStyle/>
                    <a:p>
                      <a:pPr marL="0" marR="0" algn="r">
                        <a:lnSpc>
                          <a:spcPct val="107000"/>
                        </a:lnSpc>
                        <a:spcBef>
                          <a:spcPts val="0"/>
                        </a:spcBef>
                        <a:spcAft>
                          <a:spcPts val="0"/>
                        </a:spcAft>
                      </a:pPr>
                      <a:r>
                        <a:rPr lang="en-US" sz="800">
                          <a:effectLst/>
                        </a:rPr>
                        <a:t>2021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28.9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1305582134"/>
                  </a:ext>
                </a:extLst>
              </a:tr>
              <a:tr h="163033">
                <a:tc>
                  <a:txBody>
                    <a:bodyPr/>
                    <a:lstStyle/>
                    <a:p>
                      <a:pPr marL="0" marR="0" algn="r">
                        <a:lnSpc>
                          <a:spcPct val="107000"/>
                        </a:lnSpc>
                        <a:spcBef>
                          <a:spcPts val="0"/>
                        </a:spcBef>
                        <a:spcAft>
                          <a:spcPts val="0"/>
                        </a:spcAft>
                      </a:pPr>
                      <a:r>
                        <a:rPr lang="en-US" sz="800">
                          <a:effectLst/>
                        </a:rPr>
                        <a:t>2022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dirty="0">
                          <a:effectLst/>
                        </a:rPr>
                        <a:t>33.2</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360765754"/>
                  </a:ext>
                </a:extLst>
              </a:tr>
              <a:tr h="163033">
                <a:tc>
                  <a:txBody>
                    <a:bodyPr/>
                    <a:lstStyle/>
                    <a:p>
                      <a:pPr marL="0" marR="0" algn="r">
                        <a:lnSpc>
                          <a:spcPct val="107000"/>
                        </a:lnSpc>
                        <a:spcBef>
                          <a:spcPts val="0"/>
                        </a:spcBef>
                        <a:spcAft>
                          <a:spcPts val="0"/>
                        </a:spcAft>
                      </a:pPr>
                      <a:r>
                        <a:rPr lang="en-US" sz="800">
                          <a:effectLst/>
                        </a:rPr>
                        <a:t>2023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38.2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95360294"/>
                  </a:ext>
                </a:extLst>
              </a:tr>
              <a:tr h="163033">
                <a:tc>
                  <a:txBody>
                    <a:bodyPr/>
                    <a:lstStyle/>
                    <a:p>
                      <a:pPr marL="0" marR="0" algn="r">
                        <a:lnSpc>
                          <a:spcPct val="107000"/>
                        </a:lnSpc>
                        <a:spcBef>
                          <a:spcPts val="0"/>
                        </a:spcBef>
                        <a:spcAft>
                          <a:spcPts val="0"/>
                        </a:spcAft>
                      </a:pPr>
                      <a:r>
                        <a:rPr lang="en-US" sz="800">
                          <a:effectLst/>
                        </a:rPr>
                        <a:t>2024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44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1504140674"/>
                  </a:ext>
                </a:extLst>
              </a:tr>
              <a:tr h="163033">
                <a:tc>
                  <a:txBody>
                    <a:bodyPr/>
                    <a:lstStyle/>
                    <a:p>
                      <a:pPr marL="0" marR="0" algn="r">
                        <a:lnSpc>
                          <a:spcPct val="107000"/>
                        </a:lnSpc>
                        <a:spcBef>
                          <a:spcPts val="0"/>
                        </a:spcBef>
                        <a:spcAft>
                          <a:spcPts val="0"/>
                        </a:spcAft>
                      </a:pPr>
                      <a:r>
                        <a:rPr lang="en-US" sz="800">
                          <a:effectLst/>
                        </a:rPr>
                        <a:t>2025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50.6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719431919"/>
                  </a:ext>
                </a:extLst>
              </a:tr>
              <a:tr h="163033">
                <a:tc>
                  <a:txBody>
                    <a:bodyPr/>
                    <a:lstStyle/>
                    <a:p>
                      <a:pPr marL="0" marR="0" algn="r">
                        <a:lnSpc>
                          <a:spcPct val="107000"/>
                        </a:lnSpc>
                        <a:spcBef>
                          <a:spcPts val="0"/>
                        </a:spcBef>
                        <a:spcAft>
                          <a:spcPts val="0"/>
                        </a:spcAft>
                      </a:pPr>
                      <a:r>
                        <a:rPr lang="en-US" sz="800">
                          <a:effectLst/>
                        </a:rPr>
                        <a:t>2026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58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533601038"/>
                  </a:ext>
                </a:extLst>
              </a:tr>
              <a:tr h="163033">
                <a:tc>
                  <a:txBody>
                    <a:bodyPr/>
                    <a:lstStyle/>
                    <a:p>
                      <a:pPr marL="0" marR="0" algn="r">
                        <a:lnSpc>
                          <a:spcPct val="107000"/>
                        </a:lnSpc>
                        <a:spcBef>
                          <a:spcPts val="0"/>
                        </a:spcBef>
                        <a:spcAft>
                          <a:spcPts val="0"/>
                        </a:spcAft>
                      </a:pPr>
                      <a:r>
                        <a:rPr lang="en-US" sz="800">
                          <a:effectLst/>
                        </a:rPr>
                        <a:t>2027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66.3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035666159"/>
                  </a:ext>
                </a:extLst>
              </a:tr>
              <a:tr h="163033">
                <a:tc>
                  <a:txBody>
                    <a:bodyPr/>
                    <a:lstStyle/>
                    <a:p>
                      <a:pPr marL="0" marR="0" algn="r">
                        <a:lnSpc>
                          <a:spcPct val="107000"/>
                        </a:lnSpc>
                        <a:spcBef>
                          <a:spcPts val="0"/>
                        </a:spcBef>
                        <a:spcAft>
                          <a:spcPts val="0"/>
                        </a:spcAft>
                      </a:pPr>
                      <a:r>
                        <a:rPr lang="en-US" sz="800">
                          <a:effectLst/>
                        </a:rPr>
                        <a:t>2028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75.5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4205838616"/>
                  </a:ext>
                </a:extLst>
              </a:tr>
              <a:tr h="163033">
                <a:tc>
                  <a:txBody>
                    <a:bodyPr/>
                    <a:lstStyle/>
                    <a:p>
                      <a:pPr marL="0" marR="0" algn="r">
                        <a:lnSpc>
                          <a:spcPct val="107000"/>
                        </a:lnSpc>
                        <a:spcBef>
                          <a:spcPts val="0"/>
                        </a:spcBef>
                        <a:spcAft>
                          <a:spcPts val="0"/>
                        </a:spcAft>
                      </a:pPr>
                      <a:r>
                        <a:rPr lang="en-US" sz="800">
                          <a:effectLst/>
                        </a:rPr>
                        <a:t>2029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85.6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4163356872"/>
                  </a:ext>
                </a:extLst>
              </a:tr>
              <a:tr h="163033">
                <a:tc>
                  <a:txBody>
                    <a:bodyPr/>
                    <a:lstStyle/>
                    <a:p>
                      <a:pPr marL="0" marR="0" algn="r">
                        <a:lnSpc>
                          <a:spcPct val="107000"/>
                        </a:lnSpc>
                        <a:spcBef>
                          <a:spcPts val="0"/>
                        </a:spcBef>
                        <a:spcAft>
                          <a:spcPts val="0"/>
                        </a:spcAft>
                      </a:pPr>
                      <a:r>
                        <a:rPr lang="en-US" sz="800">
                          <a:effectLst/>
                        </a:rPr>
                        <a:t>2030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96.4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65953989"/>
                  </a:ext>
                </a:extLst>
              </a:tr>
              <a:tr h="163033">
                <a:tc>
                  <a:txBody>
                    <a:bodyPr/>
                    <a:lstStyle/>
                    <a:p>
                      <a:pPr marL="0" marR="0" algn="r">
                        <a:lnSpc>
                          <a:spcPct val="107000"/>
                        </a:lnSpc>
                        <a:spcBef>
                          <a:spcPts val="0"/>
                        </a:spcBef>
                        <a:spcAft>
                          <a:spcPts val="0"/>
                        </a:spcAft>
                      </a:pPr>
                      <a:r>
                        <a:rPr lang="en-US" sz="800">
                          <a:effectLst/>
                        </a:rPr>
                        <a:t>2031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104.8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454625253"/>
                  </a:ext>
                </a:extLst>
              </a:tr>
              <a:tr h="163033">
                <a:tc>
                  <a:txBody>
                    <a:bodyPr/>
                    <a:lstStyle/>
                    <a:p>
                      <a:pPr marL="0" marR="0" algn="r">
                        <a:lnSpc>
                          <a:spcPct val="107000"/>
                        </a:lnSpc>
                        <a:spcBef>
                          <a:spcPts val="0"/>
                        </a:spcBef>
                        <a:spcAft>
                          <a:spcPts val="0"/>
                        </a:spcAft>
                      </a:pPr>
                      <a:r>
                        <a:rPr lang="en-US" sz="800">
                          <a:effectLst/>
                        </a:rPr>
                        <a:t>2032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113.5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4190821308"/>
                  </a:ext>
                </a:extLst>
              </a:tr>
              <a:tr h="163033">
                <a:tc>
                  <a:txBody>
                    <a:bodyPr/>
                    <a:lstStyle/>
                    <a:p>
                      <a:pPr marL="0" marR="0" algn="r">
                        <a:lnSpc>
                          <a:spcPct val="107000"/>
                        </a:lnSpc>
                        <a:spcBef>
                          <a:spcPts val="0"/>
                        </a:spcBef>
                        <a:spcAft>
                          <a:spcPts val="0"/>
                        </a:spcAft>
                      </a:pPr>
                      <a:r>
                        <a:rPr lang="en-US" sz="800">
                          <a:effectLst/>
                        </a:rPr>
                        <a:t>2033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122.5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00899409"/>
                  </a:ext>
                </a:extLst>
              </a:tr>
              <a:tr h="163033">
                <a:tc>
                  <a:txBody>
                    <a:bodyPr/>
                    <a:lstStyle/>
                    <a:p>
                      <a:pPr marL="0" marR="0" algn="r">
                        <a:lnSpc>
                          <a:spcPct val="107000"/>
                        </a:lnSpc>
                        <a:spcBef>
                          <a:spcPts val="0"/>
                        </a:spcBef>
                        <a:spcAft>
                          <a:spcPts val="0"/>
                        </a:spcAft>
                      </a:pPr>
                      <a:r>
                        <a:rPr lang="en-US" sz="800">
                          <a:effectLst/>
                        </a:rPr>
                        <a:t>2034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131.6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671979947"/>
                  </a:ext>
                </a:extLst>
              </a:tr>
              <a:tr h="163033">
                <a:tc>
                  <a:txBody>
                    <a:bodyPr/>
                    <a:lstStyle/>
                    <a:p>
                      <a:pPr marL="0" marR="0" algn="r">
                        <a:lnSpc>
                          <a:spcPct val="107000"/>
                        </a:lnSpc>
                        <a:spcBef>
                          <a:spcPts val="0"/>
                        </a:spcBef>
                        <a:spcAft>
                          <a:spcPts val="0"/>
                        </a:spcAft>
                      </a:pPr>
                      <a:r>
                        <a:rPr lang="en-US" sz="800">
                          <a:effectLst/>
                        </a:rPr>
                        <a:t>2035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140.9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1893095491"/>
                  </a:ext>
                </a:extLst>
              </a:tr>
              <a:tr h="163033">
                <a:tc>
                  <a:txBody>
                    <a:bodyPr/>
                    <a:lstStyle/>
                    <a:p>
                      <a:pPr marL="0" marR="0" algn="r">
                        <a:lnSpc>
                          <a:spcPct val="107000"/>
                        </a:lnSpc>
                        <a:spcBef>
                          <a:spcPts val="0"/>
                        </a:spcBef>
                        <a:spcAft>
                          <a:spcPts val="0"/>
                        </a:spcAft>
                      </a:pPr>
                      <a:r>
                        <a:rPr lang="en-US" sz="800">
                          <a:effectLst/>
                        </a:rPr>
                        <a:t>2036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150.2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145604160"/>
                  </a:ext>
                </a:extLst>
              </a:tr>
              <a:tr h="163033">
                <a:tc>
                  <a:txBody>
                    <a:bodyPr/>
                    <a:lstStyle/>
                    <a:p>
                      <a:pPr marL="0" marR="0" algn="r">
                        <a:lnSpc>
                          <a:spcPct val="107000"/>
                        </a:lnSpc>
                        <a:spcBef>
                          <a:spcPts val="0"/>
                        </a:spcBef>
                        <a:spcAft>
                          <a:spcPts val="0"/>
                        </a:spcAft>
                      </a:pPr>
                      <a:r>
                        <a:rPr lang="en-US" sz="800">
                          <a:effectLst/>
                        </a:rPr>
                        <a:t>2037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159.4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2711908615"/>
                  </a:ext>
                </a:extLst>
              </a:tr>
              <a:tr h="163033">
                <a:tc>
                  <a:txBody>
                    <a:bodyPr/>
                    <a:lstStyle/>
                    <a:p>
                      <a:pPr marL="0" marR="0" algn="r">
                        <a:lnSpc>
                          <a:spcPct val="107000"/>
                        </a:lnSpc>
                        <a:spcBef>
                          <a:spcPts val="0"/>
                        </a:spcBef>
                        <a:spcAft>
                          <a:spcPts val="0"/>
                        </a:spcAft>
                      </a:pPr>
                      <a:r>
                        <a:rPr lang="en-US" sz="800">
                          <a:effectLst/>
                        </a:rPr>
                        <a:t>2038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168.5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794802579"/>
                  </a:ext>
                </a:extLst>
              </a:tr>
              <a:tr h="163033">
                <a:tc>
                  <a:txBody>
                    <a:bodyPr/>
                    <a:lstStyle/>
                    <a:p>
                      <a:pPr marL="0" marR="0" algn="r">
                        <a:lnSpc>
                          <a:spcPct val="107000"/>
                        </a:lnSpc>
                        <a:spcBef>
                          <a:spcPts val="0"/>
                        </a:spcBef>
                        <a:spcAft>
                          <a:spcPts val="0"/>
                        </a:spcAft>
                      </a:pPr>
                      <a:r>
                        <a:rPr lang="en-US" sz="800">
                          <a:effectLst/>
                        </a:rPr>
                        <a:t>2039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177.3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936117213"/>
                  </a:ext>
                </a:extLst>
              </a:tr>
              <a:tr h="163033">
                <a:tc>
                  <a:txBody>
                    <a:bodyPr/>
                    <a:lstStyle/>
                    <a:p>
                      <a:pPr marL="0" marR="0" algn="r">
                        <a:lnSpc>
                          <a:spcPct val="107000"/>
                        </a:lnSpc>
                        <a:spcBef>
                          <a:spcPts val="0"/>
                        </a:spcBef>
                        <a:spcAft>
                          <a:spcPts val="0"/>
                        </a:spcAft>
                      </a:pPr>
                      <a:r>
                        <a:rPr lang="en-US" sz="800">
                          <a:effectLst/>
                        </a:rPr>
                        <a:t>2040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a:effectLst/>
                        </a:rPr>
                        <a:t>185.7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474946311"/>
                  </a:ext>
                </a:extLst>
              </a:tr>
              <a:tr h="163033">
                <a:tc>
                  <a:txBody>
                    <a:bodyPr/>
                    <a:lstStyle/>
                    <a:p>
                      <a:pPr marL="0" marR="0" algn="r">
                        <a:lnSpc>
                          <a:spcPct val="107000"/>
                        </a:lnSpc>
                        <a:spcBef>
                          <a:spcPts val="0"/>
                        </a:spcBef>
                        <a:spcAft>
                          <a:spcPts val="0"/>
                        </a:spcAft>
                      </a:pPr>
                      <a:r>
                        <a:rPr lang="en-US" sz="800">
                          <a:effectLst/>
                        </a:rPr>
                        <a:t>2041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tc>
                  <a:txBody>
                    <a:bodyPr/>
                    <a:lstStyle/>
                    <a:p>
                      <a:pPr marL="0" marR="0" algn="r">
                        <a:lnSpc>
                          <a:spcPct val="107000"/>
                        </a:lnSpc>
                        <a:spcBef>
                          <a:spcPts val="0"/>
                        </a:spcBef>
                        <a:spcAft>
                          <a:spcPts val="0"/>
                        </a:spcAft>
                      </a:pPr>
                      <a:r>
                        <a:rPr lang="en-US" sz="800" dirty="0">
                          <a:effectLst/>
                        </a:rPr>
                        <a:t>193.7</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59" marR="19776" marT="28941" marB="3859"/>
                </a:tc>
                <a:extLst>
                  <a:ext uri="{0D108BD9-81ED-4DB2-BD59-A6C34878D82A}">
                    <a16:rowId xmlns:a16="http://schemas.microsoft.com/office/drawing/2014/main" val="3267922518"/>
                  </a:ext>
                </a:extLst>
              </a:tr>
            </a:tbl>
          </a:graphicData>
        </a:graphic>
      </p:graphicFrame>
      <p:sp>
        <p:nvSpPr>
          <p:cNvPr id="4" name="Content Placeholder 3">
            <a:extLst>
              <a:ext uri="{FF2B5EF4-FFF2-40B4-BE49-F238E27FC236}">
                <a16:creationId xmlns:a16="http://schemas.microsoft.com/office/drawing/2014/main" id="{511C0A3F-C186-49D0-84D4-00B929AF7996}"/>
              </a:ext>
            </a:extLst>
          </p:cNvPr>
          <p:cNvSpPr>
            <a:spLocks noGrp="1"/>
          </p:cNvSpPr>
          <p:nvPr>
            <p:ph sz="half" idx="2"/>
          </p:nvPr>
        </p:nvSpPr>
        <p:spPr>
          <a:xfrm rot="10800000" flipH="1" flipV="1">
            <a:off x="6329206" y="1044030"/>
            <a:ext cx="5913264" cy="1346215"/>
          </a:xfrm>
        </p:spPr>
        <p:txBody>
          <a:bodyPr>
            <a:normAutofit fontScale="70000" lnSpcReduction="20000"/>
          </a:bodyPr>
          <a:lstStyle/>
          <a:p>
            <a:pPr marL="0" indent="0">
              <a:buNone/>
            </a:pPr>
            <a:endParaRPr lang="en-US" dirty="0"/>
          </a:p>
          <a:p>
            <a:pPr>
              <a:buFont typeface="Wingdings" panose="05000000000000000000" pitchFamily="2" charset="2"/>
              <a:buChar char="v"/>
            </a:pPr>
            <a:r>
              <a:rPr lang="en-US" dirty="0"/>
              <a:t>Hence by 2030 there will be 96 cars per 1000 people,  </a:t>
            </a:r>
          </a:p>
          <a:p>
            <a:pPr>
              <a:buFont typeface="Wingdings" panose="05000000000000000000" pitchFamily="2" charset="2"/>
              <a:buChar char="v"/>
            </a:pPr>
            <a:r>
              <a:rPr lang="en-US" dirty="0"/>
              <a:t>And by 2041 there </a:t>
            </a:r>
            <a:r>
              <a:rPr lang="en-US" dirty="0" err="1"/>
              <a:t>wiil</a:t>
            </a:r>
            <a:r>
              <a:rPr lang="en-US" dirty="0"/>
              <a:t> be  194 cars per 1000 people. </a:t>
            </a:r>
          </a:p>
        </p:txBody>
      </p:sp>
      <p:grpSp>
        <p:nvGrpSpPr>
          <p:cNvPr id="6" name="Group 5">
            <a:extLst>
              <a:ext uri="{FF2B5EF4-FFF2-40B4-BE49-F238E27FC236}">
                <a16:creationId xmlns:a16="http://schemas.microsoft.com/office/drawing/2014/main" id="{8D3FBE38-3D2C-4A7D-92DE-D50F43A8545D}"/>
              </a:ext>
            </a:extLst>
          </p:cNvPr>
          <p:cNvGrpSpPr/>
          <p:nvPr/>
        </p:nvGrpSpPr>
        <p:grpSpPr>
          <a:xfrm>
            <a:off x="6387152" y="3193576"/>
            <a:ext cx="5640214" cy="3344746"/>
            <a:chOff x="0" y="0"/>
            <a:chExt cx="6048634" cy="3511476"/>
          </a:xfrm>
        </p:grpSpPr>
        <p:sp>
          <p:nvSpPr>
            <p:cNvPr id="7" name="Rectangle 6">
              <a:extLst>
                <a:ext uri="{FF2B5EF4-FFF2-40B4-BE49-F238E27FC236}">
                  <a16:creationId xmlns:a16="http://schemas.microsoft.com/office/drawing/2014/main" id="{40F31437-99CD-489F-840B-936B9001B89A}"/>
                </a:ext>
              </a:extLst>
            </p:cNvPr>
            <p:cNvSpPr/>
            <p:nvPr/>
          </p:nvSpPr>
          <p:spPr>
            <a:xfrm>
              <a:off x="5979922" y="3201797"/>
              <a:ext cx="68712" cy="309679"/>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 </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 name="Shape 9881">
              <a:extLst>
                <a:ext uri="{FF2B5EF4-FFF2-40B4-BE49-F238E27FC236}">
                  <a16:creationId xmlns:a16="http://schemas.microsoft.com/office/drawing/2014/main" id="{30B9BBB5-E10C-4736-AE4F-D8E3D3169AAE}"/>
                </a:ext>
              </a:extLst>
            </p:cNvPr>
            <p:cNvSpPr/>
            <p:nvPr/>
          </p:nvSpPr>
          <p:spPr>
            <a:xfrm>
              <a:off x="298818" y="2476500"/>
              <a:ext cx="5561851" cy="0"/>
            </a:xfrm>
            <a:custGeom>
              <a:avLst/>
              <a:gdLst/>
              <a:ahLst/>
              <a:cxnLst/>
              <a:rect l="0" t="0" r="0" b="0"/>
              <a:pathLst>
                <a:path w="5561851">
                  <a:moveTo>
                    <a:pt x="0" y="0"/>
                  </a:moveTo>
                  <a:lnTo>
                    <a:pt x="5561851"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 name="Shape 9882">
              <a:extLst>
                <a:ext uri="{FF2B5EF4-FFF2-40B4-BE49-F238E27FC236}">
                  <a16:creationId xmlns:a16="http://schemas.microsoft.com/office/drawing/2014/main" id="{6624426D-E461-4B5C-82A6-3423074D6058}"/>
                </a:ext>
              </a:extLst>
            </p:cNvPr>
            <p:cNvSpPr/>
            <p:nvPr/>
          </p:nvSpPr>
          <p:spPr>
            <a:xfrm>
              <a:off x="298818" y="1941576"/>
              <a:ext cx="5561851" cy="0"/>
            </a:xfrm>
            <a:custGeom>
              <a:avLst/>
              <a:gdLst/>
              <a:ahLst/>
              <a:cxnLst/>
              <a:rect l="0" t="0" r="0" b="0"/>
              <a:pathLst>
                <a:path w="5561851">
                  <a:moveTo>
                    <a:pt x="0" y="0"/>
                  </a:moveTo>
                  <a:lnTo>
                    <a:pt x="5561851"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 name="Shape 9883">
              <a:extLst>
                <a:ext uri="{FF2B5EF4-FFF2-40B4-BE49-F238E27FC236}">
                  <a16:creationId xmlns:a16="http://schemas.microsoft.com/office/drawing/2014/main" id="{8D2F2824-8B48-4AA3-ADCD-0C94465B6D1A}"/>
                </a:ext>
              </a:extLst>
            </p:cNvPr>
            <p:cNvSpPr/>
            <p:nvPr/>
          </p:nvSpPr>
          <p:spPr>
            <a:xfrm>
              <a:off x="298818" y="1406652"/>
              <a:ext cx="5561851" cy="0"/>
            </a:xfrm>
            <a:custGeom>
              <a:avLst/>
              <a:gdLst/>
              <a:ahLst/>
              <a:cxnLst/>
              <a:rect l="0" t="0" r="0" b="0"/>
              <a:pathLst>
                <a:path w="5561851">
                  <a:moveTo>
                    <a:pt x="0" y="0"/>
                  </a:moveTo>
                  <a:lnTo>
                    <a:pt x="5561851"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 name="Shape 9884">
              <a:extLst>
                <a:ext uri="{FF2B5EF4-FFF2-40B4-BE49-F238E27FC236}">
                  <a16:creationId xmlns:a16="http://schemas.microsoft.com/office/drawing/2014/main" id="{D81A558C-4702-47CA-B359-8A61AF8AD187}"/>
                </a:ext>
              </a:extLst>
            </p:cNvPr>
            <p:cNvSpPr/>
            <p:nvPr/>
          </p:nvSpPr>
          <p:spPr>
            <a:xfrm>
              <a:off x="298818" y="873252"/>
              <a:ext cx="5561851" cy="0"/>
            </a:xfrm>
            <a:custGeom>
              <a:avLst/>
              <a:gdLst/>
              <a:ahLst/>
              <a:cxnLst/>
              <a:rect l="0" t="0" r="0" b="0"/>
              <a:pathLst>
                <a:path w="5561851">
                  <a:moveTo>
                    <a:pt x="0" y="0"/>
                  </a:moveTo>
                  <a:lnTo>
                    <a:pt x="5561851"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 name="Shape 9885">
              <a:extLst>
                <a:ext uri="{FF2B5EF4-FFF2-40B4-BE49-F238E27FC236}">
                  <a16:creationId xmlns:a16="http://schemas.microsoft.com/office/drawing/2014/main" id="{06A60A6B-DAAD-499A-B528-077967A22772}"/>
                </a:ext>
              </a:extLst>
            </p:cNvPr>
            <p:cNvSpPr/>
            <p:nvPr/>
          </p:nvSpPr>
          <p:spPr>
            <a:xfrm>
              <a:off x="298818" y="338201"/>
              <a:ext cx="5561851" cy="0"/>
            </a:xfrm>
            <a:custGeom>
              <a:avLst/>
              <a:gdLst/>
              <a:ahLst/>
              <a:cxnLst/>
              <a:rect l="0" t="0" r="0" b="0"/>
              <a:pathLst>
                <a:path w="5561851">
                  <a:moveTo>
                    <a:pt x="0" y="0"/>
                  </a:moveTo>
                  <a:lnTo>
                    <a:pt x="5561851"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 name="Shape 9886">
              <a:extLst>
                <a:ext uri="{FF2B5EF4-FFF2-40B4-BE49-F238E27FC236}">
                  <a16:creationId xmlns:a16="http://schemas.microsoft.com/office/drawing/2014/main" id="{1CFAEEE6-DE86-4382-A791-F24444ACB57A}"/>
                </a:ext>
              </a:extLst>
            </p:cNvPr>
            <p:cNvSpPr/>
            <p:nvPr/>
          </p:nvSpPr>
          <p:spPr>
            <a:xfrm>
              <a:off x="298818" y="3011043"/>
              <a:ext cx="5561851" cy="0"/>
            </a:xfrm>
            <a:custGeom>
              <a:avLst/>
              <a:gdLst/>
              <a:ahLst/>
              <a:cxnLst/>
              <a:rect l="0" t="0" r="0" b="0"/>
              <a:pathLst>
                <a:path w="5561851">
                  <a:moveTo>
                    <a:pt x="0" y="0"/>
                  </a:moveTo>
                  <a:lnTo>
                    <a:pt x="5561851"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 name="Shape 9887">
              <a:extLst>
                <a:ext uri="{FF2B5EF4-FFF2-40B4-BE49-F238E27FC236}">
                  <a16:creationId xmlns:a16="http://schemas.microsoft.com/office/drawing/2014/main" id="{A715A88E-F716-4B35-ACFC-A28D84F85E5C}"/>
                </a:ext>
              </a:extLst>
            </p:cNvPr>
            <p:cNvSpPr/>
            <p:nvPr/>
          </p:nvSpPr>
          <p:spPr>
            <a:xfrm>
              <a:off x="366649" y="2714244"/>
              <a:ext cx="2442083" cy="242189"/>
            </a:xfrm>
            <a:custGeom>
              <a:avLst/>
              <a:gdLst/>
              <a:ahLst/>
              <a:cxnLst/>
              <a:rect l="0" t="0" r="0" b="0"/>
              <a:pathLst>
                <a:path w="2442083" h="242189">
                  <a:moveTo>
                    <a:pt x="0" y="242189"/>
                  </a:moveTo>
                  <a:lnTo>
                    <a:pt x="136271" y="240792"/>
                  </a:lnTo>
                  <a:lnTo>
                    <a:pt x="271907" y="236220"/>
                  </a:lnTo>
                  <a:lnTo>
                    <a:pt x="407543" y="230124"/>
                  </a:lnTo>
                  <a:lnTo>
                    <a:pt x="543179" y="222504"/>
                  </a:lnTo>
                  <a:lnTo>
                    <a:pt x="678815" y="214884"/>
                  </a:lnTo>
                  <a:lnTo>
                    <a:pt x="814451" y="205740"/>
                  </a:lnTo>
                  <a:lnTo>
                    <a:pt x="950087" y="204216"/>
                  </a:lnTo>
                  <a:lnTo>
                    <a:pt x="1085723" y="192024"/>
                  </a:lnTo>
                  <a:lnTo>
                    <a:pt x="1221359" y="178308"/>
                  </a:lnTo>
                  <a:lnTo>
                    <a:pt x="1356995" y="169164"/>
                  </a:lnTo>
                  <a:lnTo>
                    <a:pt x="1492631" y="158496"/>
                  </a:lnTo>
                  <a:lnTo>
                    <a:pt x="1628267" y="146304"/>
                  </a:lnTo>
                  <a:lnTo>
                    <a:pt x="1763903" y="126492"/>
                  </a:lnTo>
                  <a:lnTo>
                    <a:pt x="1899539" y="102108"/>
                  </a:lnTo>
                  <a:lnTo>
                    <a:pt x="2035175" y="73152"/>
                  </a:lnTo>
                  <a:lnTo>
                    <a:pt x="2170811" y="47244"/>
                  </a:lnTo>
                  <a:lnTo>
                    <a:pt x="2306447" y="16764"/>
                  </a:lnTo>
                  <a:lnTo>
                    <a:pt x="2442083" y="0"/>
                  </a:lnTo>
                </a:path>
              </a:pathLst>
            </a:custGeom>
            <a:ln w="28575" cap="rnd">
              <a:round/>
            </a:ln>
          </p:spPr>
          <p:style>
            <a:lnRef idx="1">
              <a:srgbClr val="4472C4"/>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5" name="Shape 9888">
              <a:extLst>
                <a:ext uri="{FF2B5EF4-FFF2-40B4-BE49-F238E27FC236}">
                  <a16:creationId xmlns:a16="http://schemas.microsoft.com/office/drawing/2014/main" id="{CAD09C1C-72DA-4C85-9B53-6F90D4F9A280}"/>
                </a:ext>
              </a:extLst>
            </p:cNvPr>
            <p:cNvSpPr/>
            <p:nvPr/>
          </p:nvSpPr>
          <p:spPr>
            <a:xfrm>
              <a:off x="3080004" y="940181"/>
              <a:ext cx="2712847" cy="1761871"/>
            </a:xfrm>
            <a:custGeom>
              <a:avLst/>
              <a:gdLst/>
              <a:ahLst/>
              <a:cxnLst/>
              <a:rect l="0" t="0" r="0" b="0"/>
              <a:pathLst>
                <a:path w="2712847" h="1761871">
                  <a:moveTo>
                    <a:pt x="0" y="1761871"/>
                  </a:moveTo>
                  <a:lnTo>
                    <a:pt x="135636" y="1716151"/>
                  </a:lnTo>
                  <a:lnTo>
                    <a:pt x="271272" y="1662811"/>
                  </a:lnTo>
                  <a:lnTo>
                    <a:pt x="406908" y="1600326"/>
                  </a:lnTo>
                  <a:lnTo>
                    <a:pt x="542544" y="1530223"/>
                  </a:lnTo>
                  <a:lnTo>
                    <a:pt x="678180" y="1450975"/>
                  </a:lnTo>
                  <a:lnTo>
                    <a:pt x="813816" y="1362583"/>
                  </a:lnTo>
                  <a:lnTo>
                    <a:pt x="949452" y="1263523"/>
                  </a:lnTo>
                  <a:lnTo>
                    <a:pt x="1085088" y="1155319"/>
                  </a:lnTo>
                  <a:lnTo>
                    <a:pt x="1220724" y="1039495"/>
                  </a:lnTo>
                  <a:lnTo>
                    <a:pt x="1356360" y="951102"/>
                  </a:lnTo>
                  <a:lnTo>
                    <a:pt x="1491996" y="858138"/>
                  </a:lnTo>
                  <a:lnTo>
                    <a:pt x="1627632" y="760602"/>
                  </a:lnTo>
                  <a:lnTo>
                    <a:pt x="1763268" y="664590"/>
                  </a:lnTo>
                  <a:lnTo>
                    <a:pt x="1898904" y="564007"/>
                  </a:lnTo>
                  <a:lnTo>
                    <a:pt x="2034540" y="464947"/>
                  </a:lnTo>
                  <a:lnTo>
                    <a:pt x="2170176" y="367411"/>
                  </a:lnTo>
                  <a:lnTo>
                    <a:pt x="2305812" y="269875"/>
                  </a:lnTo>
                  <a:lnTo>
                    <a:pt x="2441448" y="175387"/>
                  </a:lnTo>
                  <a:lnTo>
                    <a:pt x="2577084" y="85471"/>
                  </a:lnTo>
                  <a:lnTo>
                    <a:pt x="2712847" y="0"/>
                  </a:lnTo>
                </a:path>
              </a:pathLst>
            </a:custGeom>
            <a:ln w="28575" cap="rnd">
              <a:round/>
            </a:ln>
          </p:spPr>
          <p:style>
            <a:lnRef idx="1">
              <a:srgbClr val="4472C4"/>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6" name="Rectangle 15">
              <a:extLst>
                <a:ext uri="{FF2B5EF4-FFF2-40B4-BE49-F238E27FC236}">
                  <a16:creationId xmlns:a16="http://schemas.microsoft.com/office/drawing/2014/main" id="{3CBC16BE-F746-48AD-822C-741019E5291D}"/>
                </a:ext>
              </a:extLst>
            </p:cNvPr>
            <p:cNvSpPr/>
            <p:nvPr/>
          </p:nvSpPr>
          <p:spPr>
            <a:xfrm>
              <a:off x="135026" y="2957957"/>
              <a:ext cx="77074"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 name="Rectangle 16">
              <a:extLst>
                <a:ext uri="{FF2B5EF4-FFF2-40B4-BE49-F238E27FC236}">
                  <a16:creationId xmlns:a16="http://schemas.microsoft.com/office/drawing/2014/main" id="{5ACB928F-2567-4E28-97D2-8776E4594690}"/>
                </a:ext>
              </a:extLst>
            </p:cNvPr>
            <p:cNvSpPr/>
            <p:nvPr/>
          </p:nvSpPr>
          <p:spPr>
            <a:xfrm>
              <a:off x="77114" y="2423414"/>
              <a:ext cx="154097"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8" name="Rectangle 17">
              <a:extLst>
                <a:ext uri="{FF2B5EF4-FFF2-40B4-BE49-F238E27FC236}">
                  <a16:creationId xmlns:a16="http://schemas.microsoft.com/office/drawing/2014/main" id="{D27E39D6-CBB3-43E2-ACCC-46A133FB3741}"/>
                </a:ext>
              </a:extLst>
            </p:cNvPr>
            <p:cNvSpPr/>
            <p:nvPr/>
          </p:nvSpPr>
          <p:spPr>
            <a:xfrm>
              <a:off x="19202" y="1888744"/>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9" name="Rectangle 18">
              <a:extLst>
                <a:ext uri="{FF2B5EF4-FFF2-40B4-BE49-F238E27FC236}">
                  <a16:creationId xmlns:a16="http://schemas.microsoft.com/office/drawing/2014/main" id="{55B464E2-DFDF-4494-863A-02E88D353C0A}"/>
                </a:ext>
              </a:extLst>
            </p:cNvPr>
            <p:cNvSpPr/>
            <p:nvPr/>
          </p:nvSpPr>
          <p:spPr>
            <a:xfrm>
              <a:off x="19202" y="1354201"/>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0" name="Rectangle 19">
              <a:extLst>
                <a:ext uri="{FF2B5EF4-FFF2-40B4-BE49-F238E27FC236}">
                  <a16:creationId xmlns:a16="http://schemas.microsoft.com/office/drawing/2014/main" id="{DC37851E-1F55-46F9-9848-EF767F1367F0}"/>
                </a:ext>
              </a:extLst>
            </p:cNvPr>
            <p:cNvSpPr/>
            <p:nvPr/>
          </p:nvSpPr>
          <p:spPr>
            <a:xfrm>
              <a:off x="19202" y="819531"/>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1" name="Rectangle 20">
              <a:extLst>
                <a:ext uri="{FF2B5EF4-FFF2-40B4-BE49-F238E27FC236}">
                  <a16:creationId xmlns:a16="http://schemas.microsoft.com/office/drawing/2014/main" id="{BC6AC9D1-51AC-4479-8DD3-A5F85E2DDEC3}"/>
                </a:ext>
              </a:extLst>
            </p:cNvPr>
            <p:cNvSpPr/>
            <p:nvPr/>
          </p:nvSpPr>
          <p:spPr>
            <a:xfrm>
              <a:off x="19202" y="284861"/>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2" name="Rectangle 21">
              <a:extLst>
                <a:ext uri="{FF2B5EF4-FFF2-40B4-BE49-F238E27FC236}">
                  <a16:creationId xmlns:a16="http://schemas.microsoft.com/office/drawing/2014/main" id="{A3742D87-C9E9-4AD4-B36D-0EBF94B4645D}"/>
                </a:ext>
              </a:extLst>
            </p:cNvPr>
            <p:cNvSpPr/>
            <p:nvPr/>
          </p:nvSpPr>
          <p:spPr>
            <a:xfrm>
              <a:off x="251155"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3" name="Rectangle 22">
              <a:extLst>
                <a:ext uri="{FF2B5EF4-FFF2-40B4-BE49-F238E27FC236}">
                  <a16:creationId xmlns:a16="http://schemas.microsoft.com/office/drawing/2014/main" id="{C3F8A5B5-FF54-4E74-BE68-8CA92698AE2D}"/>
                </a:ext>
              </a:extLst>
            </p:cNvPr>
            <p:cNvSpPr/>
            <p:nvPr/>
          </p:nvSpPr>
          <p:spPr>
            <a:xfrm>
              <a:off x="522478"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4" name="Rectangle 23">
              <a:extLst>
                <a:ext uri="{FF2B5EF4-FFF2-40B4-BE49-F238E27FC236}">
                  <a16:creationId xmlns:a16="http://schemas.microsoft.com/office/drawing/2014/main" id="{665462BF-B0A6-4539-9B3F-6CC07DE91F6B}"/>
                </a:ext>
              </a:extLst>
            </p:cNvPr>
            <p:cNvSpPr/>
            <p:nvPr/>
          </p:nvSpPr>
          <p:spPr>
            <a:xfrm>
              <a:off x="793750"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5" name="Rectangle 24">
              <a:extLst>
                <a:ext uri="{FF2B5EF4-FFF2-40B4-BE49-F238E27FC236}">
                  <a16:creationId xmlns:a16="http://schemas.microsoft.com/office/drawing/2014/main" id="{44E0291D-3506-4E2F-BE1A-0BE675206DC6}"/>
                </a:ext>
              </a:extLst>
            </p:cNvPr>
            <p:cNvSpPr/>
            <p:nvPr/>
          </p:nvSpPr>
          <p:spPr>
            <a:xfrm>
              <a:off x="1065276"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6" name="Rectangle 25">
              <a:extLst>
                <a:ext uri="{FF2B5EF4-FFF2-40B4-BE49-F238E27FC236}">
                  <a16:creationId xmlns:a16="http://schemas.microsoft.com/office/drawing/2014/main" id="{0DDD821C-DD42-4F69-825A-614606A32AD2}"/>
                </a:ext>
              </a:extLst>
            </p:cNvPr>
            <p:cNvSpPr/>
            <p:nvPr/>
          </p:nvSpPr>
          <p:spPr>
            <a:xfrm>
              <a:off x="1336548"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7" name="Rectangle 26">
              <a:extLst>
                <a:ext uri="{FF2B5EF4-FFF2-40B4-BE49-F238E27FC236}">
                  <a16:creationId xmlns:a16="http://schemas.microsoft.com/office/drawing/2014/main" id="{64105EF2-8267-4B6D-BDD3-F1D5198A4B72}"/>
                </a:ext>
              </a:extLst>
            </p:cNvPr>
            <p:cNvSpPr/>
            <p:nvPr/>
          </p:nvSpPr>
          <p:spPr>
            <a:xfrm>
              <a:off x="1607820"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8" name="Rectangle 27">
              <a:extLst>
                <a:ext uri="{FF2B5EF4-FFF2-40B4-BE49-F238E27FC236}">
                  <a16:creationId xmlns:a16="http://schemas.microsoft.com/office/drawing/2014/main" id="{5747CCD8-2672-40F8-8B07-9AB08AA2D301}"/>
                </a:ext>
              </a:extLst>
            </p:cNvPr>
            <p:cNvSpPr/>
            <p:nvPr/>
          </p:nvSpPr>
          <p:spPr>
            <a:xfrm>
              <a:off x="1879092"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9" name="Rectangle 28">
              <a:extLst>
                <a:ext uri="{FF2B5EF4-FFF2-40B4-BE49-F238E27FC236}">
                  <a16:creationId xmlns:a16="http://schemas.microsoft.com/office/drawing/2014/main" id="{5AED706F-7BC8-46BA-AFBE-8FF95BE1B871}"/>
                </a:ext>
              </a:extLst>
            </p:cNvPr>
            <p:cNvSpPr/>
            <p:nvPr/>
          </p:nvSpPr>
          <p:spPr>
            <a:xfrm>
              <a:off x="2150618"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0" name="Rectangle 29">
              <a:extLst>
                <a:ext uri="{FF2B5EF4-FFF2-40B4-BE49-F238E27FC236}">
                  <a16:creationId xmlns:a16="http://schemas.microsoft.com/office/drawing/2014/main" id="{0ADE92E7-9361-4DD4-B185-5D14AC83FDFE}"/>
                </a:ext>
              </a:extLst>
            </p:cNvPr>
            <p:cNvSpPr/>
            <p:nvPr/>
          </p:nvSpPr>
          <p:spPr>
            <a:xfrm>
              <a:off x="2421890"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1" name="Rectangle 30">
              <a:extLst>
                <a:ext uri="{FF2B5EF4-FFF2-40B4-BE49-F238E27FC236}">
                  <a16:creationId xmlns:a16="http://schemas.microsoft.com/office/drawing/2014/main" id="{93EA8B4A-181E-4B11-9817-239FCF0CF12B}"/>
                </a:ext>
              </a:extLst>
            </p:cNvPr>
            <p:cNvSpPr/>
            <p:nvPr/>
          </p:nvSpPr>
          <p:spPr>
            <a:xfrm>
              <a:off x="2693162"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2" name="Rectangle 31">
              <a:extLst>
                <a:ext uri="{FF2B5EF4-FFF2-40B4-BE49-F238E27FC236}">
                  <a16:creationId xmlns:a16="http://schemas.microsoft.com/office/drawing/2014/main" id="{8C89F3B6-2035-490E-A855-ED2ADC8F784C}"/>
                </a:ext>
              </a:extLst>
            </p:cNvPr>
            <p:cNvSpPr/>
            <p:nvPr/>
          </p:nvSpPr>
          <p:spPr>
            <a:xfrm>
              <a:off x="2964815"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3" name="Rectangle 32">
              <a:extLst>
                <a:ext uri="{FF2B5EF4-FFF2-40B4-BE49-F238E27FC236}">
                  <a16:creationId xmlns:a16="http://schemas.microsoft.com/office/drawing/2014/main" id="{4C0FE87A-7231-4F37-B037-5E5F53FBE427}"/>
                </a:ext>
              </a:extLst>
            </p:cNvPr>
            <p:cNvSpPr/>
            <p:nvPr/>
          </p:nvSpPr>
          <p:spPr>
            <a:xfrm>
              <a:off x="3236087"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4" name="Rectangle 33">
              <a:extLst>
                <a:ext uri="{FF2B5EF4-FFF2-40B4-BE49-F238E27FC236}">
                  <a16:creationId xmlns:a16="http://schemas.microsoft.com/office/drawing/2014/main" id="{55738BFE-7239-4A2A-9805-CE44D60C8C88}"/>
                </a:ext>
              </a:extLst>
            </p:cNvPr>
            <p:cNvSpPr/>
            <p:nvPr/>
          </p:nvSpPr>
          <p:spPr>
            <a:xfrm>
              <a:off x="3507359"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5" name="Rectangle 34">
              <a:extLst>
                <a:ext uri="{FF2B5EF4-FFF2-40B4-BE49-F238E27FC236}">
                  <a16:creationId xmlns:a16="http://schemas.microsoft.com/office/drawing/2014/main" id="{C6F268F9-963C-483C-B641-EE3B7DF6EE8E}"/>
                </a:ext>
              </a:extLst>
            </p:cNvPr>
            <p:cNvSpPr/>
            <p:nvPr/>
          </p:nvSpPr>
          <p:spPr>
            <a:xfrm>
              <a:off x="3778631" y="3106801"/>
              <a:ext cx="309359"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6" name="Rectangle 35">
              <a:extLst>
                <a:ext uri="{FF2B5EF4-FFF2-40B4-BE49-F238E27FC236}">
                  <a16:creationId xmlns:a16="http://schemas.microsoft.com/office/drawing/2014/main" id="{07A28749-1C49-4EA7-887B-3C1F8CB99CC1}"/>
                </a:ext>
              </a:extLst>
            </p:cNvPr>
            <p:cNvSpPr/>
            <p:nvPr/>
          </p:nvSpPr>
          <p:spPr>
            <a:xfrm>
              <a:off x="4050157"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7" name="Rectangle 36">
              <a:extLst>
                <a:ext uri="{FF2B5EF4-FFF2-40B4-BE49-F238E27FC236}">
                  <a16:creationId xmlns:a16="http://schemas.microsoft.com/office/drawing/2014/main" id="{E4F0B918-ECC5-4F19-80BA-4349ED284AB9}"/>
                </a:ext>
              </a:extLst>
            </p:cNvPr>
            <p:cNvSpPr/>
            <p:nvPr/>
          </p:nvSpPr>
          <p:spPr>
            <a:xfrm>
              <a:off x="4321429"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8" name="Rectangle 37">
              <a:extLst>
                <a:ext uri="{FF2B5EF4-FFF2-40B4-BE49-F238E27FC236}">
                  <a16:creationId xmlns:a16="http://schemas.microsoft.com/office/drawing/2014/main" id="{031312BA-5048-4BF8-B725-C6D1EC4BDE07}"/>
                </a:ext>
              </a:extLst>
            </p:cNvPr>
            <p:cNvSpPr/>
            <p:nvPr/>
          </p:nvSpPr>
          <p:spPr>
            <a:xfrm>
              <a:off x="4592701"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9" name="Rectangle 38">
              <a:extLst>
                <a:ext uri="{FF2B5EF4-FFF2-40B4-BE49-F238E27FC236}">
                  <a16:creationId xmlns:a16="http://schemas.microsoft.com/office/drawing/2014/main" id="{8D90FE7F-D239-425C-A657-77DAC097581A}"/>
                </a:ext>
              </a:extLst>
            </p:cNvPr>
            <p:cNvSpPr/>
            <p:nvPr/>
          </p:nvSpPr>
          <p:spPr>
            <a:xfrm>
              <a:off x="4864354"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0" name="Rectangle 39">
              <a:extLst>
                <a:ext uri="{FF2B5EF4-FFF2-40B4-BE49-F238E27FC236}">
                  <a16:creationId xmlns:a16="http://schemas.microsoft.com/office/drawing/2014/main" id="{A9440C5F-A71B-4362-84BE-397C69D4E4E9}"/>
                </a:ext>
              </a:extLst>
            </p:cNvPr>
            <p:cNvSpPr/>
            <p:nvPr/>
          </p:nvSpPr>
          <p:spPr>
            <a:xfrm>
              <a:off x="5135626" y="3106801"/>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1" name="Rectangle 40">
              <a:extLst>
                <a:ext uri="{FF2B5EF4-FFF2-40B4-BE49-F238E27FC236}">
                  <a16:creationId xmlns:a16="http://schemas.microsoft.com/office/drawing/2014/main" id="{DF34642A-A01A-4F72-8989-E7B61BD44E41}"/>
                </a:ext>
              </a:extLst>
            </p:cNvPr>
            <p:cNvSpPr/>
            <p:nvPr/>
          </p:nvSpPr>
          <p:spPr>
            <a:xfrm>
              <a:off x="5406898"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2" name="Rectangle 41">
              <a:extLst>
                <a:ext uri="{FF2B5EF4-FFF2-40B4-BE49-F238E27FC236}">
                  <a16:creationId xmlns:a16="http://schemas.microsoft.com/office/drawing/2014/main" id="{B175A3F1-5563-4316-85BE-BF7B1E3EF1A2}"/>
                </a:ext>
              </a:extLst>
            </p:cNvPr>
            <p:cNvSpPr/>
            <p:nvPr/>
          </p:nvSpPr>
          <p:spPr>
            <a:xfrm>
              <a:off x="5678424" y="3106801"/>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2041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3" name="Rectangle 42">
              <a:extLst>
                <a:ext uri="{FF2B5EF4-FFF2-40B4-BE49-F238E27FC236}">
                  <a16:creationId xmlns:a16="http://schemas.microsoft.com/office/drawing/2014/main" id="{42A9927C-F6BD-4E80-887D-C69B5F73518D}"/>
                </a:ext>
              </a:extLst>
            </p:cNvPr>
            <p:cNvSpPr/>
            <p:nvPr/>
          </p:nvSpPr>
          <p:spPr>
            <a:xfrm>
              <a:off x="2325370" y="130810"/>
              <a:ext cx="1770559" cy="24155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cars /1000  People</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4" name="Shape 9917">
              <a:extLst>
                <a:ext uri="{FF2B5EF4-FFF2-40B4-BE49-F238E27FC236}">
                  <a16:creationId xmlns:a16="http://schemas.microsoft.com/office/drawing/2014/main" id="{5C5B0120-112D-4A99-919B-EE9B788EFB45}"/>
                </a:ext>
              </a:extLst>
            </p:cNvPr>
            <p:cNvSpPr/>
            <p:nvPr/>
          </p:nvSpPr>
          <p:spPr>
            <a:xfrm>
              <a:off x="0" y="0"/>
              <a:ext cx="5979795" cy="3373755"/>
            </a:xfrm>
            <a:custGeom>
              <a:avLst/>
              <a:gdLst/>
              <a:ahLst/>
              <a:cxnLst/>
              <a:rect l="0" t="0" r="0" b="0"/>
              <a:pathLst>
                <a:path w="5979795" h="3373755">
                  <a:moveTo>
                    <a:pt x="0" y="3373755"/>
                  </a:moveTo>
                  <a:lnTo>
                    <a:pt x="5979795" y="3373755"/>
                  </a:lnTo>
                  <a:lnTo>
                    <a:pt x="5979795"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grpSp>
    </p:spTree>
    <p:extLst>
      <p:ext uri="{BB962C8B-B14F-4D97-AF65-F5344CB8AC3E}">
        <p14:creationId xmlns:p14="http://schemas.microsoft.com/office/powerpoint/2010/main" val="256195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7935-BBA3-4BFA-9862-68EC0E0D6250}"/>
              </a:ext>
            </a:extLst>
          </p:cNvPr>
          <p:cNvSpPr>
            <a:spLocks noGrp="1"/>
          </p:cNvSpPr>
          <p:nvPr>
            <p:ph type="ctrTitle"/>
          </p:nvPr>
        </p:nvSpPr>
        <p:spPr>
          <a:xfrm>
            <a:off x="-518615" y="6600397"/>
            <a:ext cx="8693624" cy="515204"/>
          </a:xfrm>
        </p:spPr>
        <p:txBody>
          <a:bodyPr>
            <a:normAutofit fontScale="90000"/>
          </a:bodyPr>
          <a:lstStyle/>
          <a:p>
            <a:pPr marL="285750" indent="-285750">
              <a:buFont typeface="Wingdings" panose="05000000000000000000" pitchFamily="2" charset="2"/>
              <a:buChar char="v"/>
            </a:pPr>
            <a:r>
              <a:rPr lang="en-US" sz="1800" b="1" dirty="0"/>
              <a:t>We assume that the saturation limit will be 400 two wheeler per 1000 people.</a:t>
            </a:r>
            <a:br>
              <a:rPr lang="en-US" sz="1800" b="1" dirty="0"/>
            </a:br>
            <a:endParaRPr lang="en-US" sz="1800" b="1" dirty="0"/>
          </a:p>
        </p:txBody>
      </p:sp>
      <p:pic>
        <p:nvPicPr>
          <p:cNvPr id="10" name="Picture 9">
            <a:extLst>
              <a:ext uri="{FF2B5EF4-FFF2-40B4-BE49-F238E27FC236}">
                <a16:creationId xmlns:a16="http://schemas.microsoft.com/office/drawing/2014/main" id="{30F49F0D-BBE2-4344-85B3-720DEF7045DC}"/>
              </a:ext>
            </a:extLst>
          </p:cNvPr>
          <p:cNvPicPr>
            <a:picLocks noChangeAspect="1"/>
          </p:cNvPicPr>
          <p:nvPr/>
        </p:nvPicPr>
        <p:blipFill rotWithShape="1">
          <a:blip r:embed="rId2"/>
          <a:srcRect l="15896"/>
          <a:stretch/>
        </p:blipFill>
        <p:spPr>
          <a:xfrm>
            <a:off x="-1" y="1"/>
            <a:ext cx="12462573" cy="6600396"/>
          </a:xfrm>
          <a:prstGeom prst="rect">
            <a:avLst/>
          </a:prstGeom>
        </p:spPr>
      </p:pic>
    </p:spTree>
    <p:extLst>
      <p:ext uri="{BB962C8B-B14F-4D97-AF65-F5344CB8AC3E}">
        <p14:creationId xmlns:p14="http://schemas.microsoft.com/office/powerpoint/2010/main" val="265571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BC8D-D9A0-4C17-9301-58F34A867D24}"/>
              </a:ext>
            </a:extLst>
          </p:cNvPr>
          <p:cNvSpPr>
            <a:spLocks noGrp="1"/>
          </p:cNvSpPr>
          <p:nvPr>
            <p:ph type="title"/>
          </p:nvPr>
        </p:nvSpPr>
        <p:spPr>
          <a:xfrm>
            <a:off x="55418" y="124689"/>
            <a:ext cx="9142346" cy="471055"/>
          </a:xfrm>
        </p:spPr>
        <p:txBody>
          <a:bodyPr>
            <a:noAutofit/>
          </a:bodyPr>
          <a:lstStyle/>
          <a:p>
            <a:r>
              <a:rPr lang="en-US" sz="2000" b="1" dirty="0">
                <a:solidFill>
                  <a:schemeClr val="tx1"/>
                </a:solidFill>
              </a:rPr>
              <a:t>We assumed it by looking at the data of various developed Asian countries. </a:t>
            </a:r>
            <a:br>
              <a:rPr lang="en-US" sz="2000" b="1" dirty="0"/>
            </a:br>
            <a:endParaRPr lang="en-US" sz="2000" b="1" dirty="0"/>
          </a:p>
        </p:txBody>
      </p:sp>
      <p:graphicFrame>
        <p:nvGraphicFramePr>
          <p:cNvPr id="4" name="Content Placeholder 3">
            <a:extLst>
              <a:ext uri="{FF2B5EF4-FFF2-40B4-BE49-F238E27FC236}">
                <a16:creationId xmlns:a16="http://schemas.microsoft.com/office/drawing/2014/main" id="{7DE9C394-E052-4591-A3DB-B2EDDDB2B728}"/>
              </a:ext>
            </a:extLst>
          </p:cNvPr>
          <p:cNvGraphicFramePr>
            <a:graphicFrameLocks noGrp="1"/>
          </p:cNvGraphicFramePr>
          <p:nvPr>
            <p:ph idx="1"/>
            <p:extLst>
              <p:ext uri="{D42A27DB-BD31-4B8C-83A1-F6EECF244321}">
                <p14:modId xmlns:p14="http://schemas.microsoft.com/office/powerpoint/2010/main" val="1668203227"/>
              </p:ext>
            </p:extLst>
          </p:nvPr>
        </p:nvGraphicFramePr>
        <p:xfrm>
          <a:off x="55418" y="439000"/>
          <a:ext cx="12081164" cy="6419002"/>
        </p:xfrm>
        <a:graphic>
          <a:graphicData uri="http://schemas.openxmlformats.org/drawingml/2006/table">
            <a:tbl>
              <a:tblPr firstRow="1" firstCol="1" bandRow="1">
                <a:tableStyleId>{5C22544A-7EE6-4342-B048-85BDC9FD1C3A}</a:tableStyleId>
              </a:tblPr>
              <a:tblGrid>
                <a:gridCol w="2020318">
                  <a:extLst>
                    <a:ext uri="{9D8B030D-6E8A-4147-A177-3AD203B41FA5}">
                      <a16:colId xmlns:a16="http://schemas.microsoft.com/office/drawing/2014/main" val="3590471933"/>
                    </a:ext>
                  </a:extLst>
                </a:gridCol>
                <a:gridCol w="2913333">
                  <a:extLst>
                    <a:ext uri="{9D8B030D-6E8A-4147-A177-3AD203B41FA5}">
                      <a16:colId xmlns:a16="http://schemas.microsoft.com/office/drawing/2014/main" val="948471664"/>
                    </a:ext>
                  </a:extLst>
                </a:gridCol>
                <a:gridCol w="1606068">
                  <a:extLst>
                    <a:ext uri="{9D8B030D-6E8A-4147-A177-3AD203B41FA5}">
                      <a16:colId xmlns:a16="http://schemas.microsoft.com/office/drawing/2014/main" val="3049188057"/>
                    </a:ext>
                  </a:extLst>
                </a:gridCol>
                <a:gridCol w="3470194">
                  <a:extLst>
                    <a:ext uri="{9D8B030D-6E8A-4147-A177-3AD203B41FA5}">
                      <a16:colId xmlns:a16="http://schemas.microsoft.com/office/drawing/2014/main" val="4216667962"/>
                    </a:ext>
                  </a:extLst>
                </a:gridCol>
                <a:gridCol w="2071251">
                  <a:extLst>
                    <a:ext uri="{9D8B030D-6E8A-4147-A177-3AD203B41FA5}">
                      <a16:colId xmlns:a16="http://schemas.microsoft.com/office/drawing/2014/main" val="1067029294"/>
                    </a:ext>
                  </a:extLst>
                </a:gridCol>
              </a:tblGrid>
              <a:tr h="243702">
                <a:tc>
                  <a:txBody>
                    <a:bodyPr/>
                    <a:lstStyle/>
                    <a:p>
                      <a:pPr marL="25400" marR="0">
                        <a:lnSpc>
                          <a:spcPct val="107000"/>
                        </a:lnSpc>
                        <a:spcBef>
                          <a:spcPts val="0"/>
                        </a:spcBef>
                        <a:spcAft>
                          <a:spcPts val="0"/>
                        </a:spcAft>
                      </a:pPr>
                      <a:r>
                        <a:rPr lang="en-US" sz="1050">
                          <a:effectLst/>
                        </a:rPr>
                        <a:t>year</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25400" marR="0">
                        <a:lnSpc>
                          <a:spcPct val="107000"/>
                        </a:lnSpc>
                        <a:spcBef>
                          <a:spcPts val="0"/>
                        </a:spcBef>
                        <a:spcAft>
                          <a:spcPts val="0"/>
                        </a:spcAft>
                      </a:pPr>
                      <a:r>
                        <a:rPr lang="en-US" sz="1050">
                          <a:effectLst/>
                        </a:rPr>
                        <a:t>gdp per capita(US $) -- (X(i))</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25400" marR="0">
                        <a:lnSpc>
                          <a:spcPct val="107000"/>
                        </a:lnSpc>
                        <a:spcBef>
                          <a:spcPts val="0"/>
                        </a:spcBef>
                        <a:spcAft>
                          <a:spcPts val="0"/>
                        </a:spcAft>
                      </a:pPr>
                      <a:r>
                        <a:rPr lang="en-US" sz="1150">
                          <a:effectLst/>
                        </a:rPr>
                        <a:t>X(i) - X(bar)</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25400" marR="0" algn="just">
                        <a:lnSpc>
                          <a:spcPct val="107000"/>
                        </a:lnSpc>
                        <a:spcBef>
                          <a:spcPts val="0"/>
                        </a:spcBef>
                        <a:spcAft>
                          <a:spcPts val="0"/>
                        </a:spcAft>
                      </a:pPr>
                      <a:r>
                        <a:rPr lang="en-US" sz="1150">
                          <a:effectLst/>
                        </a:rPr>
                        <a:t>  [ Y(i) - Y(bar) ] * [ X (i) - X(bar)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50">
                          <a:effectLst/>
                        </a:rPr>
                        <a:t>][ X(i) - X(bar) ] ^ 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3964951657"/>
                  </a:ext>
                </a:extLst>
              </a:tr>
              <a:tr h="226084">
                <a:tc>
                  <a:txBody>
                    <a:bodyPr/>
                    <a:lstStyle/>
                    <a:p>
                      <a:pPr marL="0" marR="10795" algn="r">
                        <a:lnSpc>
                          <a:spcPct val="107000"/>
                        </a:lnSpc>
                        <a:spcBef>
                          <a:spcPts val="0"/>
                        </a:spcBef>
                        <a:spcAft>
                          <a:spcPts val="0"/>
                        </a:spcAft>
                      </a:pPr>
                      <a:r>
                        <a:rPr lang="en-US" sz="1050">
                          <a:effectLst/>
                        </a:rPr>
                        <a:t>2001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851.6167442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-552.5099963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-232.7122461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305267.296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006699148"/>
                  </a:ext>
                </a:extLst>
              </a:tr>
              <a:tr h="226084">
                <a:tc>
                  <a:txBody>
                    <a:bodyPr/>
                    <a:lstStyle/>
                    <a:p>
                      <a:pPr marL="0" marR="10795" algn="r">
                        <a:lnSpc>
                          <a:spcPct val="107000"/>
                        </a:lnSpc>
                        <a:spcBef>
                          <a:spcPts val="0"/>
                        </a:spcBef>
                        <a:spcAft>
                          <a:spcPts val="0"/>
                        </a:spcAft>
                      </a:pPr>
                      <a:r>
                        <a:rPr lang="en-US" sz="1050">
                          <a:effectLst/>
                        </a:rPr>
                        <a:t>2002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869.4537969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-534.6729436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-211.972996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285875.1566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616455978"/>
                  </a:ext>
                </a:extLst>
              </a:tr>
              <a:tr h="226084">
                <a:tc>
                  <a:txBody>
                    <a:bodyPr/>
                    <a:lstStyle/>
                    <a:p>
                      <a:pPr marL="0" marR="10795" algn="r">
                        <a:lnSpc>
                          <a:spcPct val="107000"/>
                        </a:lnSpc>
                        <a:spcBef>
                          <a:spcPts val="0"/>
                        </a:spcBef>
                        <a:spcAft>
                          <a:spcPts val="0"/>
                        </a:spcAft>
                      </a:pPr>
                      <a:r>
                        <a:rPr lang="en-US" sz="1050">
                          <a:effectLst/>
                        </a:rPr>
                        <a:t>2003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922.177238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-481.9495025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-166.5495224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232275.323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3656952892"/>
                  </a:ext>
                </a:extLst>
              </a:tr>
              <a:tr h="226084">
                <a:tc>
                  <a:txBody>
                    <a:bodyPr/>
                    <a:lstStyle/>
                    <a:p>
                      <a:pPr marL="0" marR="10795" algn="r">
                        <a:lnSpc>
                          <a:spcPct val="107000"/>
                        </a:lnSpc>
                        <a:spcBef>
                          <a:spcPts val="0"/>
                        </a:spcBef>
                        <a:spcAft>
                          <a:spcPts val="0"/>
                        </a:spcAft>
                      </a:pPr>
                      <a:r>
                        <a:rPr lang="en-US" sz="1050">
                          <a:effectLst/>
                        </a:rPr>
                        <a:t>2004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979.1076487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-425.0190918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-132.8768883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180641.2284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650557516"/>
                  </a:ext>
                </a:extLst>
              </a:tr>
              <a:tr h="226084">
                <a:tc>
                  <a:txBody>
                    <a:bodyPr/>
                    <a:lstStyle/>
                    <a:p>
                      <a:pPr marL="0" marR="10795" algn="r">
                        <a:lnSpc>
                          <a:spcPct val="107000"/>
                        </a:lnSpc>
                        <a:spcBef>
                          <a:spcPts val="0"/>
                        </a:spcBef>
                        <a:spcAft>
                          <a:spcPts val="0"/>
                        </a:spcAft>
                      </a:pPr>
                      <a:r>
                        <a:rPr lang="en-US" sz="1050">
                          <a:effectLst/>
                        </a:rPr>
                        <a:t>2005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1040.432206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-363.6945342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-94.97756251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132273.7142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3641183413"/>
                  </a:ext>
                </a:extLst>
              </a:tr>
              <a:tr h="226084">
                <a:tc>
                  <a:txBody>
                    <a:bodyPr/>
                    <a:lstStyle/>
                    <a:p>
                      <a:pPr marL="0" marR="10795" algn="r">
                        <a:lnSpc>
                          <a:spcPct val="107000"/>
                        </a:lnSpc>
                        <a:spcBef>
                          <a:spcPts val="0"/>
                        </a:spcBef>
                        <a:spcAft>
                          <a:spcPts val="0"/>
                        </a:spcAft>
                      </a:pPr>
                      <a:r>
                        <a:rPr lang="en-US" sz="1050">
                          <a:effectLst/>
                        </a:rPr>
                        <a:t>2006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1106.821107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-297.3056337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-65.71262126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88390.63982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415882967"/>
                  </a:ext>
                </a:extLst>
              </a:tr>
              <a:tr h="226084">
                <a:tc>
                  <a:txBody>
                    <a:bodyPr/>
                    <a:lstStyle/>
                    <a:p>
                      <a:pPr marL="0" marR="10795" algn="r">
                        <a:lnSpc>
                          <a:spcPct val="107000"/>
                        </a:lnSpc>
                        <a:spcBef>
                          <a:spcPts val="0"/>
                        </a:spcBef>
                        <a:spcAft>
                          <a:spcPts val="0"/>
                        </a:spcAft>
                      </a:pPr>
                      <a:r>
                        <a:rPr lang="en-US" sz="1050">
                          <a:effectLst/>
                        </a:rPr>
                        <a:t>2007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dirty="0">
                          <a:effectLst/>
                        </a:rPr>
                        <a:t>1173.935091</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-230.1916492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-44.91713207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52988.19537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356596220"/>
                  </a:ext>
                </a:extLst>
              </a:tr>
              <a:tr h="226084">
                <a:tc>
                  <a:txBody>
                    <a:bodyPr/>
                    <a:lstStyle/>
                    <a:p>
                      <a:pPr marL="0" marR="10795" algn="r">
                        <a:lnSpc>
                          <a:spcPct val="107000"/>
                        </a:lnSpc>
                        <a:spcBef>
                          <a:spcPts val="0"/>
                        </a:spcBef>
                        <a:spcAft>
                          <a:spcPts val="0"/>
                        </a:spcAft>
                      </a:pPr>
                      <a:r>
                        <a:rPr lang="en-US" sz="1050">
                          <a:effectLst/>
                        </a:rPr>
                        <a:t>2008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1192.736965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-211.3897756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-33.25443773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44685.63725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211127905"/>
                  </a:ext>
                </a:extLst>
              </a:tr>
              <a:tr h="226084">
                <a:tc>
                  <a:txBody>
                    <a:bodyPr/>
                    <a:lstStyle/>
                    <a:p>
                      <a:pPr marL="0" marR="10795" algn="r">
                        <a:lnSpc>
                          <a:spcPct val="107000"/>
                        </a:lnSpc>
                        <a:spcBef>
                          <a:spcPts val="0"/>
                        </a:spcBef>
                        <a:spcAft>
                          <a:spcPts val="0"/>
                        </a:spcAft>
                      </a:pPr>
                      <a:r>
                        <a:rPr lang="en-US" sz="1050">
                          <a:effectLst/>
                        </a:rPr>
                        <a:t>2009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1267.964195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-136.1625457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-15.75321459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18540.23885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676842559"/>
                  </a:ext>
                </a:extLst>
              </a:tr>
              <a:tr h="226084">
                <a:tc>
                  <a:txBody>
                    <a:bodyPr/>
                    <a:lstStyle/>
                    <a:p>
                      <a:pPr marL="0" marR="10795" algn="r">
                        <a:lnSpc>
                          <a:spcPct val="107000"/>
                        </a:lnSpc>
                        <a:spcBef>
                          <a:spcPts val="0"/>
                        </a:spcBef>
                        <a:spcAft>
                          <a:spcPts val="0"/>
                        </a:spcAft>
                      </a:pPr>
                      <a:r>
                        <a:rPr lang="en-US" sz="1050">
                          <a:effectLst/>
                        </a:rPr>
                        <a:t>2010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1357.854654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-46.27208604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-2.886250574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2141.105946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3816433933"/>
                  </a:ext>
                </a:extLst>
              </a:tr>
              <a:tr h="226084">
                <a:tc>
                  <a:txBody>
                    <a:bodyPr/>
                    <a:lstStyle/>
                    <a:p>
                      <a:pPr marL="0" marR="10795" algn="r">
                        <a:lnSpc>
                          <a:spcPct val="107000"/>
                        </a:lnSpc>
                        <a:spcBef>
                          <a:spcPts val="0"/>
                        </a:spcBef>
                        <a:spcAft>
                          <a:spcPts val="0"/>
                        </a:spcAft>
                      </a:pPr>
                      <a:r>
                        <a:rPr lang="en-US" sz="1050">
                          <a:effectLst/>
                        </a:rPr>
                        <a:t>2011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1410.061585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5.934844722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0.031802666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35.22238187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777984042"/>
                  </a:ext>
                </a:extLst>
              </a:tr>
              <a:tr h="226084">
                <a:tc>
                  <a:txBody>
                    <a:bodyPr/>
                    <a:lstStyle/>
                    <a:p>
                      <a:pPr marL="0" marR="10795" algn="r">
                        <a:lnSpc>
                          <a:spcPct val="107000"/>
                        </a:lnSpc>
                        <a:spcBef>
                          <a:spcPts val="0"/>
                        </a:spcBef>
                        <a:spcAft>
                          <a:spcPts val="0"/>
                        </a:spcAft>
                      </a:pPr>
                      <a:r>
                        <a:rPr lang="en-US" sz="1050">
                          <a:effectLst/>
                        </a:rPr>
                        <a:t>2012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1469.42645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65.29970918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-4.442981625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4264.052019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014797642"/>
                  </a:ext>
                </a:extLst>
              </a:tr>
              <a:tr h="226084">
                <a:tc>
                  <a:txBody>
                    <a:bodyPr/>
                    <a:lstStyle/>
                    <a:p>
                      <a:pPr marL="0" marR="10795" algn="r">
                        <a:lnSpc>
                          <a:spcPct val="107000"/>
                        </a:lnSpc>
                        <a:spcBef>
                          <a:spcPts val="0"/>
                        </a:spcBef>
                        <a:spcAft>
                          <a:spcPts val="0"/>
                        </a:spcAft>
                      </a:pPr>
                      <a:r>
                        <a:rPr lang="en-US" sz="1050">
                          <a:effectLst/>
                        </a:rPr>
                        <a:t>2013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1544.106167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139.9794266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-22.03792835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19594.23986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847060756"/>
                  </a:ext>
                </a:extLst>
              </a:tr>
              <a:tr h="226084">
                <a:tc>
                  <a:txBody>
                    <a:bodyPr/>
                    <a:lstStyle/>
                    <a:p>
                      <a:pPr marL="0" marR="10795" algn="r">
                        <a:lnSpc>
                          <a:spcPct val="107000"/>
                        </a:lnSpc>
                        <a:spcBef>
                          <a:spcPts val="0"/>
                        </a:spcBef>
                        <a:spcAft>
                          <a:spcPts val="0"/>
                        </a:spcAft>
                      </a:pPr>
                      <a:r>
                        <a:rPr lang="en-US" sz="1050">
                          <a:effectLst/>
                        </a:rPr>
                        <a:t>2014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1639.660494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235.5337533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-43.94242389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55476.14896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859471283"/>
                  </a:ext>
                </a:extLst>
              </a:tr>
              <a:tr h="226084">
                <a:tc>
                  <a:txBody>
                    <a:bodyPr/>
                    <a:lstStyle/>
                    <a:p>
                      <a:pPr marL="0" marR="10795" algn="r">
                        <a:lnSpc>
                          <a:spcPct val="107000"/>
                        </a:lnSpc>
                        <a:spcBef>
                          <a:spcPts val="0"/>
                        </a:spcBef>
                        <a:spcAft>
                          <a:spcPts val="0"/>
                        </a:spcAft>
                      </a:pPr>
                      <a:r>
                        <a:rPr lang="en-US" sz="1050">
                          <a:effectLst/>
                        </a:rPr>
                        <a:t>2015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1751.70782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347.5810792</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-89.69378484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120812.6066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249716898"/>
                  </a:ext>
                </a:extLst>
              </a:tr>
              <a:tr h="226084">
                <a:tc>
                  <a:txBody>
                    <a:bodyPr/>
                    <a:lstStyle/>
                    <a:p>
                      <a:pPr marL="0" marR="10795" algn="r">
                        <a:lnSpc>
                          <a:spcPct val="107000"/>
                        </a:lnSpc>
                        <a:spcBef>
                          <a:spcPts val="0"/>
                        </a:spcBef>
                        <a:spcAft>
                          <a:spcPts val="0"/>
                        </a:spcAft>
                      </a:pPr>
                      <a:r>
                        <a:rPr lang="en-US" sz="1050">
                          <a:effectLst/>
                        </a:rPr>
                        <a:t>2016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1876.132931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472.00619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-153.8850975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222789.8434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332131986"/>
                  </a:ext>
                </a:extLst>
              </a:tr>
              <a:tr h="226084">
                <a:tc>
                  <a:txBody>
                    <a:bodyPr/>
                    <a:lstStyle/>
                    <a:p>
                      <a:pPr marL="0" marR="10795" algn="r">
                        <a:lnSpc>
                          <a:spcPct val="107000"/>
                        </a:lnSpc>
                        <a:spcBef>
                          <a:spcPts val="0"/>
                        </a:spcBef>
                        <a:spcAft>
                          <a:spcPts val="0"/>
                        </a:spcAft>
                      </a:pPr>
                      <a:r>
                        <a:rPr lang="en-US" sz="1050">
                          <a:effectLst/>
                        </a:rPr>
                        <a:t>2017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1982.810164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578.6834239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-235.3327388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334874.5051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3252325342"/>
                  </a:ext>
                </a:extLst>
              </a:tr>
              <a:tr h="226084">
                <a:tc>
                  <a:txBody>
                    <a:bodyPr/>
                    <a:lstStyle/>
                    <a:p>
                      <a:pPr marL="0" marR="10795" algn="r">
                        <a:lnSpc>
                          <a:spcPct val="107000"/>
                        </a:lnSpc>
                        <a:spcBef>
                          <a:spcPts val="0"/>
                        </a:spcBef>
                        <a:spcAft>
                          <a:spcPts val="0"/>
                        </a:spcAft>
                      </a:pPr>
                      <a:r>
                        <a:rPr lang="en-US" sz="1050">
                          <a:effectLst/>
                        </a:rPr>
                        <a:t>2018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2090.976331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686.8495909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-342.343014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471762.3605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441429380"/>
                  </a:ext>
                </a:extLst>
              </a:tr>
              <a:tr h="226084">
                <a:tc>
                  <a:txBody>
                    <a:bodyPr/>
                    <a:lstStyle/>
                    <a:p>
                      <a:pPr marL="0" marR="10795" algn="r">
                        <a:lnSpc>
                          <a:spcPct val="107000"/>
                        </a:lnSpc>
                        <a:spcBef>
                          <a:spcPts val="0"/>
                        </a:spcBef>
                        <a:spcAft>
                          <a:spcPts val="0"/>
                        </a:spcAft>
                      </a:pPr>
                      <a:r>
                        <a:rPr lang="en-US" sz="1050">
                          <a:effectLst/>
                        </a:rPr>
                        <a:t>2019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2151.426481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747.2997408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-442.9173176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558456.9027</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14607805"/>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699008668"/>
                  </a:ext>
                </a:extLst>
              </a:tr>
              <a:tr h="234963">
                <a:tc>
                  <a:txBody>
                    <a:bodyPr/>
                    <a:lstStyle/>
                    <a:p>
                      <a:pPr marL="25400" marR="0">
                        <a:lnSpc>
                          <a:spcPct val="107000"/>
                        </a:lnSpc>
                        <a:spcBef>
                          <a:spcPts val="0"/>
                        </a:spcBef>
                        <a:spcAft>
                          <a:spcPts val="0"/>
                        </a:spcAft>
                      </a:pPr>
                      <a:r>
                        <a:rPr lang="en-US" sz="1050">
                          <a:effectLst/>
                        </a:rPr>
                        <a:t>  Average (X-bar)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1404.12674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935165173"/>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739904106"/>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25400" marR="0">
                        <a:lnSpc>
                          <a:spcPct val="107000"/>
                        </a:lnSpc>
                        <a:spcBef>
                          <a:spcPts val="0"/>
                        </a:spcBef>
                        <a:spcAft>
                          <a:spcPts val="0"/>
                        </a:spcAft>
                      </a:pPr>
                      <a:r>
                        <a:rPr lang="en-US" sz="1050">
                          <a:effectLst/>
                        </a:rPr>
                        <a:t>beta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a:effectLst/>
                        </a:rPr>
                        <a:t>-0.000752756</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877380377"/>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936950511"/>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0795" algn="r">
                        <a:lnSpc>
                          <a:spcPct val="107000"/>
                        </a:lnSpc>
                        <a:spcBef>
                          <a:spcPts val="0"/>
                        </a:spcBef>
                        <a:spcAft>
                          <a:spcPts val="0"/>
                        </a:spcAft>
                      </a:pPr>
                      <a:r>
                        <a:rPr lang="en-US" sz="1050">
                          <a:effectLst/>
                        </a:rPr>
                        <a:t>1.516093845</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2142701176"/>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151012516"/>
                  </a:ext>
                </a:extLst>
              </a:tr>
              <a:tr h="234963">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25400" marR="0">
                        <a:lnSpc>
                          <a:spcPct val="107000"/>
                        </a:lnSpc>
                        <a:spcBef>
                          <a:spcPts val="0"/>
                        </a:spcBef>
                        <a:spcAft>
                          <a:spcPts val="0"/>
                        </a:spcAft>
                      </a:pPr>
                      <a:r>
                        <a:rPr lang="en-US" sz="1050">
                          <a:effectLst/>
                        </a:rPr>
                        <a:t>alpha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tc>
                  <a:txBody>
                    <a:bodyPr/>
                    <a:lstStyle/>
                    <a:p>
                      <a:pPr marL="0" marR="11430" algn="r">
                        <a:lnSpc>
                          <a:spcPct val="107000"/>
                        </a:lnSpc>
                        <a:spcBef>
                          <a:spcPts val="0"/>
                        </a:spcBef>
                        <a:spcAft>
                          <a:spcPts val="0"/>
                        </a:spcAft>
                      </a:pPr>
                      <a:r>
                        <a:rPr lang="en-US" sz="1050" dirty="0">
                          <a:effectLst/>
                        </a:rPr>
                        <a:t>-4.554400211</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3970" marT="36195" marB="0"/>
                </a:tc>
                <a:extLst>
                  <a:ext uri="{0D108BD9-81ED-4DB2-BD59-A6C34878D82A}">
                    <a16:rowId xmlns:a16="http://schemas.microsoft.com/office/drawing/2014/main" val="426235534"/>
                  </a:ext>
                </a:extLst>
              </a:tr>
            </a:tbl>
          </a:graphicData>
        </a:graphic>
      </p:graphicFrame>
    </p:spTree>
    <p:extLst>
      <p:ext uri="{BB962C8B-B14F-4D97-AF65-F5344CB8AC3E}">
        <p14:creationId xmlns:p14="http://schemas.microsoft.com/office/powerpoint/2010/main" val="238540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802F21-4A1E-499C-9654-521EE293B01E}"/>
              </a:ext>
            </a:extLst>
          </p:cNvPr>
          <p:cNvSpPr/>
          <p:nvPr/>
        </p:nvSpPr>
        <p:spPr>
          <a:xfrm>
            <a:off x="834686" y="85048"/>
            <a:ext cx="5010987" cy="646331"/>
          </a:xfrm>
          <a:prstGeom prst="rect">
            <a:avLst/>
          </a:prstGeom>
        </p:spPr>
        <p:txBody>
          <a:bodyPr wrap="none">
            <a:spAutoFit/>
          </a:bodyPr>
          <a:lstStyle/>
          <a:p>
            <a:r>
              <a:rPr lang="en-US" sz="3600" b="1" u="sng" dirty="0">
                <a:solidFill>
                  <a:srgbClr val="5F497A"/>
                </a:solidFill>
                <a:latin typeface="Times New Roman" panose="02020603050405020304" pitchFamily="18" charset="0"/>
                <a:ea typeface="Times New Roman" panose="02020603050405020304" pitchFamily="18" charset="0"/>
              </a:rPr>
              <a:t>Evolution of the sector :</a:t>
            </a:r>
            <a:r>
              <a:rPr lang="en-US" sz="3600" b="1" dirty="0">
                <a:solidFill>
                  <a:srgbClr val="5F497A"/>
                </a:solidFill>
                <a:latin typeface="Times New Roman" panose="02020603050405020304" pitchFamily="18" charset="0"/>
                <a:ea typeface="Times New Roman" panose="02020603050405020304" pitchFamily="18" charset="0"/>
              </a:rPr>
              <a:t> </a:t>
            </a:r>
            <a:endParaRPr lang="en-US" sz="3600" dirty="0"/>
          </a:p>
        </p:txBody>
      </p:sp>
      <p:pic>
        <p:nvPicPr>
          <p:cNvPr id="5" name="Picture 4">
            <a:extLst>
              <a:ext uri="{FF2B5EF4-FFF2-40B4-BE49-F238E27FC236}">
                <a16:creationId xmlns:a16="http://schemas.microsoft.com/office/drawing/2014/main" id="{4BE9B471-D3E2-4C52-A643-15DF52E7C953}"/>
              </a:ext>
            </a:extLst>
          </p:cNvPr>
          <p:cNvPicPr>
            <a:picLocks noChangeAspect="1"/>
          </p:cNvPicPr>
          <p:nvPr/>
        </p:nvPicPr>
        <p:blipFill rotWithShape="1">
          <a:blip r:embed="rId2"/>
          <a:srcRect b="11034"/>
          <a:stretch/>
        </p:blipFill>
        <p:spPr>
          <a:xfrm>
            <a:off x="549963" y="1117301"/>
            <a:ext cx="8958470" cy="2898171"/>
          </a:xfrm>
          <a:prstGeom prst="rect">
            <a:avLst/>
          </a:prstGeom>
        </p:spPr>
      </p:pic>
      <p:sp>
        <p:nvSpPr>
          <p:cNvPr id="7" name="Rectangle 6">
            <a:extLst>
              <a:ext uri="{FF2B5EF4-FFF2-40B4-BE49-F238E27FC236}">
                <a16:creationId xmlns:a16="http://schemas.microsoft.com/office/drawing/2014/main" id="{6249495E-E009-412D-870C-B21784187F70}"/>
              </a:ext>
            </a:extLst>
          </p:cNvPr>
          <p:cNvSpPr/>
          <p:nvPr/>
        </p:nvSpPr>
        <p:spPr>
          <a:xfrm>
            <a:off x="314737" y="4140985"/>
            <a:ext cx="2001077" cy="1846659"/>
          </a:xfrm>
          <a:prstGeom prst="rect">
            <a:avLst/>
          </a:prstGeom>
        </p:spPr>
        <p:txBody>
          <a:bodyPr wrap="square">
            <a:spAutoFit/>
          </a:bodyPr>
          <a:lstStyle/>
          <a:p>
            <a:r>
              <a:rPr lang="en-US" sz="1600" b="1" dirty="0"/>
              <a:t>Before 1982:</a:t>
            </a:r>
          </a:p>
          <a:p>
            <a:endParaRPr lang="en-US" sz="1600" dirty="0"/>
          </a:p>
          <a:p>
            <a:r>
              <a:rPr lang="en-US" sz="1600" dirty="0">
                <a:latin typeface="Times New Roman" panose="02020603050405020304" pitchFamily="18" charset="0"/>
                <a:cs typeface="Times New Roman" panose="02020603050405020304" pitchFamily="18" charset="0"/>
              </a:rPr>
              <a:t>Closed market </a:t>
            </a:r>
          </a:p>
          <a:p>
            <a:r>
              <a:rPr lang="en-US" sz="1600" dirty="0">
                <a:latin typeface="Times New Roman" panose="02020603050405020304" pitchFamily="18" charset="0"/>
                <a:cs typeface="Times New Roman" panose="02020603050405020304" pitchFamily="18" charset="0"/>
              </a:rPr>
              <a:t>Long waiting periods &amp; outdated models </a:t>
            </a:r>
          </a:p>
          <a:p>
            <a:r>
              <a:rPr lang="en-US" sz="1600" dirty="0">
                <a:latin typeface="Times New Roman" panose="02020603050405020304" pitchFamily="18" charset="0"/>
                <a:cs typeface="Times New Roman" panose="02020603050405020304" pitchFamily="18" charset="0"/>
              </a:rPr>
              <a:t>Seller’s market </a:t>
            </a:r>
          </a:p>
          <a:p>
            <a:r>
              <a:rPr lang="en-US" dirty="0"/>
              <a:t> </a:t>
            </a:r>
          </a:p>
        </p:txBody>
      </p:sp>
      <p:sp>
        <p:nvSpPr>
          <p:cNvPr id="8" name="Rectangle 7">
            <a:extLst>
              <a:ext uri="{FF2B5EF4-FFF2-40B4-BE49-F238E27FC236}">
                <a16:creationId xmlns:a16="http://schemas.microsoft.com/office/drawing/2014/main" id="{C9324364-EC83-4026-A4BF-4CFB9D32466C}"/>
              </a:ext>
            </a:extLst>
          </p:cNvPr>
          <p:cNvSpPr/>
          <p:nvPr/>
        </p:nvSpPr>
        <p:spPr>
          <a:xfrm>
            <a:off x="2458275" y="4015472"/>
            <a:ext cx="2239619" cy="2800767"/>
          </a:xfrm>
          <a:prstGeom prst="rect">
            <a:avLst/>
          </a:prstGeom>
        </p:spPr>
        <p:txBody>
          <a:bodyPr wrap="square">
            <a:spAutoFit/>
          </a:bodyPr>
          <a:lstStyle/>
          <a:p>
            <a:r>
              <a:rPr lang="en-US" sz="1600" b="1" dirty="0"/>
              <a:t>1983-1992</a:t>
            </a:r>
          </a:p>
          <a:p>
            <a:r>
              <a:rPr lang="en-US" sz="1600" b="1" dirty="0"/>
              <a:t> </a:t>
            </a:r>
          </a:p>
          <a:p>
            <a:r>
              <a:rPr lang="en-US" sz="1600" dirty="0"/>
              <a:t>  </a:t>
            </a:r>
            <a:r>
              <a:rPr lang="en-US" sz="1600" dirty="0">
                <a:latin typeface="Times New Roman" panose="02020603050405020304" pitchFamily="18" charset="0"/>
                <a:cs typeface="Times New Roman" panose="02020603050405020304" pitchFamily="18" charset="0"/>
              </a:rPr>
              <a:t>Indian Government &amp; Suzuki formed Maruti Udyog and commenced production  in 1983. </a:t>
            </a:r>
          </a:p>
          <a:p>
            <a:r>
              <a:rPr lang="en-US" sz="1600" dirty="0">
                <a:latin typeface="Times New Roman" panose="02020603050405020304" pitchFamily="18" charset="0"/>
                <a:cs typeface="Times New Roman" panose="02020603050405020304" pitchFamily="18" charset="0"/>
              </a:rPr>
              <a:t>  Component manufacturers entered the market via joint venture (JV). </a:t>
            </a:r>
          </a:p>
          <a:p>
            <a:r>
              <a:rPr lang="en-US" sz="1600" dirty="0">
                <a:latin typeface="Times New Roman" panose="02020603050405020304" pitchFamily="18" charset="0"/>
                <a:cs typeface="Times New Roman" panose="02020603050405020304" pitchFamily="18" charset="0"/>
              </a:rPr>
              <a:t>  Buyer’s market. </a:t>
            </a:r>
          </a:p>
        </p:txBody>
      </p:sp>
      <p:sp>
        <p:nvSpPr>
          <p:cNvPr id="9" name="Rectangle 8">
            <a:extLst>
              <a:ext uri="{FF2B5EF4-FFF2-40B4-BE49-F238E27FC236}">
                <a16:creationId xmlns:a16="http://schemas.microsoft.com/office/drawing/2014/main" id="{AE9DB65A-8459-4D61-BEC5-DAF1271A50C9}"/>
              </a:ext>
            </a:extLst>
          </p:cNvPr>
          <p:cNvSpPr/>
          <p:nvPr/>
        </p:nvSpPr>
        <p:spPr>
          <a:xfrm>
            <a:off x="4890050" y="4015472"/>
            <a:ext cx="2411899" cy="2554545"/>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1992-2007</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Sector de-licensed in 1993. </a:t>
            </a:r>
          </a:p>
          <a:p>
            <a:r>
              <a:rPr lang="en-US" sz="1600" dirty="0">
                <a:latin typeface="Times New Roman" panose="02020603050405020304" pitchFamily="18" charset="0"/>
                <a:cs typeface="Times New Roman" panose="02020603050405020304" pitchFamily="18" charset="0"/>
              </a:rPr>
              <a:t>Major OEMs started assembly operations in India. </a:t>
            </a:r>
          </a:p>
          <a:p>
            <a:r>
              <a:rPr lang="en-US" sz="1600" dirty="0">
                <a:latin typeface="Times New Roman" panose="02020603050405020304" pitchFamily="18" charset="0"/>
                <a:cs typeface="Times New Roman" panose="02020603050405020304" pitchFamily="18" charset="0"/>
              </a:rPr>
              <a:t>Imports permitted from April 2001. </a:t>
            </a:r>
          </a:p>
          <a:p>
            <a:r>
              <a:rPr lang="en-US" sz="1600" dirty="0">
                <a:latin typeface="Times New Roman" panose="02020603050405020304" pitchFamily="18" charset="0"/>
                <a:cs typeface="Times New Roman" panose="02020603050405020304" pitchFamily="18" charset="0"/>
              </a:rPr>
              <a:t>Introduction of value</a:t>
            </a:r>
          </a:p>
          <a:p>
            <a:r>
              <a:rPr lang="en-US" sz="1600" dirty="0">
                <a:latin typeface="Times New Roman" panose="02020603050405020304" pitchFamily="18" charset="0"/>
                <a:cs typeface="Times New Roman" panose="02020603050405020304" pitchFamily="18" charset="0"/>
              </a:rPr>
              <a:t>added tax in 2005</a:t>
            </a:r>
          </a:p>
        </p:txBody>
      </p:sp>
      <p:sp>
        <p:nvSpPr>
          <p:cNvPr id="10" name="Rectangle 9">
            <a:extLst>
              <a:ext uri="{FF2B5EF4-FFF2-40B4-BE49-F238E27FC236}">
                <a16:creationId xmlns:a16="http://schemas.microsoft.com/office/drawing/2014/main" id="{B3443112-B444-448A-AFB6-31FF4C3A82A7}"/>
              </a:ext>
            </a:extLst>
          </p:cNvPr>
          <p:cNvSpPr/>
          <p:nvPr/>
        </p:nvSpPr>
        <p:spPr>
          <a:xfrm>
            <a:off x="7550419" y="3910152"/>
            <a:ext cx="2183306" cy="2800767"/>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2015 Onwards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Automotive Mission Plan 2016-26 launched in 2015. </a:t>
            </a:r>
          </a:p>
          <a:p>
            <a:r>
              <a:rPr lang="en-US" sz="1600" dirty="0">
                <a:latin typeface="Times New Roman" panose="02020603050405020304" pitchFamily="18" charset="0"/>
                <a:cs typeface="Times New Roman" panose="02020603050405020304" pitchFamily="18" charset="0"/>
              </a:rPr>
              <a:t>Bharat Stage (BS) IV emission norms since April 2017 and to adopt BSVI norms from 2020. </a:t>
            </a:r>
          </a:p>
          <a:p>
            <a:r>
              <a:rPr lang="en-US" sz="1600" dirty="0">
                <a:latin typeface="Times New Roman" panose="02020603050405020304" pitchFamily="18" charset="0"/>
                <a:cs typeface="Times New Roman" panose="02020603050405020304" pitchFamily="18" charset="0"/>
              </a:rPr>
              <a:t>  26.36 million vehicles produced in FY20. </a:t>
            </a:r>
          </a:p>
        </p:txBody>
      </p:sp>
    </p:spTree>
    <p:extLst>
      <p:ext uri="{BB962C8B-B14F-4D97-AF65-F5344CB8AC3E}">
        <p14:creationId xmlns:p14="http://schemas.microsoft.com/office/powerpoint/2010/main" val="68750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36F3-9FC6-4256-8209-F9470BA768DA}"/>
              </a:ext>
            </a:extLst>
          </p:cNvPr>
          <p:cNvSpPr>
            <a:spLocks noGrp="1"/>
          </p:cNvSpPr>
          <p:nvPr>
            <p:ph type="title"/>
          </p:nvPr>
        </p:nvSpPr>
        <p:spPr>
          <a:xfrm flipV="1">
            <a:off x="677334" y="563880"/>
            <a:ext cx="45719" cy="45719"/>
          </a:xfrm>
        </p:spPr>
        <p:txBody>
          <a:bodyPr>
            <a:normAutofit fontScale="90000"/>
          </a:bodyPr>
          <a:lstStyle/>
          <a:p>
            <a:r>
              <a:rPr lang="en-US" dirty="0"/>
              <a:t>.</a:t>
            </a:r>
            <a:br>
              <a:rPr lang="en-US" dirty="0"/>
            </a:br>
            <a:endParaRPr lang="en-US" dirty="0"/>
          </a:p>
        </p:txBody>
      </p:sp>
      <p:graphicFrame>
        <p:nvGraphicFramePr>
          <p:cNvPr id="5" name="Content Placeholder 4">
            <a:extLst>
              <a:ext uri="{FF2B5EF4-FFF2-40B4-BE49-F238E27FC236}">
                <a16:creationId xmlns:a16="http://schemas.microsoft.com/office/drawing/2014/main" id="{C0316B8D-713B-4226-B96C-1940201CFDDE}"/>
              </a:ext>
            </a:extLst>
          </p:cNvPr>
          <p:cNvGraphicFramePr>
            <a:graphicFrameLocks noGrp="1"/>
          </p:cNvGraphicFramePr>
          <p:nvPr>
            <p:ph sz="half" idx="1"/>
            <p:extLst>
              <p:ext uri="{D42A27DB-BD31-4B8C-83A1-F6EECF244321}">
                <p14:modId xmlns:p14="http://schemas.microsoft.com/office/powerpoint/2010/main" val="2824766474"/>
              </p:ext>
            </p:extLst>
          </p:nvPr>
        </p:nvGraphicFramePr>
        <p:xfrm>
          <a:off x="0" y="-213534"/>
          <a:ext cx="5312469" cy="7138320"/>
        </p:xfrm>
        <a:graphic>
          <a:graphicData uri="http://schemas.openxmlformats.org/drawingml/2006/table">
            <a:tbl>
              <a:tblPr firstRow="1" firstCol="1" bandRow="1">
                <a:tableStyleId>{5C22544A-7EE6-4342-B048-85BDC9FD1C3A}</a:tableStyleId>
              </a:tblPr>
              <a:tblGrid>
                <a:gridCol w="1389191">
                  <a:extLst>
                    <a:ext uri="{9D8B030D-6E8A-4147-A177-3AD203B41FA5}">
                      <a16:colId xmlns:a16="http://schemas.microsoft.com/office/drawing/2014/main" val="735558420"/>
                    </a:ext>
                  </a:extLst>
                </a:gridCol>
                <a:gridCol w="3923278">
                  <a:extLst>
                    <a:ext uri="{9D8B030D-6E8A-4147-A177-3AD203B41FA5}">
                      <a16:colId xmlns:a16="http://schemas.microsoft.com/office/drawing/2014/main" val="180001386"/>
                    </a:ext>
                  </a:extLst>
                </a:gridCol>
              </a:tblGrid>
              <a:tr h="165731">
                <a:tc>
                  <a:txBody>
                    <a:bodyPr/>
                    <a:lstStyle/>
                    <a:p>
                      <a:pPr marL="0" marR="0">
                        <a:lnSpc>
                          <a:spcPct val="107000"/>
                        </a:lnSpc>
                        <a:spcBef>
                          <a:spcPts val="0"/>
                        </a:spcBef>
                        <a:spcAft>
                          <a:spcPts val="0"/>
                        </a:spcAft>
                      </a:pPr>
                      <a:r>
                        <a:rPr lang="en-US" sz="900">
                          <a:effectLst/>
                        </a:rPr>
                        <a:t>year</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nSpc>
                          <a:spcPct val="107000"/>
                        </a:lnSpc>
                        <a:spcBef>
                          <a:spcPts val="0"/>
                        </a:spcBef>
                        <a:spcAft>
                          <a:spcPts val="0"/>
                        </a:spcAft>
                      </a:pPr>
                      <a:r>
                        <a:rPr lang="en-US" sz="900">
                          <a:effectLst/>
                        </a:rPr>
                        <a:t>Projected 2 W/1000  People</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4283921037"/>
                  </a:ext>
                </a:extLst>
              </a:tr>
              <a:tr h="165731">
                <a:tc>
                  <a:txBody>
                    <a:bodyPr/>
                    <a:lstStyle/>
                    <a:p>
                      <a:pPr marL="0" marR="0" algn="r">
                        <a:lnSpc>
                          <a:spcPct val="107000"/>
                        </a:lnSpc>
                        <a:spcBef>
                          <a:spcPts val="0"/>
                        </a:spcBef>
                        <a:spcAft>
                          <a:spcPts val="0"/>
                        </a:spcAft>
                      </a:pPr>
                      <a:r>
                        <a:rPr lang="en-US" sz="900">
                          <a:effectLst/>
                        </a:rPr>
                        <a:t>2001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692829638"/>
                  </a:ext>
                </a:extLst>
              </a:tr>
              <a:tr h="165731">
                <a:tc>
                  <a:txBody>
                    <a:bodyPr/>
                    <a:lstStyle/>
                    <a:p>
                      <a:pPr marL="0" marR="0" algn="r">
                        <a:lnSpc>
                          <a:spcPct val="107000"/>
                        </a:lnSpc>
                        <a:spcBef>
                          <a:spcPts val="0"/>
                        </a:spcBef>
                        <a:spcAft>
                          <a:spcPts val="0"/>
                        </a:spcAft>
                      </a:pPr>
                      <a:r>
                        <a:rPr lang="en-US" sz="900">
                          <a:effectLst/>
                        </a:rPr>
                        <a:t>2002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877224667"/>
                  </a:ext>
                </a:extLst>
              </a:tr>
              <a:tr h="165731">
                <a:tc>
                  <a:txBody>
                    <a:bodyPr/>
                    <a:lstStyle/>
                    <a:p>
                      <a:pPr marL="0" marR="0" algn="r">
                        <a:lnSpc>
                          <a:spcPct val="107000"/>
                        </a:lnSpc>
                        <a:spcBef>
                          <a:spcPts val="0"/>
                        </a:spcBef>
                        <a:spcAft>
                          <a:spcPts val="0"/>
                        </a:spcAft>
                      </a:pPr>
                      <a:r>
                        <a:rPr lang="en-US" sz="900">
                          <a:effectLst/>
                        </a:rPr>
                        <a:t>2003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41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1802067465"/>
                  </a:ext>
                </a:extLst>
              </a:tr>
              <a:tr h="165731">
                <a:tc>
                  <a:txBody>
                    <a:bodyPr/>
                    <a:lstStyle/>
                    <a:p>
                      <a:pPr marL="0" marR="0" algn="r">
                        <a:lnSpc>
                          <a:spcPct val="107000"/>
                        </a:lnSpc>
                        <a:spcBef>
                          <a:spcPts val="0"/>
                        </a:spcBef>
                        <a:spcAft>
                          <a:spcPts val="0"/>
                        </a:spcAft>
                      </a:pPr>
                      <a:r>
                        <a:rPr lang="en-US" sz="900">
                          <a:effectLst/>
                        </a:rPr>
                        <a:t>2004</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45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839114178"/>
                  </a:ext>
                </a:extLst>
              </a:tr>
              <a:tr h="165731">
                <a:tc>
                  <a:txBody>
                    <a:bodyPr/>
                    <a:lstStyle/>
                    <a:p>
                      <a:pPr marL="0" marR="0" algn="r">
                        <a:lnSpc>
                          <a:spcPct val="107000"/>
                        </a:lnSpc>
                        <a:spcBef>
                          <a:spcPts val="0"/>
                        </a:spcBef>
                        <a:spcAft>
                          <a:spcPts val="0"/>
                        </a:spcAft>
                      </a:pPr>
                      <a:r>
                        <a:rPr lang="en-US" sz="900">
                          <a:effectLst/>
                        </a:rPr>
                        <a:t>2005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50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854519644"/>
                  </a:ext>
                </a:extLst>
              </a:tr>
              <a:tr h="165731">
                <a:tc>
                  <a:txBody>
                    <a:bodyPr/>
                    <a:lstStyle/>
                    <a:p>
                      <a:pPr marL="0" marR="0" algn="r">
                        <a:lnSpc>
                          <a:spcPct val="107000"/>
                        </a:lnSpc>
                        <a:spcBef>
                          <a:spcPts val="0"/>
                        </a:spcBef>
                        <a:spcAft>
                          <a:spcPts val="0"/>
                        </a:spcAft>
                      </a:pPr>
                      <a:r>
                        <a:rPr lang="en-US" sz="900">
                          <a:effectLst/>
                        </a:rPr>
                        <a:t>2006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55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457068824"/>
                  </a:ext>
                </a:extLst>
              </a:tr>
              <a:tr h="165731">
                <a:tc>
                  <a:txBody>
                    <a:bodyPr/>
                    <a:lstStyle/>
                    <a:p>
                      <a:pPr marL="0" marR="0" algn="r">
                        <a:lnSpc>
                          <a:spcPct val="107000"/>
                        </a:lnSpc>
                        <a:spcBef>
                          <a:spcPts val="0"/>
                        </a:spcBef>
                        <a:spcAft>
                          <a:spcPts val="0"/>
                        </a:spcAft>
                      </a:pPr>
                      <a:r>
                        <a:rPr lang="en-US" sz="900">
                          <a:effectLst/>
                        </a:rPr>
                        <a:t>2007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61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801120674"/>
                  </a:ext>
                </a:extLst>
              </a:tr>
              <a:tr h="165731">
                <a:tc>
                  <a:txBody>
                    <a:bodyPr/>
                    <a:lstStyle/>
                    <a:p>
                      <a:pPr marL="0" marR="0" algn="r">
                        <a:lnSpc>
                          <a:spcPct val="107000"/>
                        </a:lnSpc>
                        <a:spcBef>
                          <a:spcPts val="0"/>
                        </a:spcBef>
                        <a:spcAft>
                          <a:spcPts val="0"/>
                        </a:spcAft>
                      </a:pPr>
                      <a:r>
                        <a:rPr lang="en-US" sz="900">
                          <a:effectLst/>
                        </a:rPr>
                        <a:t>2008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dirty="0">
                          <a:effectLst/>
                        </a:rPr>
                        <a:t>63</a:t>
                      </a:r>
                      <a:endParaRPr lang="en-US"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662401744"/>
                  </a:ext>
                </a:extLst>
              </a:tr>
              <a:tr h="165731">
                <a:tc>
                  <a:txBody>
                    <a:bodyPr/>
                    <a:lstStyle/>
                    <a:p>
                      <a:pPr marL="0" marR="0" algn="r">
                        <a:lnSpc>
                          <a:spcPct val="107000"/>
                        </a:lnSpc>
                        <a:spcBef>
                          <a:spcPts val="0"/>
                        </a:spcBef>
                        <a:spcAft>
                          <a:spcPts val="0"/>
                        </a:spcAft>
                      </a:pPr>
                      <a:r>
                        <a:rPr lang="en-US" sz="900">
                          <a:effectLst/>
                        </a:rPr>
                        <a:t>2009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69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487508329"/>
                  </a:ext>
                </a:extLst>
              </a:tr>
              <a:tr h="165731">
                <a:tc>
                  <a:txBody>
                    <a:bodyPr/>
                    <a:lstStyle/>
                    <a:p>
                      <a:pPr marL="0" marR="0" algn="r">
                        <a:lnSpc>
                          <a:spcPct val="107000"/>
                        </a:lnSpc>
                        <a:spcBef>
                          <a:spcPts val="0"/>
                        </a:spcBef>
                        <a:spcAft>
                          <a:spcPts val="0"/>
                        </a:spcAft>
                      </a:pPr>
                      <a:r>
                        <a:rPr lang="en-US" sz="900">
                          <a:effectLst/>
                        </a:rPr>
                        <a:t>2010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78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1382781613"/>
                  </a:ext>
                </a:extLst>
              </a:tr>
              <a:tr h="165731">
                <a:tc>
                  <a:txBody>
                    <a:bodyPr/>
                    <a:lstStyle/>
                    <a:p>
                      <a:pPr marL="0" marR="0" algn="r">
                        <a:lnSpc>
                          <a:spcPct val="107000"/>
                        </a:lnSpc>
                        <a:spcBef>
                          <a:spcPts val="0"/>
                        </a:spcBef>
                        <a:spcAft>
                          <a:spcPts val="0"/>
                        </a:spcAft>
                      </a:pPr>
                      <a:r>
                        <a:rPr lang="en-US" sz="900">
                          <a:effectLst/>
                        </a:rPr>
                        <a:t>2011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83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726942685"/>
                  </a:ext>
                </a:extLst>
              </a:tr>
              <a:tr h="165731">
                <a:tc>
                  <a:txBody>
                    <a:bodyPr/>
                    <a:lstStyle/>
                    <a:p>
                      <a:pPr marL="0" marR="0" algn="r">
                        <a:lnSpc>
                          <a:spcPct val="107000"/>
                        </a:lnSpc>
                        <a:spcBef>
                          <a:spcPts val="0"/>
                        </a:spcBef>
                        <a:spcAft>
                          <a:spcPts val="0"/>
                        </a:spcAft>
                      </a:pPr>
                      <a:r>
                        <a:rPr lang="en-US" sz="900">
                          <a:effectLst/>
                        </a:rPr>
                        <a:t>2012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89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89220672"/>
                  </a:ext>
                </a:extLst>
              </a:tr>
              <a:tr h="165731">
                <a:tc>
                  <a:txBody>
                    <a:bodyPr/>
                    <a:lstStyle/>
                    <a:p>
                      <a:pPr marL="0" marR="0" algn="r">
                        <a:lnSpc>
                          <a:spcPct val="107000"/>
                        </a:lnSpc>
                        <a:spcBef>
                          <a:spcPts val="0"/>
                        </a:spcBef>
                        <a:spcAft>
                          <a:spcPts val="0"/>
                        </a:spcAft>
                      </a:pPr>
                      <a:r>
                        <a:rPr lang="en-US" sz="900">
                          <a:effectLst/>
                        </a:rPr>
                        <a:t>2013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96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132404107"/>
                  </a:ext>
                </a:extLst>
              </a:tr>
              <a:tr h="165731">
                <a:tc>
                  <a:txBody>
                    <a:bodyPr/>
                    <a:lstStyle/>
                    <a:p>
                      <a:pPr marL="0" marR="0" algn="r">
                        <a:lnSpc>
                          <a:spcPct val="107000"/>
                        </a:lnSpc>
                        <a:spcBef>
                          <a:spcPts val="0"/>
                        </a:spcBef>
                        <a:spcAft>
                          <a:spcPts val="0"/>
                        </a:spcAft>
                      </a:pPr>
                      <a:r>
                        <a:rPr lang="en-US" sz="900">
                          <a:effectLst/>
                        </a:rPr>
                        <a:t>2014</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106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1263752651"/>
                  </a:ext>
                </a:extLst>
              </a:tr>
              <a:tr h="165731">
                <a:tc>
                  <a:txBody>
                    <a:bodyPr/>
                    <a:lstStyle/>
                    <a:p>
                      <a:pPr marL="0" marR="0" algn="r">
                        <a:lnSpc>
                          <a:spcPct val="107000"/>
                        </a:lnSpc>
                        <a:spcBef>
                          <a:spcPts val="0"/>
                        </a:spcBef>
                        <a:spcAft>
                          <a:spcPts val="0"/>
                        </a:spcAft>
                      </a:pPr>
                      <a:r>
                        <a:rPr lang="en-US" sz="900">
                          <a:effectLst/>
                        </a:rPr>
                        <a:t>2015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118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55314903"/>
                  </a:ext>
                </a:extLst>
              </a:tr>
              <a:tr h="165731">
                <a:tc>
                  <a:txBody>
                    <a:bodyPr/>
                    <a:lstStyle/>
                    <a:p>
                      <a:pPr marL="0" marR="0" algn="r">
                        <a:lnSpc>
                          <a:spcPct val="107000"/>
                        </a:lnSpc>
                        <a:spcBef>
                          <a:spcPts val="0"/>
                        </a:spcBef>
                        <a:spcAft>
                          <a:spcPts val="0"/>
                        </a:spcAft>
                      </a:pPr>
                      <a:r>
                        <a:rPr lang="en-US" sz="900">
                          <a:effectLst/>
                        </a:rPr>
                        <a:t>2016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132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154930351"/>
                  </a:ext>
                </a:extLst>
              </a:tr>
              <a:tr h="165731">
                <a:tc>
                  <a:txBody>
                    <a:bodyPr/>
                    <a:lstStyle/>
                    <a:p>
                      <a:pPr marL="0" marR="0" algn="r">
                        <a:lnSpc>
                          <a:spcPct val="107000"/>
                        </a:lnSpc>
                        <a:spcBef>
                          <a:spcPts val="0"/>
                        </a:spcBef>
                        <a:spcAft>
                          <a:spcPts val="0"/>
                        </a:spcAft>
                      </a:pPr>
                      <a:r>
                        <a:rPr lang="en-US" sz="900">
                          <a:effectLst/>
                        </a:rPr>
                        <a:t>2017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144</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1061364067"/>
                  </a:ext>
                </a:extLst>
              </a:tr>
              <a:tr h="165731">
                <a:tc>
                  <a:txBody>
                    <a:bodyPr/>
                    <a:lstStyle/>
                    <a:p>
                      <a:pPr marL="0" marR="0" algn="r">
                        <a:lnSpc>
                          <a:spcPct val="107000"/>
                        </a:lnSpc>
                        <a:spcBef>
                          <a:spcPts val="0"/>
                        </a:spcBef>
                        <a:spcAft>
                          <a:spcPts val="0"/>
                        </a:spcAft>
                      </a:pPr>
                      <a:r>
                        <a:rPr lang="en-US" sz="900">
                          <a:effectLst/>
                        </a:rPr>
                        <a:t>2018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dirty="0">
                          <a:effectLst/>
                        </a:rPr>
                        <a:t>156</a:t>
                      </a:r>
                      <a:endParaRPr lang="en-US"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500252195"/>
                  </a:ext>
                </a:extLst>
              </a:tr>
              <a:tr h="165731">
                <a:tc>
                  <a:txBody>
                    <a:bodyPr/>
                    <a:lstStyle/>
                    <a:p>
                      <a:pPr marL="0" marR="0" algn="r">
                        <a:lnSpc>
                          <a:spcPct val="107000"/>
                        </a:lnSpc>
                        <a:spcBef>
                          <a:spcPts val="0"/>
                        </a:spcBef>
                        <a:spcAft>
                          <a:spcPts val="0"/>
                        </a:spcAft>
                      </a:pPr>
                      <a:r>
                        <a:rPr lang="en-US" sz="900">
                          <a:effectLst/>
                        </a:rPr>
                        <a:t>2019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162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473092435"/>
                  </a:ext>
                </a:extLst>
              </a:tr>
              <a:tr h="165731">
                <a:tc>
                  <a:txBody>
                    <a:bodyPr/>
                    <a:lstStyle/>
                    <a:p>
                      <a:pPr marL="0" marR="0" algn="r">
                        <a:lnSpc>
                          <a:spcPct val="107000"/>
                        </a:lnSpc>
                        <a:spcBef>
                          <a:spcPts val="0"/>
                        </a:spcBef>
                        <a:spcAft>
                          <a:spcPts val="0"/>
                        </a:spcAft>
                      </a:pPr>
                      <a:r>
                        <a:rPr lang="en-US" sz="900">
                          <a:effectLst/>
                        </a:rPr>
                        <a:t>2020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nSpc>
                          <a:spcPct val="107000"/>
                        </a:lnSpc>
                        <a:spcBef>
                          <a:spcPts val="0"/>
                        </a:spcBef>
                        <a:spcAft>
                          <a:spcPts val="0"/>
                        </a:spcAft>
                      </a:pPr>
                      <a:r>
                        <a:rPr lang="en-US" sz="900">
                          <a:effectLst/>
                        </a:rPr>
                        <a:t> </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692767623"/>
                  </a:ext>
                </a:extLst>
              </a:tr>
              <a:tr h="165731">
                <a:tc>
                  <a:txBody>
                    <a:bodyPr/>
                    <a:lstStyle/>
                    <a:p>
                      <a:pPr marL="0" marR="0" algn="r">
                        <a:lnSpc>
                          <a:spcPct val="107000"/>
                        </a:lnSpc>
                        <a:spcBef>
                          <a:spcPts val="0"/>
                        </a:spcBef>
                        <a:spcAft>
                          <a:spcPts val="0"/>
                        </a:spcAft>
                      </a:pPr>
                      <a:r>
                        <a:rPr lang="en-US" sz="900">
                          <a:effectLst/>
                        </a:rPr>
                        <a:t>2021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167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073812953"/>
                  </a:ext>
                </a:extLst>
              </a:tr>
              <a:tr h="165731">
                <a:tc>
                  <a:txBody>
                    <a:bodyPr/>
                    <a:lstStyle/>
                    <a:p>
                      <a:pPr marL="0" marR="0" algn="r">
                        <a:lnSpc>
                          <a:spcPct val="107000"/>
                        </a:lnSpc>
                        <a:spcBef>
                          <a:spcPts val="0"/>
                        </a:spcBef>
                        <a:spcAft>
                          <a:spcPts val="0"/>
                        </a:spcAft>
                      </a:pPr>
                      <a:r>
                        <a:rPr lang="en-US" sz="900">
                          <a:effectLst/>
                        </a:rPr>
                        <a:t>2022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183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072221614"/>
                  </a:ext>
                </a:extLst>
              </a:tr>
              <a:tr h="165731">
                <a:tc>
                  <a:txBody>
                    <a:bodyPr/>
                    <a:lstStyle/>
                    <a:p>
                      <a:pPr marL="0" marR="0" algn="r">
                        <a:lnSpc>
                          <a:spcPct val="107000"/>
                        </a:lnSpc>
                        <a:spcBef>
                          <a:spcPts val="0"/>
                        </a:spcBef>
                        <a:spcAft>
                          <a:spcPts val="0"/>
                        </a:spcAft>
                      </a:pPr>
                      <a:r>
                        <a:rPr lang="en-US" sz="900">
                          <a:effectLst/>
                        </a:rPr>
                        <a:t>2023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201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385608689"/>
                  </a:ext>
                </a:extLst>
              </a:tr>
              <a:tr h="165731">
                <a:tc>
                  <a:txBody>
                    <a:bodyPr/>
                    <a:lstStyle/>
                    <a:p>
                      <a:pPr marL="0" marR="0" algn="r">
                        <a:lnSpc>
                          <a:spcPct val="107000"/>
                        </a:lnSpc>
                        <a:spcBef>
                          <a:spcPts val="0"/>
                        </a:spcBef>
                        <a:spcAft>
                          <a:spcPts val="0"/>
                        </a:spcAft>
                      </a:pPr>
                      <a:r>
                        <a:rPr lang="en-US" sz="900">
                          <a:effectLst/>
                        </a:rPr>
                        <a:t>2024</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219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908497251"/>
                  </a:ext>
                </a:extLst>
              </a:tr>
              <a:tr h="165731">
                <a:tc>
                  <a:txBody>
                    <a:bodyPr/>
                    <a:lstStyle/>
                    <a:p>
                      <a:pPr marL="0" marR="0" algn="r">
                        <a:lnSpc>
                          <a:spcPct val="107000"/>
                        </a:lnSpc>
                        <a:spcBef>
                          <a:spcPts val="0"/>
                        </a:spcBef>
                        <a:spcAft>
                          <a:spcPts val="0"/>
                        </a:spcAft>
                      </a:pPr>
                      <a:r>
                        <a:rPr lang="en-US" sz="900">
                          <a:effectLst/>
                        </a:rPr>
                        <a:t>2025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237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21625770"/>
                  </a:ext>
                </a:extLst>
              </a:tr>
              <a:tr h="165731">
                <a:tc>
                  <a:txBody>
                    <a:bodyPr/>
                    <a:lstStyle/>
                    <a:p>
                      <a:pPr marL="0" marR="0" algn="r">
                        <a:lnSpc>
                          <a:spcPct val="107000"/>
                        </a:lnSpc>
                        <a:spcBef>
                          <a:spcPts val="0"/>
                        </a:spcBef>
                        <a:spcAft>
                          <a:spcPts val="0"/>
                        </a:spcAft>
                      </a:pPr>
                      <a:r>
                        <a:rPr lang="en-US" sz="900">
                          <a:effectLst/>
                        </a:rPr>
                        <a:t>2026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255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538013462"/>
                  </a:ext>
                </a:extLst>
              </a:tr>
              <a:tr h="165731">
                <a:tc>
                  <a:txBody>
                    <a:bodyPr/>
                    <a:lstStyle/>
                    <a:p>
                      <a:pPr marL="0" marR="0" algn="r">
                        <a:lnSpc>
                          <a:spcPct val="107000"/>
                        </a:lnSpc>
                        <a:spcBef>
                          <a:spcPts val="0"/>
                        </a:spcBef>
                        <a:spcAft>
                          <a:spcPts val="0"/>
                        </a:spcAft>
                      </a:pPr>
                      <a:r>
                        <a:rPr lang="en-US" sz="900">
                          <a:effectLst/>
                        </a:rPr>
                        <a:t>2027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273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277091671"/>
                  </a:ext>
                </a:extLst>
              </a:tr>
              <a:tr h="165731">
                <a:tc>
                  <a:txBody>
                    <a:bodyPr/>
                    <a:lstStyle/>
                    <a:p>
                      <a:pPr marL="0" marR="0" algn="r">
                        <a:lnSpc>
                          <a:spcPct val="107000"/>
                        </a:lnSpc>
                        <a:spcBef>
                          <a:spcPts val="0"/>
                        </a:spcBef>
                        <a:spcAft>
                          <a:spcPts val="0"/>
                        </a:spcAft>
                      </a:pPr>
                      <a:r>
                        <a:rPr lang="en-US" sz="900">
                          <a:effectLst/>
                        </a:rPr>
                        <a:t>2028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290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1808596850"/>
                  </a:ext>
                </a:extLst>
              </a:tr>
              <a:tr h="165731">
                <a:tc>
                  <a:txBody>
                    <a:bodyPr/>
                    <a:lstStyle/>
                    <a:p>
                      <a:pPr marL="0" marR="0" algn="r">
                        <a:lnSpc>
                          <a:spcPct val="107000"/>
                        </a:lnSpc>
                        <a:spcBef>
                          <a:spcPts val="0"/>
                        </a:spcBef>
                        <a:spcAft>
                          <a:spcPts val="0"/>
                        </a:spcAft>
                      </a:pPr>
                      <a:r>
                        <a:rPr lang="en-US" sz="900">
                          <a:effectLst/>
                        </a:rPr>
                        <a:t>2029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307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629535"/>
                  </a:ext>
                </a:extLst>
              </a:tr>
              <a:tr h="165731">
                <a:tc>
                  <a:txBody>
                    <a:bodyPr/>
                    <a:lstStyle/>
                    <a:p>
                      <a:pPr marL="0" marR="0" algn="r">
                        <a:lnSpc>
                          <a:spcPct val="107000"/>
                        </a:lnSpc>
                        <a:spcBef>
                          <a:spcPts val="0"/>
                        </a:spcBef>
                        <a:spcAft>
                          <a:spcPts val="0"/>
                        </a:spcAft>
                      </a:pPr>
                      <a:r>
                        <a:rPr lang="en-US" sz="900">
                          <a:effectLst/>
                        </a:rPr>
                        <a:t>2030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322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827310550"/>
                  </a:ext>
                </a:extLst>
              </a:tr>
              <a:tr h="165731">
                <a:tc>
                  <a:txBody>
                    <a:bodyPr/>
                    <a:lstStyle/>
                    <a:p>
                      <a:pPr marL="0" marR="0" algn="r">
                        <a:lnSpc>
                          <a:spcPct val="107000"/>
                        </a:lnSpc>
                        <a:spcBef>
                          <a:spcPts val="0"/>
                        </a:spcBef>
                        <a:spcAft>
                          <a:spcPts val="0"/>
                        </a:spcAft>
                      </a:pPr>
                      <a:r>
                        <a:rPr lang="en-US" sz="900">
                          <a:effectLst/>
                        </a:rPr>
                        <a:t>2031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332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713004338"/>
                  </a:ext>
                </a:extLst>
              </a:tr>
              <a:tr h="165731">
                <a:tc>
                  <a:txBody>
                    <a:bodyPr/>
                    <a:lstStyle/>
                    <a:p>
                      <a:pPr marL="0" marR="0" algn="r">
                        <a:lnSpc>
                          <a:spcPct val="107000"/>
                        </a:lnSpc>
                        <a:spcBef>
                          <a:spcPts val="0"/>
                        </a:spcBef>
                        <a:spcAft>
                          <a:spcPts val="0"/>
                        </a:spcAft>
                      </a:pPr>
                      <a:r>
                        <a:rPr lang="en-US" sz="900">
                          <a:effectLst/>
                        </a:rPr>
                        <a:t>2032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342</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051601394"/>
                  </a:ext>
                </a:extLst>
              </a:tr>
              <a:tr h="165731">
                <a:tc>
                  <a:txBody>
                    <a:bodyPr/>
                    <a:lstStyle/>
                    <a:p>
                      <a:pPr marL="0" marR="0" algn="r">
                        <a:lnSpc>
                          <a:spcPct val="107000"/>
                        </a:lnSpc>
                        <a:spcBef>
                          <a:spcPts val="0"/>
                        </a:spcBef>
                        <a:spcAft>
                          <a:spcPts val="0"/>
                        </a:spcAft>
                      </a:pPr>
                      <a:r>
                        <a:rPr lang="en-US" sz="900">
                          <a:effectLst/>
                        </a:rPr>
                        <a:t>2033</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350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19246280"/>
                  </a:ext>
                </a:extLst>
              </a:tr>
              <a:tr h="165731">
                <a:tc>
                  <a:txBody>
                    <a:bodyPr/>
                    <a:lstStyle/>
                    <a:p>
                      <a:pPr marL="0" marR="0" algn="r">
                        <a:lnSpc>
                          <a:spcPct val="107000"/>
                        </a:lnSpc>
                        <a:spcBef>
                          <a:spcPts val="0"/>
                        </a:spcBef>
                        <a:spcAft>
                          <a:spcPts val="0"/>
                        </a:spcAft>
                      </a:pPr>
                      <a:r>
                        <a:rPr lang="en-US" sz="900">
                          <a:effectLst/>
                        </a:rPr>
                        <a:t>2034</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358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162048340"/>
                  </a:ext>
                </a:extLst>
              </a:tr>
              <a:tr h="165731">
                <a:tc>
                  <a:txBody>
                    <a:bodyPr/>
                    <a:lstStyle/>
                    <a:p>
                      <a:pPr marL="0" marR="0" algn="r">
                        <a:lnSpc>
                          <a:spcPct val="107000"/>
                        </a:lnSpc>
                        <a:spcBef>
                          <a:spcPts val="0"/>
                        </a:spcBef>
                        <a:spcAft>
                          <a:spcPts val="0"/>
                        </a:spcAft>
                      </a:pPr>
                      <a:r>
                        <a:rPr lang="en-US" sz="900">
                          <a:effectLst/>
                        </a:rPr>
                        <a:t>2035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365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913329803"/>
                  </a:ext>
                </a:extLst>
              </a:tr>
              <a:tr h="165731">
                <a:tc>
                  <a:txBody>
                    <a:bodyPr/>
                    <a:lstStyle/>
                    <a:p>
                      <a:pPr marL="0" marR="0" algn="r">
                        <a:lnSpc>
                          <a:spcPct val="107000"/>
                        </a:lnSpc>
                        <a:spcBef>
                          <a:spcPts val="0"/>
                        </a:spcBef>
                        <a:spcAft>
                          <a:spcPts val="0"/>
                        </a:spcAft>
                      </a:pPr>
                      <a:r>
                        <a:rPr lang="en-US" sz="900">
                          <a:effectLst/>
                        </a:rPr>
                        <a:t>2036</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371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817088323"/>
                  </a:ext>
                </a:extLst>
              </a:tr>
              <a:tr h="165731">
                <a:tc>
                  <a:txBody>
                    <a:bodyPr/>
                    <a:lstStyle/>
                    <a:p>
                      <a:pPr marL="0" marR="0" algn="r">
                        <a:lnSpc>
                          <a:spcPct val="107000"/>
                        </a:lnSpc>
                        <a:spcBef>
                          <a:spcPts val="0"/>
                        </a:spcBef>
                        <a:spcAft>
                          <a:spcPts val="0"/>
                        </a:spcAft>
                      </a:pPr>
                      <a:r>
                        <a:rPr lang="en-US" sz="900">
                          <a:effectLst/>
                        </a:rPr>
                        <a:t>2037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377</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980163612"/>
                  </a:ext>
                </a:extLst>
              </a:tr>
              <a:tr h="165731">
                <a:tc>
                  <a:txBody>
                    <a:bodyPr/>
                    <a:lstStyle/>
                    <a:p>
                      <a:pPr marL="0" marR="0" algn="r">
                        <a:lnSpc>
                          <a:spcPct val="107000"/>
                        </a:lnSpc>
                        <a:spcBef>
                          <a:spcPts val="0"/>
                        </a:spcBef>
                        <a:spcAft>
                          <a:spcPts val="0"/>
                        </a:spcAft>
                      </a:pPr>
                      <a:r>
                        <a:rPr lang="en-US" sz="900">
                          <a:effectLst/>
                        </a:rPr>
                        <a:t>2038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381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2171950648"/>
                  </a:ext>
                </a:extLst>
              </a:tr>
              <a:tr h="165731">
                <a:tc>
                  <a:txBody>
                    <a:bodyPr/>
                    <a:lstStyle/>
                    <a:p>
                      <a:pPr marL="0" marR="0" algn="r">
                        <a:lnSpc>
                          <a:spcPct val="107000"/>
                        </a:lnSpc>
                        <a:spcBef>
                          <a:spcPts val="0"/>
                        </a:spcBef>
                        <a:spcAft>
                          <a:spcPts val="0"/>
                        </a:spcAft>
                      </a:pPr>
                      <a:r>
                        <a:rPr lang="en-US" sz="900">
                          <a:effectLst/>
                        </a:rPr>
                        <a:t>2039</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385</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4137441733"/>
                  </a:ext>
                </a:extLst>
              </a:tr>
              <a:tr h="165731">
                <a:tc>
                  <a:txBody>
                    <a:bodyPr/>
                    <a:lstStyle/>
                    <a:p>
                      <a:pPr marL="0" marR="0" algn="r">
                        <a:lnSpc>
                          <a:spcPct val="107000"/>
                        </a:lnSpc>
                        <a:spcBef>
                          <a:spcPts val="0"/>
                        </a:spcBef>
                        <a:spcAft>
                          <a:spcPts val="0"/>
                        </a:spcAft>
                      </a:pPr>
                      <a:r>
                        <a:rPr lang="en-US" sz="900">
                          <a:effectLst/>
                        </a:rPr>
                        <a:t>2040</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a:effectLst/>
                        </a:rPr>
                        <a:t>388</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4231862430"/>
                  </a:ext>
                </a:extLst>
              </a:tr>
              <a:tr h="165731">
                <a:tc>
                  <a:txBody>
                    <a:bodyPr/>
                    <a:lstStyle/>
                    <a:p>
                      <a:pPr marL="0" marR="0" algn="r">
                        <a:lnSpc>
                          <a:spcPct val="107000"/>
                        </a:lnSpc>
                        <a:spcBef>
                          <a:spcPts val="0"/>
                        </a:spcBef>
                        <a:spcAft>
                          <a:spcPts val="0"/>
                        </a:spcAft>
                      </a:pPr>
                      <a:r>
                        <a:rPr lang="en-US" sz="900">
                          <a:effectLst/>
                        </a:rPr>
                        <a:t>2041</a:t>
                      </a:r>
                      <a:endParaRPr lang="en-US"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tc>
                  <a:txBody>
                    <a:bodyPr/>
                    <a:lstStyle/>
                    <a:p>
                      <a:pPr marL="0" marR="0" algn="r">
                        <a:lnSpc>
                          <a:spcPct val="107000"/>
                        </a:lnSpc>
                        <a:spcBef>
                          <a:spcPts val="0"/>
                        </a:spcBef>
                        <a:spcAft>
                          <a:spcPts val="0"/>
                        </a:spcAft>
                      </a:pPr>
                      <a:r>
                        <a:rPr lang="en-US" sz="900" dirty="0">
                          <a:effectLst/>
                        </a:rPr>
                        <a:t>391</a:t>
                      </a:r>
                      <a:endParaRPr lang="en-US"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782" marR="19792" marT="29688" marB="0"/>
                </a:tc>
                <a:extLst>
                  <a:ext uri="{0D108BD9-81ED-4DB2-BD59-A6C34878D82A}">
                    <a16:rowId xmlns:a16="http://schemas.microsoft.com/office/drawing/2014/main" val="3018270170"/>
                  </a:ext>
                </a:extLst>
              </a:tr>
            </a:tbl>
          </a:graphicData>
        </a:graphic>
      </p:graphicFrame>
      <p:sp>
        <p:nvSpPr>
          <p:cNvPr id="4" name="Content Placeholder 3">
            <a:extLst>
              <a:ext uri="{FF2B5EF4-FFF2-40B4-BE49-F238E27FC236}">
                <a16:creationId xmlns:a16="http://schemas.microsoft.com/office/drawing/2014/main" id="{DFEAF4E9-D0CD-48CF-A7A8-3F40372AE809}"/>
              </a:ext>
            </a:extLst>
          </p:cNvPr>
          <p:cNvSpPr>
            <a:spLocks noGrp="1"/>
          </p:cNvSpPr>
          <p:nvPr>
            <p:ph sz="half" idx="2"/>
          </p:nvPr>
        </p:nvSpPr>
        <p:spPr>
          <a:xfrm>
            <a:off x="5581189" y="150603"/>
            <a:ext cx="6035189" cy="1783263"/>
          </a:xfrm>
        </p:spPr>
        <p:txBody>
          <a:bodyPr>
            <a:normAutofit fontScale="92500" lnSpcReduction="20000"/>
          </a:bodyPr>
          <a:lstStyle/>
          <a:p>
            <a:pPr>
              <a:buFont typeface="Wingdings" panose="05000000000000000000" pitchFamily="2" charset="2"/>
              <a:buChar char="v"/>
            </a:pPr>
            <a:r>
              <a:rPr lang="en-US" dirty="0"/>
              <a:t>Hence by 2030 there will be 322 two wheelers by per 1000 people.  </a:t>
            </a:r>
          </a:p>
          <a:p>
            <a:pPr>
              <a:buFont typeface="Wingdings" panose="05000000000000000000" pitchFamily="2" charset="2"/>
              <a:buChar char="v"/>
            </a:pPr>
            <a:r>
              <a:rPr lang="en-US" dirty="0"/>
              <a:t>And by 2041 there will be 393 two wheelers per 1000 people </a:t>
            </a:r>
            <a:r>
              <a:rPr lang="en-US" dirty="0" err="1"/>
              <a:t>i.e</a:t>
            </a:r>
            <a:r>
              <a:rPr lang="en-US" dirty="0"/>
              <a:t> we will near our saturation limit. </a:t>
            </a:r>
          </a:p>
          <a:p>
            <a:endParaRPr lang="en-US" dirty="0"/>
          </a:p>
        </p:txBody>
      </p:sp>
      <p:sp>
        <p:nvSpPr>
          <p:cNvPr id="6" name="Rectangle 1">
            <a:extLst>
              <a:ext uri="{FF2B5EF4-FFF2-40B4-BE49-F238E27FC236}">
                <a16:creationId xmlns:a16="http://schemas.microsoft.com/office/drawing/2014/main" id="{239BBC80-1E79-4254-91A4-4CC4C23DBB1D}"/>
              </a:ext>
            </a:extLst>
          </p:cNvPr>
          <p:cNvSpPr>
            <a:spLocks noChangeArrowheads="1"/>
          </p:cNvSpPr>
          <p:nvPr/>
        </p:nvSpPr>
        <p:spPr bwMode="auto">
          <a:xfrm>
            <a:off x="-7044935" y="43934"/>
            <a:ext cx="26574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 	 </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7" name="Group 6">
            <a:extLst>
              <a:ext uri="{FF2B5EF4-FFF2-40B4-BE49-F238E27FC236}">
                <a16:creationId xmlns:a16="http://schemas.microsoft.com/office/drawing/2014/main" id="{47A08569-BD81-4BAE-B4E9-AE349C20954D}"/>
              </a:ext>
            </a:extLst>
          </p:cNvPr>
          <p:cNvGrpSpPr/>
          <p:nvPr/>
        </p:nvGrpSpPr>
        <p:grpSpPr>
          <a:xfrm>
            <a:off x="5496560" y="2314576"/>
            <a:ext cx="6477562" cy="4314824"/>
            <a:chOff x="0" y="0"/>
            <a:chExt cx="5902331" cy="2313231"/>
          </a:xfrm>
        </p:grpSpPr>
        <p:sp>
          <p:nvSpPr>
            <p:cNvPr id="8" name="Rectangle 7">
              <a:extLst>
                <a:ext uri="{FF2B5EF4-FFF2-40B4-BE49-F238E27FC236}">
                  <a16:creationId xmlns:a16="http://schemas.microsoft.com/office/drawing/2014/main" id="{A6971AA5-F8F2-41E2-B492-14F9680C673C}"/>
                </a:ext>
              </a:extLst>
            </p:cNvPr>
            <p:cNvSpPr/>
            <p:nvPr/>
          </p:nvSpPr>
          <p:spPr>
            <a:xfrm>
              <a:off x="5833619" y="2003552"/>
              <a:ext cx="68712" cy="309679"/>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 </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9" name="Shape 10486">
              <a:extLst>
                <a:ext uri="{FF2B5EF4-FFF2-40B4-BE49-F238E27FC236}">
                  <a16:creationId xmlns:a16="http://schemas.microsoft.com/office/drawing/2014/main" id="{5FBC7EA5-02BB-407C-9D4B-FEE10C254E75}"/>
                </a:ext>
              </a:extLst>
            </p:cNvPr>
            <p:cNvSpPr/>
            <p:nvPr/>
          </p:nvSpPr>
          <p:spPr>
            <a:xfrm>
              <a:off x="298818" y="1764792"/>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 name="Shape 10487">
              <a:extLst>
                <a:ext uri="{FF2B5EF4-FFF2-40B4-BE49-F238E27FC236}">
                  <a16:creationId xmlns:a16="http://schemas.microsoft.com/office/drawing/2014/main" id="{4DBE87C0-0A22-4AE5-B372-F4DD758A39B7}"/>
                </a:ext>
              </a:extLst>
            </p:cNvPr>
            <p:cNvSpPr/>
            <p:nvPr/>
          </p:nvSpPr>
          <p:spPr>
            <a:xfrm>
              <a:off x="298818" y="1584960"/>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 name="Shape 10488">
              <a:extLst>
                <a:ext uri="{FF2B5EF4-FFF2-40B4-BE49-F238E27FC236}">
                  <a16:creationId xmlns:a16="http://schemas.microsoft.com/office/drawing/2014/main" id="{CEBA15E6-5235-4B01-8768-72A87A426084}"/>
                </a:ext>
              </a:extLst>
            </p:cNvPr>
            <p:cNvSpPr/>
            <p:nvPr/>
          </p:nvSpPr>
          <p:spPr>
            <a:xfrm>
              <a:off x="298818" y="1405128"/>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 name="Shape 10489">
              <a:extLst>
                <a:ext uri="{FF2B5EF4-FFF2-40B4-BE49-F238E27FC236}">
                  <a16:creationId xmlns:a16="http://schemas.microsoft.com/office/drawing/2014/main" id="{A97CB2C4-8B55-4118-B835-0529BFBF2A15}"/>
                </a:ext>
              </a:extLst>
            </p:cNvPr>
            <p:cNvSpPr/>
            <p:nvPr/>
          </p:nvSpPr>
          <p:spPr>
            <a:xfrm>
              <a:off x="298818" y="1225296"/>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 name="Shape 10490">
              <a:extLst>
                <a:ext uri="{FF2B5EF4-FFF2-40B4-BE49-F238E27FC236}">
                  <a16:creationId xmlns:a16="http://schemas.microsoft.com/office/drawing/2014/main" id="{97BD7D2A-EA3A-4370-87D3-7D23AB54E6C1}"/>
                </a:ext>
              </a:extLst>
            </p:cNvPr>
            <p:cNvSpPr/>
            <p:nvPr/>
          </p:nvSpPr>
          <p:spPr>
            <a:xfrm>
              <a:off x="298818" y="1045464"/>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 name="Shape 10491">
              <a:extLst>
                <a:ext uri="{FF2B5EF4-FFF2-40B4-BE49-F238E27FC236}">
                  <a16:creationId xmlns:a16="http://schemas.microsoft.com/office/drawing/2014/main" id="{47AF7F4D-F6F2-415F-AA1E-5A5D2359E537}"/>
                </a:ext>
              </a:extLst>
            </p:cNvPr>
            <p:cNvSpPr/>
            <p:nvPr/>
          </p:nvSpPr>
          <p:spPr>
            <a:xfrm>
              <a:off x="298818" y="865632"/>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5" name="Shape 10492">
              <a:extLst>
                <a:ext uri="{FF2B5EF4-FFF2-40B4-BE49-F238E27FC236}">
                  <a16:creationId xmlns:a16="http://schemas.microsoft.com/office/drawing/2014/main" id="{E747FADC-46D5-4D9B-BDB1-5BE095372004}"/>
                </a:ext>
              </a:extLst>
            </p:cNvPr>
            <p:cNvSpPr/>
            <p:nvPr/>
          </p:nvSpPr>
          <p:spPr>
            <a:xfrm>
              <a:off x="298818" y="685800"/>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6" name="Shape 10493">
              <a:extLst>
                <a:ext uri="{FF2B5EF4-FFF2-40B4-BE49-F238E27FC236}">
                  <a16:creationId xmlns:a16="http://schemas.microsoft.com/office/drawing/2014/main" id="{DA92857E-1855-41D7-A3BA-40B499BCA2F7}"/>
                </a:ext>
              </a:extLst>
            </p:cNvPr>
            <p:cNvSpPr/>
            <p:nvPr/>
          </p:nvSpPr>
          <p:spPr>
            <a:xfrm>
              <a:off x="298818" y="505968"/>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7" name="Shape 10494">
              <a:extLst>
                <a:ext uri="{FF2B5EF4-FFF2-40B4-BE49-F238E27FC236}">
                  <a16:creationId xmlns:a16="http://schemas.microsoft.com/office/drawing/2014/main" id="{0B9F251A-609C-4C39-89BC-9394FBD09207}"/>
                </a:ext>
              </a:extLst>
            </p:cNvPr>
            <p:cNvSpPr/>
            <p:nvPr/>
          </p:nvSpPr>
          <p:spPr>
            <a:xfrm>
              <a:off x="298818" y="326009"/>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8" name="Shape 10495">
              <a:extLst>
                <a:ext uri="{FF2B5EF4-FFF2-40B4-BE49-F238E27FC236}">
                  <a16:creationId xmlns:a16="http://schemas.microsoft.com/office/drawing/2014/main" id="{A10F2E18-56AE-43B2-B244-8B02EACEF94A}"/>
                </a:ext>
              </a:extLst>
            </p:cNvPr>
            <p:cNvSpPr/>
            <p:nvPr/>
          </p:nvSpPr>
          <p:spPr>
            <a:xfrm>
              <a:off x="298818" y="1945005"/>
              <a:ext cx="5414023" cy="0"/>
            </a:xfrm>
            <a:custGeom>
              <a:avLst/>
              <a:gdLst/>
              <a:ahLst/>
              <a:cxnLst/>
              <a:rect l="0" t="0" r="0" b="0"/>
              <a:pathLst>
                <a:path w="5414023">
                  <a:moveTo>
                    <a:pt x="0" y="0"/>
                  </a:moveTo>
                  <a:lnTo>
                    <a:pt x="5414023"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9" name="Shape 10496">
              <a:extLst>
                <a:ext uri="{FF2B5EF4-FFF2-40B4-BE49-F238E27FC236}">
                  <a16:creationId xmlns:a16="http://schemas.microsoft.com/office/drawing/2014/main" id="{9F5940D7-9B2C-4658-9DF3-A9C4D16BA761}"/>
                </a:ext>
              </a:extLst>
            </p:cNvPr>
            <p:cNvSpPr/>
            <p:nvPr/>
          </p:nvSpPr>
          <p:spPr>
            <a:xfrm>
              <a:off x="364871" y="1362456"/>
              <a:ext cx="2376805" cy="453009"/>
            </a:xfrm>
            <a:custGeom>
              <a:avLst/>
              <a:gdLst/>
              <a:ahLst/>
              <a:cxnLst/>
              <a:rect l="0" t="0" r="0" b="0"/>
              <a:pathLst>
                <a:path w="2376805" h="453009">
                  <a:moveTo>
                    <a:pt x="0" y="453009"/>
                  </a:moveTo>
                  <a:lnTo>
                    <a:pt x="131953" y="446532"/>
                  </a:lnTo>
                  <a:lnTo>
                    <a:pt x="264541" y="434339"/>
                  </a:lnTo>
                  <a:lnTo>
                    <a:pt x="395605" y="420624"/>
                  </a:lnTo>
                  <a:lnTo>
                    <a:pt x="528193" y="402336"/>
                  </a:lnTo>
                  <a:lnTo>
                    <a:pt x="660781" y="384048"/>
                  </a:lnTo>
                  <a:lnTo>
                    <a:pt x="791845" y="362712"/>
                  </a:lnTo>
                  <a:lnTo>
                    <a:pt x="924433" y="356615"/>
                  </a:lnTo>
                  <a:lnTo>
                    <a:pt x="1057021" y="333756"/>
                  </a:lnTo>
                  <a:lnTo>
                    <a:pt x="1188085" y="301751"/>
                  </a:lnTo>
                  <a:lnTo>
                    <a:pt x="1320673" y="283463"/>
                  </a:lnTo>
                  <a:lnTo>
                    <a:pt x="1453261" y="262127"/>
                  </a:lnTo>
                  <a:lnTo>
                    <a:pt x="1584325" y="237744"/>
                  </a:lnTo>
                  <a:lnTo>
                    <a:pt x="1716913" y="201168"/>
                  </a:lnTo>
                  <a:lnTo>
                    <a:pt x="1847977" y="158496"/>
                  </a:lnTo>
                  <a:lnTo>
                    <a:pt x="1980565" y="108203"/>
                  </a:lnTo>
                  <a:lnTo>
                    <a:pt x="2113153" y="64008"/>
                  </a:lnTo>
                  <a:lnTo>
                    <a:pt x="2244217" y="21336"/>
                  </a:lnTo>
                  <a:lnTo>
                    <a:pt x="2376805" y="0"/>
                  </a:lnTo>
                </a:path>
              </a:pathLst>
            </a:custGeom>
            <a:ln w="28575" cap="rnd">
              <a:round/>
            </a:ln>
          </p:spPr>
          <p:style>
            <a:lnRef idx="1">
              <a:srgbClr val="4F81BD"/>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20" name="Shape 10497">
              <a:extLst>
                <a:ext uri="{FF2B5EF4-FFF2-40B4-BE49-F238E27FC236}">
                  <a16:creationId xmlns:a16="http://schemas.microsoft.com/office/drawing/2014/main" id="{B16EB113-6931-4E4A-A6C3-023D2DE3751B}"/>
                </a:ext>
              </a:extLst>
            </p:cNvPr>
            <p:cNvSpPr/>
            <p:nvPr/>
          </p:nvSpPr>
          <p:spPr>
            <a:xfrm>
              <a:off x="3005328" y="538226"/>
              <a:ext cx="2641473" cy="805942"/>
            </a:xfrm>
            <a:custGeom>
              <a:avLst/>
              <a:gdLst/>
              <a:ahLst/>
              <a:cxnLst/>
              <a:rect l="0" t="0" r="0" b="0"/>
              <a:pathLst>
                <a:path w="2641473" h="805942">
                  <a:moveTo>
                    <a:pt x="0" y="805942"/>
                  </a:moveTo>
                  <a:lnTo>
                    <a:pt x="132588" y="748030"/>
                  </a:lnTo>
                  <a:lnTo>
                    <a:pt x="265176" y="684022"/>
                  </a:lnTo>
                  <a:lnTo>
                    <a:pt x="396240" y="618490"/>
                  </a:lnTo>
                  <a:lnTo>
                    <a:pt x="528828" y="554482"/>
                  </a:lnTo>
                  <a:lnTo>
                    <a:pt x="661416" y="488950"/>
                  </a:lnTo>
                  <a:lnTo>
                    <a:pt x="792480" y="424942"/>
                  </a:lnTo>
                  <a:lnTo>
                    <a:pt x="925068" y="363982"/>
                  </a:lnTo>
                  <a:lnTo>
                    <a:pt x="1057656" y="301498"/>
                  </a:lnTo>
                  <a:lnTo>
                    <a:pt x="1188720" y="248158"/>
                  </a:lnTo>
                  <a:lnTo>
                    <a:pt x="1321308" y="211582"/>
                  </a:lnTo>
                  <a:lnTo>
                    <a:pt x="1452372" y="176530"/>
                  </a:lnTo>
                  <a:lnTo>
                    <a:pt x="1584960" y="147574"/>
                  </a:lnTo>
                  <a:lnTo>
                    <a:pt x="1717548" y="118618"/>
                  </a:lnTo>
                  <a:lnTo>
                    <a:pt x="1848612" y="94234"/>
                  </a:lnTo>
                  <a:lnTo>
                    <a:pt x="1981200" y="71374"/>
                  </a:lnTo>
                  <a:lnTo>
                    <a:pt x="2113788" y="50038"/>
                  </a:lnTo>
                  <a:lnTo>
                    <a:pt x="2244852" y="36322"/>
                  </a:lnTo>
                  <a:lnTo>
                    <a:pt x="2377440" y="21082"/>
                  </a:lnTo>
                  <a:lnTo>
                    <a:pt x="2510028" y="10414"/>
                  </a:lnTo>
                  <a:lnTo>
                    <a:pt x="2641473" y="0"/>
                  </a:lnTo>
                </a:path>
              </a:pathLst>
            </a:custGeom>
            <a:ln w="28575" cap="rnd">
              <a:round/>
            </a:ln>
          </p:spPr>
          <p:style>
            <a:lnRef idx="1">
              <a:srgbClr val="4F81BD"/>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21" name="Rectangle 20">
              <a:extLst>
                <a:ext uri="{FF2B5EF4-FFF2-40B4-BE49-F238E27FC236}">
                  <a16:creationId xmlns:a16="http://schemas.microsoft.com/office/drawing/2014/main" id="{4782A427-62C5-4A97-932D-B962CA0163D1}"/>
                </a:ext>
              </a:extLst>
            </p:cNvPr>
            <p:cNvSpPr/>
            <p:nvPr/>
          </p:nvSpPr>
          <p:spPr>
            <a:xfrm>
              <a:off x="135026" y="1891792"/>
              <a:ext cx="77074"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2" name="Rectangle 21">
              <a:extLst>
                <a:ext uri="{FF2B5EF4-FFF2-40B4-BE49-F238E27FC236}">
                  <a16:creationId xmlns:a16="http://schemas.microsoft.com/office/drawing/2014/main" id="{4A1CB406-5A2E-4BC1-8316-F9C6A8883711}"/>
                </a:ext>
              </a:extLst>
            </p:cNvPr>
            <p:cNvSpPr/>
            <p:nvPr/>
          </p:nvSpPr>
          <p:spPr>
            <a:xfrm>
              <a:off x="77114" y="1711960"/>
              <a:ext cx="154097"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3" name="Rectangle 22">
              <a:extLst>
                <a:ext uri="{FF2B5EF4-FFF2-40B4-BE49-F238E27FC236}">
                  <a16:creationId xmlns:a16="http://schemas.microsoft.com/office/drawing/2014/main" id="{D1374B35-2B8B-4940-8546-810C890A502C}"/>
                </a:ext>
              </a:extLst>
            </p:cNvPr>
            <p:cNvSpPr/>
            <p:nvPr/>
          </p:nvSpPr>
          <p:spPr>
            <a:xfrm>
              <a:off x="19202" y="1532128"/>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4" name="Rectangle 23">
              <a:extLst>
                <a:ext uri="{FF2B5EF4-FFF2-40B4-BE49-F238E27FC236}">
                  <a16:creationId xmlns:a16="http://schemas.microsoft.com/office/drawing/2014/main" id="{8A125D58-2062-4222-82E5-FAF9AEA0E4B6}"/>
                </a:ext>
              </a:extLst>
            </p:cNvPr>
            <p:cNvSpPr/>
            <p:nvPr/>
          </p:nvSpPr>
          <p:spPr>
            <a:xfrm>
              <a:off x="19202" y="1352042"/>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5" name="Rectangle 24">
              <a:extLst>
                <a:ext uri="{FF2B5EF4-FFF2-40B4-BE49-F238E27FC236}">
                  <a16:creationId xmlns:a16="http://schemas.microsoft.com/office/drawing/2014/main" id="{B0CF3D80-F7CF-433C-90F5-3ECA57BA4A2A}"/>
                </a:ext>
              </a:extLst>
            </p:cNvPr>
            <p:cNvSpPr/>
            <p:nvPr/>
          </p:nvSpPr>
          <p:spPr>
            <a:xfrm>
              <a:off x="19202" y="1172210"/>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6" name="Rectangle 25">
              <a:extLst>
                <a:ext uri="{FF2B5EF4-FFF2-40B4-BE49-F238E27FC236}">
                  <a16:creationId xmlns:a16="http://schemas.microsoft.com/office/drawing/2014/main" id="{801359E5-57D8-4559-B1BC-E5E2E49B60C5}"/>
                </a:ext>
              </a:extLst>
            </p:cNvPr>
            <p:cNvSpPr/>
            <p:nvPr/>
          </p:nvSpPr>
          <p:spPr>
            <a:xfrm>
              <a:off x="19202" y="992378"/>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7" name="Rectangle 26">
              <a:extLst>
                <a:ext uri="{FF2B5EF4-FFF2-40B4-BE49-F238E27FC236}">
                  <a16:creationId xmlns:a16="http://schemas.microsoft.com/office/drawing/2014/main" id="{E2655822-3DB6-4208-8195-1B191B58D858}"/>
                </a:ext>
              </a:extLst>
            </p:cNvPr>
            <p:cNvSpPr/>
            <p:nvPr/>
          </p:nvSpPr>
          <p:spPr>
            <a:xfrm>
              <a:off x="19202" y="811937"/>
              <a:ext cx="231324" cy="155253"/>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300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8" name="Rectangle 27">
              <a:extLst>
                <a:ext uri="{FF2B5EF4-FFF2-40B4-BE49-F238E27FC236}">
                  <a16:creationId xmlns:a16="http://schemas.microsoft.com/office/drawing/2014/main" id="{4B35BC15-7A7F-47A4-B2A2-6AA7F7ABB682}"/>
                </a:ext>
              </a:extLst>
            </p:cNvPr>
            <p:cNvSpPr/>
            <p:nvPr/>
          </p:nvSpPr>
          <p:spPr>
            <a:xfrm>
              <a:off x="19202" y="632333"/>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350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9" name="Rectangle 28">
              <a:extLst>
                <a:ext uri="{FF2B5EF4-FFF2-40B4-BE49-F238E27FC236}">
                  <a16:creationId xmlns:a16="http://schemas.microsoft.com/office/drawing/2014/main" id="{C647DC18-124F-42D8-891B-5930A5D62A62}"/>
                </a:ext>
              </a:extLst>
            </p:cNvPr>
            <p:cNvSpPr/>
            <p:nvPr/>
          </p:nvSpPr>
          <p:spPr>
            <a:xfrm>
              <a:off x="19202" y="452501"/>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400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0" name="Rectangle 29">
              <a:extLst>
                <a:ext uri="{FF2B5EF4-FFF2-40B4-BE49-F238E27FC236}">
                  <a16:creationId xmlns:a16="http://schemas.microsoft.com/office/drawing/2014/main" id="{9394EE3F-FF7D-4153-BA92-E11D4E2B013E}"/>
                </a:ext>
              </a:extLst>
            </p:cNvPr>
            <p:cNvSpPr/>
            <p:nvPr/>
          </p:nvSpPr>
          <p:spPr>
            <a:xfrm>
              <a:off x="19202" y="272669"/>
              <a:ext cx="23112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450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1" name="Rectangle 30">
              <a:extLst>
                <a:ext uri="{FF2B5EF4-FFF2-40B4-BE49-F238E27FC236}">
                  <a16:creationId xmlns:a16="http://schemas.microsoft.com/office/drawing/2014/main" id="{0CF2A279-F06E-4185-8C4C-4019D2422C80}"/>
                </a:ext>
              </a:extLst>
            </p:cNvPr>
            <p:cNvSpPr/>
            <p:nvPr/>
          </p:nvSpPr>
          <p:spPr>
            <a:xfrm>
              <a:off x="249326"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2" name="Rectangle 31">
              <a:extLst>
                <a:ext uri="{FF2B5EF4-FFF2-40B4-BE49-F238E27FC236}">
                  <a16:creationId xmlns:a16="http://schemas.microsoft.com/office/drawing/2014/main" id="{271B8110-8F85-4A95-B296-CE303D1F1D54}"/>
                </a:ext>
              </a:extLst>
            </p:cNvPr>
            <p:cNvSpPr/>
            <p:nvPr/>
          </p:nvSpPr>
          <p:spPr>
            <a:xfrm>
              <a:off x="513334"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3" name="Rectangle 32">
              <a:extLst>
                <a:ext uri="{FF2B5EF4-FFF2-40B4-BE49-F238E27FC236}">
                  <a16:creationId xmlns:a16="http://schemas.microsoft.com/office/drawing/2014/main" id="{1FB10AA3-C165-4373-9266-976950C52475}"/>
                </a:ext>
              </a:extLst>
            </p:cNvPr>
            <p:cNvSpPr/>
            <p:nvPr/>
          </p:nvSpPr>
          <p:spPr>
            <a:xfrm>
              <a:off x="777494"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4" name="Rectangle 33">
              <a:extLst>
                <a:ext uri="{FF2B5EF4-FFF2-40B4-BE49-F238E27FC236}">
                  <a16:creationId xmlns:a16="http://schemas.microsoft.com/office/drawing/2014/main" id="{5FB6445F-F553-42FC-B84D-4FE4204E7336}"/>
                </a:ext>
              </a:extLst>
            </p:cNvPr>
            <p:cNvSpPr/>
            <p:nvPr/>
          </p:nvSpPr>
          <p:spPr>
            <a:xfrm>
              <a:off x="1041781"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5" name="Rectangle 34">
              <a:extLst>
                <a:ext uri="{FF2B5EF4-FFF2-40B4-BE49-F238E27FC236}">
                  <a16:creationId xmlns:a16="http://schemas.microsoft.com/office/drawing/2014/main" id="{F6D9206C-A47B-4BB3-B244-DBAC02B00981}"/>
                </a:ext>
              </a:extLst>
            </p:cNvPr>
            <p:cNvSpPr/>
            <p:nvPr/>
          </p:nvSpPr>
          <p:spPr>
            <a:xfrm>
              <a:off x="1305814"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6" name="Rectangle 35">
              <a:extLst>
                <a:ext uri="{FF2B5EF4-FFF2-40B4-BE49-F238E27FC236}">
                  <a16:creationId xmlns:a16="http://schemas.microsoft.com/office/drawing/2014/main" id="{49F5162C-49EF-4BB5-BD9D-B99DC5124E59}"/>
                </a:ext>
              </a:extLst>
            </p:cNvPr>
            <p:cNvSpPr/>
            <p:nvPr/>
          </p:nvSpPr>
          <p:spPr>
            <a:xfrm>
              <a:off x="1569974"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7" name="Rectangle 36">
              <a:extLst>
                <a:ext uri="{FF2B5EF4-FFF2-40B4-BE49-F238E27FC236}">
                  <a16:creationId xmlns:a16="http://schemas.microsoft.com/office/drawing/2014/main" id="{E6394222-B137-45C8-8828-9C8CBE762E81}"/>
                </a:ext>
              </a:extLst>
            </p:cNvPr>
            <p:cNvSpPr/>
            <p:nvPr/>
          </p:nvSpPr>
          <p:spPr>
            <a:xfrm>
              <a:off x="1834261"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8" name="Rectangle 37">
              <a:extLst>
                <a:ext uri="{FF2B5EF4-FFF2-40B4-BE49-F238E27FC236}">
                  <a16:creationId xmlns:a16="http://schemas.microsoft.com/office/drawing/2014/main" id="{FAA0A0E7-980D-4CC5-992A-975DED9DF963}"/>
                </a:ext>
              </a:extLst>
            </p:cNvPr>
            <p:cNvSpPr/>
            <p:nvPr/>
          </p:nvSpPr>
          <p:spPr>
            <a:xfrm>
              <a:off x="2098294" y="2040509"/>
              <a:ext cx="308142"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39" name="Rectangle 38">
              <a:extLst>
                <a:ext uri="{FF2B5EF4-FFF2-40B4-BE49-F238E27FC236}">
                  <a16:creationId xmlns:a16="http://schemas.microsoft.com/office/drawing/2014/main" id="{9FC135EF-4BFB-4E23-BE2F-405C35661803}"/>
                </a:ext>
              </a:extLst>
            </p:cNvPr>
            <p:cNvSpPr/>
            <p:nvPr/>
          </p:nvSpPr>
          <p:spPr>
            <a:xfrm>
              <a:off x="236245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0" name="Rectangle 39">
              <a:extLst>
                <a:ext uri="{FF2B5EF4-FFF2-40B4-BE49-F238E27FC236}">
                  <a16:creationId xmlns:a16="http://schemas.microsoft.com/office/drawing/2014/main" id="{4F9EFDC8-C147-4F9D-8065-950B55731CB1}"/>
                </a:ext>
              </a:extLst>
            </p:cNvPr>
            <p:cNvSpPr/>
            <p:nvPr/>
          </p:nvSpPr>
          <p:spPr>
            <a:xfrm>
              <a:off x="2626487"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2019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1" name="Rectangle 40">
              <a:extLst>
                <a:ext uri="{FF2B5EF4-FFF2-40B4-BE49-F238E27FC236}">
                  <a16:creationId xmlns:a16="http://schemas.microsoft.com/office/drawing/2014/main" id="{1070115C-DC8B-413D-A5D9-957B074C7E87}"/>
                </a:ext>
              </a:extLst>
            </p:cNvPr>
            <p:cNvSpPr/>
            <p:nvPr/>
          </p:nvSpPr>
          <p:spPr>
            <a:xfrm>
              <a:off x="289077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2" name="Rectangle 41">
              <a:extLst>
                <a:ext uri="{FF2B5EF4-FFF2-40B4-BE49-F238E27FC236}">
                  <a16:creationId xmlns:a16="http://schemas.microsoft.com/office/drawing/2014/main" id="{7AA5CAB5-116E-42C4-8343-8B106F202DA9}"/>
                </a:ext>
              </a:extLst>
            </p:cNvPr>
            <p:cNvSpPr/>
            <p:nvPr/>
          </p:nvSpPr>
          <p:spPr>
            <a:xfrm>
              <a:off x="315493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3" name="Rectangle 42">
              <a:extLst>
                <a:ext uri="{FF2B5EF4-FFF2-40B4-BE49-F238E27FC236}">
                  <a16:creationId xmlns:a16="http://schemas.microsoft.com/office/drawing/2014/main" id="{473C36E0-FE31-4C41-AD1A-15573AF6E76D}"/>
                </a:ext>
              </a:extLst>
            </p:cNvPr>
            <p:cNvSpPr/>
            <p:nvPr/>
          </p:nvSpPr>
          <p:spPr>
            <a:xfrm>
              <a:off x="3418967"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4" name="Rectangle 43">
              <a:extLst>
                <a:ext uri="{FF2B5EF4-FFF2-40B4-BE49-F238E27FC236}">
                  <a16:creationId xmlns:a16="http://schemas.microsoft.com/office/drawing/2014/main" id="{C9FDA1B0-3FA2-4EE2-BA1F-4FD853E8EBD2}"/>
                </a:ext>
              </a:extLst>
            </p:cNvPr>
            <p:cNvSpPr/>
            <p:nvPr/>
          </p:nvSpPr>
          <p:spPr>
            <a:xfrm>
              <a:off x="368325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5" name="Rectangle 44">
              <a:extLst>
                <a:ext uri="{FF2B5EF4-FFF2-40B4-BE49-F238E27FC236}">
                  <a16:creationId xmlns:a16="http://schemas.microsoft.com/office/drawing/2014/main" id="{02CBC5AE-35B6-4D3F-A65C-604CF3A2712E}"/>
                </a:ext>
              </a:extLst>
            </p:cNvPr>
            <p:cNvSpPr/>
            <p:nvPr/>
          </p:nvSpPr>
          <p:spPr>
            <a:xfrm>
              <a:off x="394741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2029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6" name="Rectangle 45">
              <a:extLst>
                <a:ext uri="{FF2B5EF4-FFF2-40B4-BE49-F238E27FC236}">
                  <a16:creationId xmlns:a16="http://schemas.microsoft.com/office/drawing/2014/main" id="{21C161BF-A85B-4C1E-8369-6E0B19342B75}"/>
                </a:ext>
              </a:extLst>
            </p:cNvPr>
            <p:cNvSpPr/>
            <p:nvPr/>
          </p:nvSpPr>
          <p:spPr>
            <a:xfrm>
              <a:off x="4211447"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7" name="Rectangle 46">
              <a:extLst>
                <a:ext uri="{FF2B5EF4-FFF2-40B4-BE49-F238E27FC236}">
                  <a16:creationId xmlns:a16="http://schemas.microsoft.com/office/drawing/2014/main" id="{6F9E7CA0-AF6F-4B20-BF0F-DCC3567C135D}"/>
                </a:ext>
              </a:extLst>
            </p:cNvPr>
            <p:cNvSpPr/>
            <p:nvPr/>
          </p:nvSpPr>
          <p:spPr>
            <a:xfrm>
              <a:off x="447573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2033</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8" name="Rectangle 47">
              <a:extLst>
                <a:ext uri="{FF2B5EF4-FFF2-40B4-BE49-F238E27FC236}">
                  <a16:creationId xmlns:a16="http://schemas.microsoft.com/office/drawing/2014/main" id="{70149900-A7C5-493D-A969-8D04F1A5C46B}"/>
                </a:ext>
              </a:extLst>
            </p:cNvPr>
            <p:cNvSpPr/>
            <p:nvPr/>
          </p:nvSpPr>
          <p:spPr>
            <a:xfrm>
              <a:off x="4739640" y="2040509"/>
              <a:ext cx="309359"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2035</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9" name="Rectangle 48">
              <a:extLst>
                <a:ext uri="{FF2B5EF4-FFF2-40B4-BE49-F238E27FC236}">
                  <a16:creationId xmlns:a16="http://schemas.microsoft.com/office/drawing/2014/main" id="{E9C7F9C6-ED83-46EB-A4B1-EB0805E90A4C}"/>
                </a:ext>
              </a:extLst>
            </p:cNvPr>
            <p:cNvSpPr/>
            <p:nvPr/>
          </p:nvSpPr>
          <p:spPr>
            <a:xfrm>
              <a:off x="5003927"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2037</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50" name="Rectangle 49">
              <a:extLst>
                <a:ext uri="{FF2B5EF4-FFF2-40B4-BE49-F238E27FC236}">
                  <a16:creationId xmlns:a16="http://schemas.microsoft.com/office/drawing/2014/main" id="{AEBF4B82-F16A-4392-A0E4-79D23F2F21A2}"/>
                </a:ext>
              </a:extLst>
            </p:cNvPr>
            <p:cNvSpPr/>
            <p:nvPr/>
          </p:nvSpPr>
          <p:spPr>
            <a:xfrm>
              <a:off x="5268214"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2039</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51" name="Rectangle 50">
              <a:extLst>
                <a:ext uri="{FF2B5EF4-FFF2-40B4-BE49-F238E27FC236}">
                  <a16:creationId xmlns:a16="http://schemas.microsoft.com/office/drawing/2014/main" id="{131CB671-5A08-4009-BF87-64E4B86433C1}"/>
                </a:ext>
              </a:extLst>
            </p:cNvPr>
            <p:cNvSpPr/>
            <p:nvPr/>
          </p:nvSpPr>
          <p:spPr>
            <a:xfrm>
              <a:off x="5532120" y="2040509"/>
              <a:ext cx="308143"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2041</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52" name="Rectangle 51">
              <a:extLst>
                <a:ext uri="{FF2B5EF4-FFF2-40B4-BE49-F238E27FC236}">
                  <a16:creationId xmlns:a16="http://schemas.microsoft.com/office/drawing/2014/main" id="{1DDB6D6E-11D0-4665-AC80-B2D835F6CB63}"/>
                </a:ext>
              </a:extLst>
            </p:cNvPr>
            <p:cNvSpPr/>
            <p:nvPr/>
          </p:nvSpPr>
          <p:spPr>
            <a:xfrm>
              <a:off x="1905254" y="130810"/>
              <a:ext cx="2690700" cy="24155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Projected 2 W/1000  People</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53" name="Shape 10530">
              <a:extLst>
                <a:ext uri="{FF2B5EF4-FFF2-40B4-BE49-F238E27FC236}">
                  <a16:creationId xmlns:a16="http://schemas.microsoft.com/office/drawing/2014/main" id="{88CD6183-90B8-4209-AE45-43C562F6015E}"/>
                </a:ext>
              </a:extLst>
            </p:cNvPr>
            <p:cNvSpPr/>
            <p:nvPr/>
          </p:nvSpPr>
          <p:spPr>
            <a:xfrm>
              <a:off x="0" y="0"/>
              <a:ext cx="5833745" cy="2176145"/>
            </a:xfrm>
            <a:custGeom>
              <a:avLst/>
              <a:gdLst/>
              <a:ahLst/>
              <a:cxnLst/>
              <a:rect l="0" t="0" r="0" b="0"/>
              <a:pathLst>
                <a:path w="5833745" h="2176145">
                  <a:moveTo>
                    <a:pt x="0" y="2176145"/>
                  </a:moveTo>
                  <a:lnTo>
                    <a:pt x="5833745" y="2176145"/>
                  </a:lnTo>
                  <a:lnTo>
                    <a:pt x="5833745"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grpSp>
    </p:spTree>
    <p:extLst>
      <p:ext uri="{BB962C8B-B14F-4D97-AF65-F5344CB8AC3E}">
        <p14:creationId xmlns:p14="http://schemas.microsoft.com/office/powerpoint/2010/main" val="2596091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359-0F31-483C-B3F8-362F21D8BD07}"/>
              </a:ext>
            </a:extLst>
          </p:cNvPr>
          <p:cNvSpPr>
            <a:spLocks noGrp="1"/>
          </p:cNvSpPr>
          <p:nvPr>
            <p:ph type="title"/>
          </p:nvPr>
        </p:nvSpPr>
        <p:spPr>
          <a:xfrm>
            <a:off x="291571" y="-333375"/>
            <a:ext cx="8596668" cy="207038"/>
          </a:xfrm>
        </p:spPr>
        <p:txBody>
          <a:bodyPr>
            <a:normAutofit fontScale="90000"/>
          </a:bodyPr>
          <a:lstStyle/>
          <a:p>
            <a:r>
              <a:rPr lang="en-US" dirty="0"/>
              <a:t>.</a:t>
            </a:r>
          </a:p>
        </p:txBody>
      </p:sp>
      <p:graphicFrame>
        <p:nvGraphicFramePr>
          <p:cNvPr id="4" name="Content Placeholder 3">
            <a:extLst>
              <a:ext uri="{FF2B5EF4-FFF2-40B4-BE49-F238E27FC236}">
                <a16:creationId xmlns:a16="http://schemas.microsoft.com/office/drawing/2014/main" id="{5A155519-5267-400D-B17E-CAA82A02127A}"/>
              </a:ext>
            </a:extLst>
          </p:cNvPr>
          <p:cNvGraphicFramePr>
            <a:graphicFrameLocks noGrp="1"/>
          </p:cNvGraphicFramePr>
          <p:nvPr>
            <p:ph idx="1"/>
            <p:extLst>
              <p:ext uri="{D42A27DB-BD31-4B8C-83A1-F6EECF244321}">
                <p14:modId xmlns:p14="http://schemas.microsoft.com/office/powerpoint/2010/main" val="982321420"/>
              </p:ext>
            </p:extLst>
          </p:nvPr>
        </p:nvGraphicFramePr>
        <p:xfrm>
          <a:off x="0" y="-346627"/>
          <a:ext cx="12280136" cy="7095013"/>
        </p:xfrm>
        <a:graphic>
          <a:graphicData uri="http://schemas.openxmlformats.org/drawingml/2006/table">
            <a:tbl>
              <a:tblPr firstRow="1" firstCol="1" bandRow="1">
                <a:tableStyleId>{5C22544A-7EE6-4342-B048-85BDC9FD1C3A}</a:tableStyleId>
              </a:tblPr>
              <a:tblGrid>
                <a:gridCol w="1891678">
                  <a:extLst>
                    <a:ext uri="{9D8B030D-6E8A-4147-A177-3AD203B41FA5}">
                      <a16:colId xmlns:a16="http://schemas.microsoft.com/office/drawing/2014/main" val="1956169230"/>
                    </a:ext>
                  </a:extLst>
                </a:gridCol>
                <a:gridCol w="604285">
                  <a:extLst>
                    <a:ext uri="{9D8B030D-6E8A-4147-A177-3AD203B41FA5}">
                      <a16:colId xmlns:a16="http://schemas.microsoft.com/office/drawing/2014/main" val="3913684258"/>
                    </a:ext>
                  </a:extLst>
                </a:gridCol>
                <a:gridCol w="1515969">
                  <a:extLst>
                    <a:ext uri="{9D8B030D-6E8A-4147-A177-3AD203B41FA5}">
                      <a16:colId xmlns:a16="http://schemas.microsoft.com/office/drawing/2014/main" val="2461179223"/>
                    </a:ext>
                  </a:extLst>
                </a:gridCol>
                <a:gridCol w="3628341">
                  <a:extLst>
                    <a:ext uri="{9D8B030D-6E8A-4147-A177-3AD203B41FA5}">
                      <a16:colId xmlns:a16="http://schemas.microsoft.com/office/drawing/2014/main" val="3630608547"/>
                    </a:ext>
                  </a:extLst>
                </a:gridCol>
                <a:gridCol w="2603683">
                  <a:extLst>
                    <a:ext uri="{9D8B030D-6E8A-4147-A177-3AD203B41FA5}">
                      <a16:colId xmlns:a16="http://schemas.microsoft.com/office/drawing/2014/main" val="2387022091"/>
                    </a:ext>
                  </a:extLst>
                </a:gridCol>
                <a:gridCol w="2036180">
                  <a:extLst>
                    <a:ext uri="{9D8B030D-6E8A-4147-A177-3AD203B41FA5}">
                      <a16:colId xmlns:a16="http://schemas.microsoft.com/office/drawing/2014/main" val="2200777879"/>
                    </a:ext>
                  </a:extLst>
                </a:gridCol>
              </a:tblGrid>
              <a:tr h="178959">
                <a:tc>
                  <a:txBody>
                    <a:bodyPr/>
                    <a:lstStyle/>
                    <a:p>
                      <a:pPr marL="26035" marR="0">
                        <a:lnSpc>
                          <a:spcPct val="107000"/>
                        </a:lnSpc>
                        <a:spcBef>
                          <a:spcPts val="0"/>
                        </a:spcBef>
                        <a:spcAft>
                          <a:spcPts val="0"/>
                        </a:spcAft>
                      </a:pPr>
                      <a:r>
                        <a:rPr lang="en-US" sz="700">
                          <a:effectLst/>
                        </a:rPr>
                        <a:t>year</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26035" marR="0">
                        <a:lnSpc>
                          <a:spcPct val="107000"/>
                        </a:lnSpc>
                        <a:spcBef>
                          <a:spcPts val="0"/>
                        </a:spcBef>
                        <a:spcAft>
                          <a:spcPts val="0"/>
                        </a:spcAft>
                      </a:pPr>
                      <a:r>
                        <a:rPr lang="en-US" sz="700">
                          <a:effectLst/>
                        </a:rPr>
                        <a:t>vehicles</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26035" marR="0">
                        <a:lnSpc>
                          <a:spcPct val="107000"/>
                        </a:lnSpc>
                        <a:spcBef>
                          <a:spcPts val="0"/>
                        </a:spcBef>
                        <a:spcAft>
                          <a:spcPts val="0"/>
                        </a:spcAft>
                      </a:pPr>
                      <a:r>
                        <a:rPr lang="en-US" sz="700">
                          <a:effectLst/>
                        </a:rPr>
                        <a:t>vehicles / 1000  people -- (V)</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26035" marR="0">
                        <a:lnSpc>
                          <a:spcPct val="107000"/>
                        </a:lnSpc>
                        <a:spcBef>
                          <a:spcPts val="0"/>
                        </a:spcBef>
                        <a:spcAft>
                          <a:spcPts val="0"/>
                        </a:spcAft>
                      </a:pPr>
                      <a:r>
                        <a:rPr lang="en-US" sz="800">
                          <a:effectLst/>
                        </a:rPr>
                        <a:t>Y(i) = LN(LN(V*/V))</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26035" marR="0" algn="just">
                        <a:lnSpc>
                          <a:spcPct val="107000"/>
                        </a:lnSpc>
                        <a:spcBef>
                          <a:spcPts val="0"/>
                        </a:spcBef>
                        <a:spcAft>
                          <a:spcPts val="0"/>
                        </a:spcAft>
                      </a:pPr>
                      <a:r>
                        <a:rPr lang="en-US" sz="800">
                          <a:effectLst/>
                        </a:rPr>
                        <a:t>  [ Y(i) - Y(bar)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4255423614"/>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54991026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51.15444279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0.961734728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0.321755405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132959876"/>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58924337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53.91064684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0.941471946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0.301492622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805601615"/>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6700284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6.028145749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1.559121168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0.919141844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887992447"/>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72717935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64.37494246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0.869767462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0.229788138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778649362"/>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85101719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74.15625566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0.808663607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0.168684284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079100765"/>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89618267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76.89254998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0.792391132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0.152411809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364808183"/>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96707260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81.7336545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0.764357687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0.124378363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968496891"/>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105353854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87.75100283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0.730720886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0.090741563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890889136"/>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114951033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94.40012565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0.694914583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0.05493526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693447290"/>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127745972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103.4966961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0.647909537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0.007930214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214100344"/>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141956000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113.537551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0.598257601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-0.041721722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84085490"/>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159500000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126.0072681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0.539261901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-0.100717423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399272106"/>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176000000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137.392662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0.487498057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-0.152481266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546796915"/>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190700000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147.1450617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0.444468759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-0.195510564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794111312"/>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210000000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r">
                        <a:lnSpc>
                          <a:spcPct val="107000"/>
                        </a:lnSpc>
                        <a:spcBef>
                          <a:spcPts val="0"/>
                        </a:spcBef>
                        <a:spcAft>
                          <a:spcPts val="0"/>
                        </a:spcAft>
                      </a:pPr>
                      <a:r>
                        <a:rPr lang="en-US" sz="700">
                          <a:effectLst/>
                        </a:rPr>
                        <a:t>160.28699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0.388057429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-0.251921894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431894903"/>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230000000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173.7160121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0.331932292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-0.308047031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681531518"/>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253300000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189.3124066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0.268255905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-0.371723418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108370889"/>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278630000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206.0872781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0.201127426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-0.438851898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618491380"/>
                  </a:ext>
                </a:extLst>
              </a:tr>
              <a:tr h="307840">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just">
                        <a:lnSpc>
                          <a:spcPct val="107000"/>
                        </a:lnSpc>
                        <a:spcBef>
                          <a:spcPts val="0"/>
                        </a:spcBef>
                        <a:spcAft>
                          <a:spcPts val="0"/>
                        </a:spcAft>
                      </a:pPr>
                      <a:r>
                        <a:rPr lang="en-US" sz="700">
                          <a:effectLst/>
                        </a:rPr>
                        <a:t>2019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107315" marR="0">
                        <a:lnSpc>
                          <a:spcPct val="107000"/>
                        </a:lnSpc>
                        <a:spcBef>
                          <a:spcPts val="0"/>
                        </a:spcBef>
                        <a:spcAft>
                          <a:spcPts val="0"/>
                        </a:spcAft>
                      </a:pPr>
                      <a:r>
                        <a:rPr lang="en-US" sz="700">
                          <a:effectLst/>
                        </a:rPr>
                        <a:t>306500000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224.2136064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0.129695038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-0.510284285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925991129"/>
                  </a:ext>
                </a:extLst>
              </a:tr>
              <a:tr h="177849">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048078161"/>
                  </a:ext>
                </a:extLst>
              </a:tr>
              <a:tr h="177849">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2493837607"/>
                  </a:ext>
                </a:extLst>
              </a:tr>
              <a:tr h="177849">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3951788885"/>
                  </a:ext>
                </a:extLst>
              </a:tr>
              <a:tr h="177849">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26035" marR="0">
                        <a:lnSpc>
                          <a:spcPct val="107000"/>
                        </a:lnSpc>
                        <a:spcBef>
                          <a:spcPts val="0"/>
                        </a:spcBef>
                        <a:spcAft>
                          <a:spcPts val="0"/>
                        </a:spcAft>
                      </a:pPr>
                      <a:r>
                        <a:rPr lang="en-US" sz="700">
                          <a:effectLst/>
                        </a:rPr>
                        <a:t>average (Y-bar)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635" algn="r">
                        <a:lnSpc>
                          <a:spcPct val="107000"/>
                        </a:lnSpc>
                        <a:spcBef>
                          <a:spcPts val="0"/>
                        </a:spcBef>
                        <a:spcAft>
                          <a:spcPts val="0"/>
                        </a:spcAft>
                      </a:pPr>
                      <a:r>
                        <a:rPr lang="en-US" sz="700">
                          <a:effectLst/>
                        </a:rPr>
                        <a:t>0.639979323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056413741"/>
                  </a:ext>
                </a:extLst>
              </a:tr>
              <a:tr h="177849">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518337609"/>
                  </a:ext>
                </a:extLst>
              </a:tr>
              <a:tr h="177849">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26035" marR="0">
                        <a:lnSpc>
                          <a:spcPct val="107000"/>
                        </a:lnSpc>
                        <a:spcBef>
                          <a:spcPts val="0"/>
                        </a:spcBef>
                        <a:spcAft>
                          <a:spcPts val="0"/>
                        </a:spcAft>
                      </a:pPr>
                      <a:r>
                        <a:rPr lang="en-US" sz="700">
                          <a:effectLst/>
                        </a:rPr>
                        <a:t>saturation limit (V*)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gn="r">
                        <a:lnSpc>
                          <a:spcPct val="107000"/>
                        </a:lnSpc>
                        <a:spcBef>
                          <a:spcPts val="0"/>
                        </a:spcBef>
                        <a:spcAft>
                          <a:spcPts val="0"/>
                        </a:spcAft>
                      </a:pPr>
                      <a:r>
                        <a:rPr lang="en-US" sz="700">
                          <a:effectLst/>
                        </a:rPr>
                        <a:t>700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tc>
                  <a:txBody>
                    <a:bodyPr/>
                    <a:lstStyle/>
                    <a:p>
                      <a:pPr marL="0" marR="0">
                        <a:lnSpc>
                          <a:spcPct val="107000"/>
                        </a:lnSpc>
                        <a:spcBef>
                          <a:spcPts val="0"/>
                        </a:spcBef>
                        <a:spcAft>
                          <a:spcPts val="0"/>
                        </a:spcAft>
                      </a:pPr>
                      <a:r>
                        <a:rPr lang="en-US" sz="800" dirty="0">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7259" marT="25667" marB="0"/>
                </a:tc>
                <a:extLst>
                  <a:ext uri="{0D108BD9-81ED-4DB2-BD59-A6C34878D82A}">
                    <a16:rowId xmlns:a16="http://schemas.microsoft.com/office/drawing/2014/main" val="1277825340"/>
                  </a:ext>
                </a:extLst>
              </a:tr>
            </a:tbl>
          </a:graphicData>
        </a:graphic>
      </p:graphicFrame>
    </p:spTree>
    <p:extLst>
      <p:ext uri="{BB962C8B-B14F-4D97-AF65-F5344CB8AC3E}">
        <p14:creationId xmlns:p14="http://schemas.microsoft.com/office/powerpoint/2010/main" val="361813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D07F-A435-498A-8953-476E6A47F2E2}"/>
              </a:ext>
            </a:extLst>
          </p:cNvPr>
          <p:cNvSpPr>
            <a:spLocks noGrp="1"/>
          </p:cNvSpPr>
          <p:nvPr>
            <p:ph type="title"/>
          </p:nvPr>
        </p:nvSpPr>
        <p:spPr>
          <a:xfrm>
            <a:off x="0" y="96988"/>
            <a:ext cx="11847175" cy="969818"/>
          </a:xfrm>
        </p:spPr>
        <p:txBody>
          <a:bodyPr>
            <a:normAutofit/>
          </a:bodyPr>
          <a:lstStyle/>
          <a:p>
            <a:r>
              <a:rPr lang="en-US" sz="2000" b="1" dirty="0">
                <a:solidFill>
                  <a:schemeClr val="tx1"/>
                </a:solidFill>
              </a:rPr>
              <a:t>We will now predict the total number of vehicles owned per 1000 people till the year 2041. </a:t>
            </a:r>
            <a:br>
              <a:rPr lang="en-US" sz="2000" b="1" dirty="0">
                <a:solidFill>
                  <a:schemeClr val="tx1"/>
                </a:solidFill>
              </a:rPr>
            </a:br>
            <a:r>
              <a:rPr lang="en-US" sz="2000" b="1" dirty="0">
                <a:solidFill>
                  <a:schemeClr val="tx1"/>
                </a:solidFill>
              </a:rPr>
              <a:t>We will take the saturation limit to be 700 vehicles per 1000 people, as observed from other developed nations. </a:t>
            </a:r>
            <a:br>
              <a:rPr lang="en-US" dirty="0"/>
            </a:br>
            <a:endParaRPr lang="en-US" sz="1800" dirty="0"/>
          </a:p>
        </p:txBody>
      </p:sp>
      <p:graphicFrame>
        <p:nvGraphicFramePr>
          <p:cNvPr id="7" name="Content Placeholder 6">
            <a:extLst>
              <a:ext uri="{FF2B5EF4-FFF2-40B4-BE49-F238E27FC236}">
                <a16:creationId xmlns:a16="http://schemas.microsoft.com/office/drawing/2014/main" id="{0FC02F22-1475-4252-A9EE-20A52C3D8F59}"/>
              </a:ext>
            </a:extLst>
          </p:cNvPr>
          <p:cNvGraphicFramePr>
            <a:graphicFrameLocks noGrp="1"/>
          </p:cNvGraphicFramePr>
          <p:nvPr>
            <p:ph idx="1"/>
            <p:extLst>
              <p:ext uri="{D42A27DB-BD31-4B8C-83A1-F6EECF244321}">
                <p14:modId xmlns:p14="http://schemas.microsoft.com/office/powerpoint/2010/main" val="1722576294"/>
              </p:ext>
            </p:extLst>
          </p:nvPr>
        </p:nvGraphicFramePr>
        <p:xfrm>
          <a:off x="0" y="736979"/>
          <a:ext cx="12191999" cy="6107366"/>
        </p:xfrm>
        <a:graphic>
          <a:graphicData uri="http://schemas.openxmlformats.org/drawingml/2006/table">
            <a:tbl>
              <a:tblPr firstRow="1" firstCol="1" bandRow="1">
                <a:tableStyleId>{5C22544A-7EE6-4342-B048-85BDC9FD1C3A}</a:tableStyleId>
              </a:tblPr>
              <a:tblGrid>
                <a:gridCol w="2038084">
                  <a:extLst>
                    <a:ext uri="{9D8B030D-6E8A-4147-A177-3AD203B41FA5}">
                      <a16:colId xmlns:a16="http://schemas.microsoft.com/office/drawing/2014/main" val="636345901"/>
                    </a:ext>
                  </a:extLst>
                </a:gridCol>
                <a:gridCol w="2940424">
                  <a:extLst>
                    <a:ext uri="{9D8B030D-6E8A-4147-A177-3AD203B41FA5}">
                      <a16:colId xmlns:a16="http://schemas.microsoft.com/office/drawing/2014/main" val="2370156741"/>
                    </a:ext>
                  </a:extLst>
                </a:gridCol>
                <a:gridCol w="1620820">
                  <a:extLst>
                    <a:ext uri="{9D8B030D-6E8A-4147-A177-3AD203B41FA5}">
                      <a16:colId xmlns:a16="http://schemas.microsoft.com/office/drawing/2014/main" val="1109712027"/>
                    </a:ext>
                  </a:extLst>
                </a:gridCol>
                <a:gridCol w="3502429">
                  <a:extLst>
                    <a:ext uri="{9D8B030D-6E8A-4147-A177-3AD203B41FA5}">
                      <a16:colId xmlns:a16="http://schemas.microsoft.com/office/drawing/2014/main" val="3283781939"/>
                    </a:ext>
                  </a:extLst>
                </a:gridCol>
                <a:gridCol w="2090242">
                  <a:extLst>
                    <a:ext uri="{9D8B030D-6E8A-4147-A177-3AD203B41FA5}">
                      <a16:colId xmlns:a16="http://schemas.microsoft.com/office/drawing/2014/main" val="1019158631"/>
                    </a:ext>
                  </a:extLst>
                </a:gridCol>
              </a:tblGrid>
              <a:tr h="411564">
                <a:tc>
                  <a:txBody>
                    <a:bodyPr/>
                    <a:lstStyle/>
                    <a:p>
                      <a:pPr marL="22225" marR="0">
                        <a:lnSpc>
                          <a:spcPct val="107000"/>
                        </a:lnSpc>
                        <a:spcBef>
                          <a:spcPts val="0"/>
                        </a:spcBef>
                        <a:spcAft>
                          <a:spcPts val="0"/>
                        </a:spcAft>
                      </a:pPr>
                      <a:r>
                        <a:rPr lang="en-US" sz="700">
                          <a:effectLst/>
                        </a:rPr>
                        <a:t>year</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22225" marR="0">
                        <a:lnSpc>
                          <a:spcPct val="107000"/>
                        </a:lnSpc>
                        <a:spcBef>
                          <a:spcPts val="0"/>
                        </a:spcBef>
                        <a:spcAft>
                          <a:spcPts val="0"/>
                        </a:spcAft>
                      </a:pPr>
                      <a:r>
                        <a:rPr lang="en-US" sz="700">
                          <a:effectLst/>
                        </a:rPr>
                        <a:t>gdp per capita(US $) -- (X(i))</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22225" marR="0">
                        <a:lnSpc>
                          <a:spcPct val="107000"/>
                        </a:lnSpc>
                        <a:spcBef>
                          <a:spcPts val="0"/>
                        </a:spcBef>
                        <a:spcAft>
                          <a:spcPts val="0"/>
                        </a:spcAft>
                      </a:pPr>
                      <a:r>
                        <a:rPr lang="en-US" sz="800" dirty="0">
                          <a:effectLst/>
                        </a:rPr>
                        <a:t>X(</a:t>
                      </a:r>
                      <a:r>
                        <a:rPr lang="en-US" sz="800" dirty="0" err="1">
                          <a:effectLst/>
                        </a:rPr>
                        <a:t>i</a:t>
                      </a:r>
                      <a:r>
                        <a:rPr lang="en-US" sz="800" dirty="0">
                          <a:effectLst/>
                        </a:rPr>
                        <a:t>) - X(bar)</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22225" marR="0" algn="just">
                        <a:lnSpc>
                          <a:spcPct val="107000"/>
                        </a:lnSpc>
                        <a:spcBef>
                          <a:spcPts val="0"/>
                        </a:spcBef>
                        <a:spcAft>
                          <a:spcPts val="0"/>
                        </a:spcAft>
                      </a:pPr>
                      <a:r>
                        <a:rPr lang="en-US" sz="800">
                          <a:effectLst/>
                        </a:rPr>
                        <a:t>  [ Y(i) - Y(bar) ] * [ X (i) - X(bar)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X(i) - X(bar) ] ^ 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3610407150"/>
                  </a:ext>
                </a:extLst>
              </a:tr>
              <a:tr h="196118">
                <a:tc>
                  <a:txBody>
                    <a:bodyPr/>
                    <a:lstStyle/>
                    <a:p>
                      <a:pPr marL="0" marR="9525" algn="r">
                        <a:lnSpc>
                          <a:spcPct val="107000"/>
                        </a:lnSpc>
                        <a:spcBef>
                          <a:spcPts val="0"/>
                        </a:spcBef>
                        <a:spcAft>
                          <a:spcPts val="0"/>
                        </a:spcAft>
                      </a:pPr>
                      <a:r>
                        <a:rPr lang="en-US" sz="700">
                          <a:effectLst/>
                        </a:rPr>
                        <a:t>2001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851.6167442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-552.5099963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-177.7730774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305267.296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2217359267"/>
                  </a:ext>
                </a:extLst>
              </a:tr>
              <a:tr h="196118">
                <a:tc>
                  <a:txBody>
                    <a:bodyPr/>
                    <a:lstStyle/>
                    <a:p>
                      <a:pPr marL="0" marR="9525" algn="r">
                        <a:lnSpc>
                          <a:spcPct val="107000"/>
                        </a:lnSpc>
                        <a:spcBef>
                          <a:spcPts val="0"/>
                        </a:spcBef>
                        <a:spcAft>
                          <a:spcPts val="0"/>
                        </a:spcAft>
                      </a:pPr>
                      <a:r>
                        <a:rPr lang="en-US" sz="700">
                          <a:effectLst/>
                        </a:rPr>
                        <a:t>2002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869.4537969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-534.6729436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-161.1999479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285875.1566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839911566"/>
                  </a:ext>
                </a:extLst>
              </a:tr>
              <a:tr h="196118">
                <a:tc>
                  <a:txBody>
                    <a:bodyPr/>
                    <a:lstStyle/>
                    <a:p>
                      <a:pPr marL="0" marR="9525" algn="r">
                        <a:lnSpc>
                          <a:spcPct val="107000"/>
                        </a:lnSpc>
                        <a:spcBef>
                          <a:spcPts val="0"/>
                        </a:spcBef>
                        <a:spcAft>
                          <a:spcPts val="0"/>
                        </a:spcAft>
                      </a:pPr>
                      <a:r>
                        <a:rPr lang="en-US" sz="700">
                          <a:effectLst/>
                        </a:rPr>
                        <a:t>2003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922.177238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-481.9495025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-442.9799545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232275.323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547439673"/>
                  </a:ext>
                </a:extLst>
              </a:tr>
              <a:tr h="196118">
                <a:tc>
                  <a:txBody>
                    <a:bodyPr/>
                    <a:lstStyle/>
                    <a:p>
                      <a:pPr marL="0" marR="9525" algn="r">
                        <a:lnSpc>
                          <a:spcPct val="107000"/>
                        </a:lnSpc>
                        <a:spcBef>
                          <a:spcPts val="0"/>
                        </a:spcBef>
                        <a:spcAft>
                          <a:spcPts val="0"/>
                        </a:spcAft>
                      </a:pPr>
                      <a:r>
                        <a:rPr lang="en-US" sz="700">
                          <a:effectLst/>
                        </a:rPr>
                        <a:t>2004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979.1076487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-425.0190918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-97.66434583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180641.2284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2290637139"/>
                  </a:ext>
                </a:extLst>
              </a:tr>
              <a:tr h="196118">
                <a:tc>
                  <a:txBody>
                    <a:bodyPr/>
                    <a:lstStyle/>
                    <a:p>
                      <a:pPr marL="0" marR="9525" algn="r">
                        <a:lnSpc>
                          <a:spcPct val="107000"/>
                        </a:lnSpc>
                        <a:spcBef>
                          <a:spcPts val="0"/>
                        </a:spcBef>
                        <a:spcAft>
                          <a:spcPts val="0"/>
                        </a:spcAft>
                      </a:pPr>
                      <a:r>
                        <a:rPr lang="en-US" sz="700">
                          <a:effectLst/>
                        </a:rPr>
                        <a:t>2005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dirty="0">
                          <a:effectLst/>
                        </a:rPr>
                        <a:t>1040.432206</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-363.6945342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-61.34955199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132273.7142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3939906229"/>
                  </a:ext>
                </a:extLst>
              </a:tr>
              <a:tr h="196118">
                <a:tc>
                  <a:txBody>
                    <a:bodyPr/>
                    <a:lstStyle/>
                    <a:p>
                      <a:pPr marL="0" marR="9525" algn="r">
                        <a:lnSpc>
                          <a:spcPct val="107000"/>
                        </a:lnSpc>
                        <a:spcBef>
                          <a:spcPts val="0"/>
                        </a:spcBef>
                        <a:spcAft>
                          <a:spcPts val="0"/>
                        </a:spcAft>
                      </a:pPr>
                      <a:r>
                        <a:rPr lang="en-US" sz="700">
                          <a:effectLst/>
                        </a:rPr>
                        <a:t>2006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1106.821107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-297.3056337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-45.3128894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88390.63982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555194703"/>
                  </a:ext>
                </a:extLst>
              </a:tr>
              <a:tr h="196118">
                <a:tc>
                  <a:txBody>
                    <a:bodyPr/>
                    <a:lstStyle/>
                    <a:p>
                      <a:pPr marL="0" marR="9525" algn="r">
                        <a:lnSpc>
                          <a:spcPct val="107000"/>
                        </a:lnSpc>
                        <a:spcBef>
                          <a:spcPts val="0"/>
                        </a:spcBef>
                        <a:spcAft>
                          <a:spcPts val="0"/>
                        </a:spcAft>
                      </a:pPr>
                      <a:r>
                        <a:rPr lang="en-US" sz="700">
                          <a:effectLst/>
                        </a:rPr>
                        <a:t>2007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1173.935091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-230.1916492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-28.63086057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52988.19537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400106708"/>
                  </a:ext>
                </a:extLst>
              </a:tr>
              <a:tr h="196118">
                <a:tc>
                  <a:txBody>
                    <a:bodyPr/>
                    <a:lstStyle/>
                    <a:p>
                      <a:pPr marL="0" marR="9525" algn="r">
                        <a:lnSpc>
                          <a:spcPct val="107000"/>
                        </a:lnSpc>
                        <a:spcBef>
                          <a:spcPts val="0"/>
                        </a:spcBef>
                        <a:spcAft>
                          <a:spcPts val="0"/>
                        </a:spcAft>
                      </a:pPr>
                      <a:r>
                        <a:rPr lang="en-US" sz="700" dirty="0">
                          <a:effectLst/>
                        </a:rPr>
                        <a:t>2008</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1192.736965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-211.3897756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-19.18183864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44685.63725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4145485656"/>
                  </a:ext>
                </a:extLst>
              </a:tr>
              <a:tr h="196118">
                <a:tc>
                  <a:txBody>
                    <a:bodyPr/>
                    <a:lstStyle/>
                    <a:p>
                      <a:pPr marL="0" marR="9525" algn="r">
                        <a:lnSpc>
                          <a:spcPct val="107000"/>
                        </a:lnSpc>
                        <a:spcBef>
                          <a:spcPts val="0"/>
                        </a:spcBef>
                        <a:spcAft>
                          <a:spcPts val="0"/>
                        </a:spcAft>
                      </a:pPr>
                      <a:r>
                        <a:rPr lang="en-US" sz="700">
                          <a:effectLst/>
                        </a:rPr>
                        <a:t>2009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1267.964195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-136.1625457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-7.48012482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18540.23885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737778996"/>
                  </a:ext>
                </a:extLst>
              </a:tr>
              <a:tr h="196118">
                <a:tc>
                  <a:txBody>
                    <a:bodyPr/>
                    <a:lstStyle/>
                    <a:p>
                      <a:pPr marL="0" marR="9525" algn="r">
                        <a:lnSpc>
                          <a:spcPct val="107000"/>
                        </a:lnSpc>
                        <a:spcBef>
                          <a:spcPts val="0"/>
                        </a:spcBef>
                        <a:spcAft>
                          <a:spcPts val="0"/>
                        </a:spcAft>
                      </a:pPr>
                      <a:r>
                        <a:rPr lang="en-US" sz="700">
                          <a:effectLst/>
                        </a:rPr>
                        <a:t>2010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1357.854654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-46.27208604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-0.366947528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2141.105946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4191629567"/>
                  </a:ext>
                </a:extLst>
              </a:tr>
              <a:tr h="196118">
                <a:tc>
                  <a:txBody>
                    <a:bodyPr/>
                    <a:lstStyle/>
                    <a:p>
                      <a:pPr marL="0" marR="9525" algn="r">
                        <a:lnSpc>
                          <a:spcPct val="107000"/>
                        </a:lnSpc>
                        <a:spcBef>
                          <a:spcPts val="0"/>
                        </a:spcBef>
                        <a:spcAft>
                          <a:spcPts val="0"/>
                        </a:spcAft>
                      </a:pPr>
                      <a:r>
                        <a:rPr lang="en-US" sz="700">
                          <a:effectLst/>
                        </a:rPr>
                        <a:t>2011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1410.061585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5.934844722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-0.247611943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35.22238187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96886869"/>
                  </a:ext>
                </a:extLst>
              </a:tr>
              <a:tr h="196118">
                <a:tc>
                  <a:txBody>
                    <a:bodyPr/>
                    <a:lstStyle/>
                    <a:p>
                      <a:pPr marL="0" marR="9525" algn="r">
                        <a:lnSpc>
                          <a:spcPct val="107000"/>
                        </a:lnSpc>
                        <a:spcBef>
                          <a:spcPts val="0"/>
                        </a:spcBef>
                        <a:spcAft>
                          <a:spcPts val="0"/>
                        </a:spcAft>
                      </a:pPr>
                      <a:r>
                        <a:rPr lang="en-US" sz="700">
                          <a:effectLst/>
                        </a:rPr>
                        <a:t>2012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1469.42645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65.29970918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-6.57681841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4264.052019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2354031149"/>
                  </a:ext>
                </a:extLst>
              </a:tr>
              <a:tr h="196118">
                <a:tc>
                  <a:txBody>
                    <a:bodyPr/>
                    <a:lstStyle/>
                    <a:p>
                      <a:pPr marL="0" marR="9525" algn="r">
                        <a:lnSpc>
                          <a:spcPct val="107000"/>
                        </a:lnSpc>
                        <a:spcBef>
                          <a:spcPts val="0"/>
                        </a:spcBef>
                        <a:spcAft>
                          <a:spcPts val="0"/>
                        </a:spcAft>
                      </a:pPr>
                      <a:r>
                        <a:rPr lang="en-US" sz="700">
                          <a:effectLst/>
                        </a:rPr>
                        <a:t>2013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1544.106167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139.9794266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-21.3442402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19594.23986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52304263"/>
                  </a:ext>
                </a:extLst>
              </a:tr>
              <a:tr h="196118">
                <a:tc>
                  <a:txBody>
                    <a:bodyPr/>
                    <a:lstStyle/>
                    <a:p>
                      <a:pPr marL="0" marR="9525" algn="r">
                        <a:lnSpc>
                          <a:spcPct val="107000"/>
                        </a:lnSpc>
                        <a:spcBef>
                          <a:spcPts val="0"/>
                        </a:spcBef>
                        <a:spcAft>
                          <a:spcPts val="0"/>
                        </a:spcAft>
                      </a:pPr>
                      <a:r>
                        <a:rPr lang="en-US" sz="700">
                          <a:effectLst/>
                        </a:rPr>
                        <a:t>2014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1639.660494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235.5337533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-46.04933695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55476.14896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366579155"/>
                  </a:ext>
                </a:extLst>
              </a:tr>
              <a:tr h="196118">
                <a:tc>
                  <a:txBody>
                    <a:bodyPr/>
                    <a:lstStyle/>
                    <a:p>
                      <a:pPr marL="0" marR="9525" algn="r">
                        <a:lnSpc>
                          <a:spcPct val="107000"/>
                        </a:lnSpc>
                        <a:spcBef>
                          <a:spcPts val="0"/>
                        </a:spcBef>
                        <a:spcAft>
                          <a:spcPts val="0"/>
                        </a:spcAft>
                      </a:pPr>
                      <a:r>
                        <a:rPr lang="en-US" sz="700">
                          <a:effectLst/>
                        </a:rPr>
                        <a:t>2015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1751.70782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347.5810792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-87.56328395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120812.6066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223455154"/>
                  </a:ext>
                </a:extLst>
              </a:tr>
              <a:tr h="196118">
                <a:tc>
                  <a:txBody>
                    <a:bodyPr/>
                    <a:lstStyle/>
                    <a:p>
                      <a:pPr marL="0" marR="9525" algn="r">
                        <a:lnSpc>
                          <a:spcPct val="107000"/>
                        </a:lnSpc>
                        <a:spcBef>
                          <a:spcPts val="0"/>
                        </a:spcBef>
                        <a:spcAft>
                          <a:spcPts val="0"/>
                        </a:spcAft>
                      </a:pPr>
                      <a:r>
                        <a:rPr lang="en-US" sz="700">
                          <a:effectLst/>
                        </a:rPr>
                        <a:t>2016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1876.132931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472.00619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-145.4001056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222789.8434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745762860"/>
                  </a:ext>
                </a:extLst>
              </a:tr>
              <a:tr h="196118">
                <a:tc>
                  <a:txBody>
                    <a:bodyPr/>
                    <a:lstStyle/>
                    <a:p>
                      <a:pPr marL="0" marR="9525" algn="r">
                        <a:lnSpc>
                          <a:spcPct val="107000"/>
                        </a:lnSpc>
                        <a:spcBef>
                          <a:spcPts val="0"/>
                        </a:spcBef>
                        <a:spcAft>
                          <a:spcPts val="0"/>
                        </a:spcAft>
                      </a:pPr>
                      <a:r>
                        <a:rPr lang="en-US" sz="700">
                          <a:effectLst/>
                        </a:rPr>
                        <a:t>2017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1982.810164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578.6834239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-215.1101804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334874.5051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341628388"/>
                  </a:ext>
                </a:extLst>
              </a:tr>
              <a:tr h="196118">
                <a:tc>
                  <a:txBody>
                    <a:bodyPr/>
                    <a:lstStyle/>
                    <a:p>
                      <a:pPr marL="0" marR="9525" algn="r">
                        <a:lnSpc>
                          <a:spcPct val="107000"/>
                        </a:lnSpc>
                        <a:spcBef>
                          <a:spcPts val="0"/>
                        </a:spcBef>
                        <a:spcAft>
                          <a:spcPts val="0"/>
                        </a:spcAft>
                      </a:pPr>
                      <a:r>
                        <a:rPr lang="en-US" sz="700">
                          <a:effectLst/>
                        </a:rPr>
                        <a:t>2018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2090.976331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686.8495909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-301.4252463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471762.3605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875349464"/>
                  </a:ext>
                </a:extLst>
              </a:tr>
              <a:tr h="196118">
                <a:tc>
                  <a:txBody>
                    <a:bodyPr/>
                    <a:lstStyle/>
                    <a:p>
                      <a:pPr marL="0" marR="9525" algn="r">
                        <a:lnSpc>
                          <a:spcPct val="107000"/>
                        </a:lnSpc>
                        <a:spcBef>
                          <a:spcPts val="0"/>
                        </a:spcBef>
                        <a:spcAft>
                          <a:spcPts val="0"/>
                        </a:spcAft>
                      </a:pPr>
                      <a:r>
                        <a:rPr lang="en-US" sz="700">
                          <a:effectLst/>
                        </a:rPr>
                        <a:t>2019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2151.426481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747.2997408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10160" algn="r">
                        <a:lnSpc>
                          <a:spcPct val="107000"/>
                        </a:lnSpc>
                        <a:spcBef>
                          <a:spcPts val="0"/>
                        </a:spcBef>
                        <a:spcAft>
                          <a:spcPts val="0"/>
                        </a:spcAft>
                      </a:pPr>
                      <a:r>
                        <a:rPr lang="en-US" sz="700">
                          <a:effectLst/>
                        </a:rPr>
                        <a:t>-381.3353139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558456.9027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818587265"/>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4139608586"/>
                  </a:ext>
                </a:extLst>
              </a:tr>
              <a:tr h="364761">
                <a:tc>
                  <a:txBody>
                    <a:bodyPr/>
                    <a:lstStyle/>
                    <a:p>
                      <a:pPr marL="22225" marR="0">
                        <a:lnSpc>
                          <a:spcPct val="107000"/>
                        </a:lnSpc>
                        <a:spcBef>
                          <a:spcPts val="0"/>
                        </a:spcBef>
                        <a:spcAft>
                          <a:spcPts val="0"/>
                        </a:spcAft>
                      </a:pPr>
                      <a:r>
                        <a:rPr lang="en-US" sz="700">
                          <a:effectLst/>
                        </a:rPr>
                        <a:t>  Average (X-bar)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1404.12674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4082231504"/>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2376091193"/>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22225" marR="0">
                        <a:lnSpc>
                          <a:spcPct val="107000"/>
                        </a:lnSpc>
                        <a:spcBef>
                          <a:spcPts val="0"/>
                        </a:spcBef>
                        <a:spcAft>
                          <a:spcPts val="0"/>
                        </a:spcAft>
                      </a:pPr>
                      <a:r>
                        <a:rPr lang="en-US" sz="700">
                          <a:effectLst/>
                        </a:rPr>
                        <a:t>beta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-0.000779985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3478135121"/>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252993577"/>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a:effectLst/>
                        </a:rPr>
                        <a:t>1.73517762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1835982534"/>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740541097"/>
                  </a:ext>
                </a:extLst>
              </a:tr>
              <a:tr h="229257">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22225" marR="0">
                        <a:lnSpc>
                          <a:spcPct val="107000"/>
                        </a:lnSpc>
                        <a:spcBef>
                          <a:spcPts val="0"/>
                        </a:spcBef>
                        <a:spcAft>
                          <a:spcPts val="0"/>
                        </a:spcAft>
                      </a:pPr>
                      <a:r>
                        <a:rPr lang="en-US" sz="700">
                          <a:effectLst/>
                        </a:rPr>
                        <a:t>alpha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tc>
                  <a:txBody>
                    <a:bodyPr/>
                    <a:lstStyle/>
                    <a:p>
                      <a:pPr marL="0" marR="9525" algn="r">
                        <a:lnSpc>
                          <a:spcPct val="107000"/>
                        </a:lnSpc>
                        <a:spcBef>
                          <a:spcPts val="0"/>
                        </a:spcBef>
                        <a:spcAft>
                          <a:spcPts val="0"/>
                        </a:spcAft>
                      </a:pPr>
                      <a:r>
                        <a:rPr lang="en-US" sz="700" dirty="0">
                          <a:effectLst/>
                        </a:rPr>
                        <a:t>-5.66993481</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216" marT="24251" marB="0"/>
                </a:tc>
                <a:extLst>
                  <a:ext uri="{0D108BD9-81ED-4DB2-BD59-A6C34878D82A}">
                    <a16:rowId xmlns:a16="http://schemas.microsoft.com/office/drawing/2014/main" val="3737601894"/>
                  </a:ext>
                </a:extLst>
              </a:tr>
            </a:tbl>
          </a:graphicData>
        </a:graphic>
      </p:graphicFrame>
    </p:spTree>
    <p:extLst>
      <p:ext uri="{BB962C8B-B14F-4D97-AF65-F5344CB8AC3E}">
        <p14:creationId xmlns:p14="http://schemas.microsoft.com/office/powerpoint/2010/main" val="148866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1081-4EED-4914-83E0-7AD5A146463A}"/>
              </a:ext>
            </a:extLst>
          </p:cNvPr>
          <p:cNvSpPr>
            <a:spLocks noGrp="1"/>
          </p:cNvSpPr>
          <p:nvPr>
            <p:ph type="title"/>
          </p:nvPr>
        </p:nvSpPr>
        <p:spPr>
          <a:xfrm flipH="1">
            <a:off x="9274001" y="518161"/>
            <a:ext cx="45719" cy="45719"/>
          </a:xfrm>
        </p:spPr>
        <p:txBody>
          <a:bodyPr>
            <a:normAutofit fontScale="90000"/>
          </a:bodyPr>
          <a:lstStyle/>
          <a:p>
            <a:r>
              <a:rPr lang="en-US" dirty="0"/>
              <a:t>.</a:t>
            </a:r>
            <a:br>
              <a:rPr lang="en-US" dirty="0"/>
            </a:br>
            <a:endParaRPr lang="en-US" dirty="0"/>
          </a:p>
        </p:txBody>
      </p:sp>
      <p:graphicFrame>
        <p:nvGraphicFramePr>
          <p:cNvPr id="5" name="Content Placeholder 4">
            <a:extLst>
              <a:ext uri="{FF2B5EF4-FFF2-40B4-BE49-F238E27FC236}">
                <a16:creationId xmlns:a16="http://schemas.microsoft.com/office/drawing/2014/main" id="{4D27400A-7F58-4955-810C-6553F5668026}"/>
              </a:ext>
            </a:extLst>
          </p:cNvPr>
          <p:cNvGraphicFramePr>
            <a:graphicFrameLocks noGrp="1"/>
          </p:cNvGraphicFramePr>
          <p:nvPr>
            <p:ph sz="half" idx="1"/>
            <p:extLst>
              <p:ext uri="{D42A27DB-BD31-4B8C-83A1-F6EECF244321}">
                <p14:modId xmlns:p14="http://schemas.microsoft.com/office/powerpoint/2010/main" val="1205733994"/>
              </p:ext>
            </p:extLst>
          </p:nvPr>
        </p:nvGraphicFramePr>
        <p:xfrm>
          <a:off x="13481" y="0"/>
          <a:ext cx="6262954" cy="6858012"/>
        </p:xfrm>
        <a:graphic>
          <a:graphicData uri="http://schemas.openxmlformats.org/drawingml/2006/table">
            <a:tbl>
              <a:tblPr firstRow="1" firstCol="1" bandRow="1">
                <a:tableStyleId>{5C22544A-7EE6-4342-B048-85BDC9FD1C3A}</a:tableStyleId>
              </a:tblPr>
              <a:tblGrid>
                <a:gridCol w="1461560">
                  <a:extLst>
                    <a:ext uri="{9D8B030D-6E8A-4147-A177-3AD203B41FA5}">
                      <a16:colId xmlns:a16="http://schemas.microsoft.com/office/drawing/2014/main" val="710392736"/>
                    </a:ext>
                  </a:extLst>
                </a:gridCol>
                <a:gridCol w="4801394">
                  <a:extLst>
                    <a:ext uri="{9D8B030D-6E8A-4147-A177-3AD203B41FA5}">
                      <a16:colId xmlns:a16="http://schemas.microsoft.com/office/drawing/2014/main" val="3449851527"/>
                    </a:ext>
                  </a:extLst>
                </a:gridCol>
              </a:tblGrid>
              <a:tr h="163286">
                <a:tc>
                  <a:txBody>
                    <a:bodyPr/>
                    <a:lstStyle/>
                    <a:p>
                      <a:pPr marL="0" marR="0">
                        <a:lnSpc>
                          <a:spcPct val="107000"/>
                        </a:lnSpc>
                        <a:spcBef>
                          <a:spcPts val="0"/>
                        </a:spcBef>
                        <a:spcAft>
                          <a:spcPts val="0"/>
                        </a:spcAft>
                      </a:pPr>
                      <a:r>
                        <a:rPr lang="en-US" sz="800" dirty="0">
                          <a:effectLst/>
                        </a:rPr>
                        <a:t>year</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nSpc>
                          <a:spcPct val="107000"/>
                        </a:lnSpc>
                        <a:spcBef>
                          <a:spcPts val="0"/>
                        </a:spcBef>
                        <a:spcAft>
                          <a:spcPts val="0"/>
                        </a:spcAft>
                      </a:pPr>
                      <a:r>
                        <a:rPr lang="en-US" sz="800">
                          <a:effectLst/>
                        </a:rPr>
                        <a:t>Projected vehicles /1000  People</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954828453"/>
                  </a:ext>
                </a:extLst>
              </a:tr>
              <a:tr h="163286">
                <a:tc>
                  <a:txBody>
                    <a:bodyPr/>
                    <a:lstStyle/>
                    <a:p>
                      <a:pPr marL="0" marR="0" algn="r">
                        <a:lnSpc>
                          <a:spcPct val="107000"/>
                        </a:lnSpc>
                        <a:spcBef>
                          <a:spcPts val="0"/>
                        </a:spcBef>
                        <a:spcAft>
                          <a:spcPts val="0"/>
                        </a:spcAft>
                      </a:pPr>
                      <a:r>
                        <a:rPr lang="en-US" sz="800">
                          <a:effectLst/>
                        </a:rPr>
                        <a:t>2001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dirty="0">
                          <a:effectLst/>
                        </a:rPr>
                        <a:t>38</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834274096"/>
                  </a:ext>
                </a:extLst>
              </a:tr>
              <a:tr h="163286">
                <a:tc>
                  <a:txBody>
                    <a:bodyPr/>
                    <a:lstStyle/>
                    <a:p>
                      <a:pPr marL="0" marR="0" algn="r">
                        <a:lnSpc>
                          <a:spcPct val="107000"/>
                        </a:lnSpc>
                        <a:spcBef>
                          <a:spcPts val="0"/>
                        </a:spcBef>
                        <a:spcAft>
                          <a:spcPts val="0"/>
                        </a:spcAft>
                      </a:pPr>
                      <a:r>
                        <a:rPr lang="en-US" sz="800">
                          <a:effectLst/>
                        </a:rPr>
                        <a:t>2002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39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177975856"/>
                  </a:ext>
                </a:extLst>
              </a:tr>
              <a:tr h="163286">
                <a:tc>
                  <a:txBody>
                    <a:bodyPr/>
                    <a:lstStyle/>
                    <a:p>
                      <a:pPr marL="0" marR="0" algn="r">
                        <a:lnSpc>
                          <a:spcPct val="107000"/>
                        </a:lnSpc>
                        <a:spcBef>
                          <a:spcPts val="0"/>
                        </a:spcBef>
                        <a:spcAft>
                          <a:spcPts val="0"/>
                        </a:spcAft>
                      </a:pPr>
                      <a:r>
                        <a:rPr lang="en-US" sz="800">
                          <a:effectLst/>
                        </a:rPr>
                        <a:t>2003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44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297654807"/>
                  </a:ext>
                </a:extLst>
              </a:tr>
              <a:tr h="163286">
                <a:tc>
                  <a:txBody>
                    <a:bodyPr/>
                    <a:lstStyle/>
                    <a:p>
                      <a:pPr marL="0" marR="0" algn="r">
                        <a:lnSpc>
                          <a:spcPct val="107000"/>
                        </a:lnSpc>
                        <a:spcBef>
                          <a:spcPts val="0"/>
                        </a:spcBef>
                        <a:spcAft>
                          <a:spcPts val="0"/>
                        </a:spcAft>
                      </a:pPr>
                      <a:r>
                        <a:rPr lang="en-US" sz="800">
                          <a:effectLst/>
                        </a:rPr>
                        <a:t>2004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50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791968902"/>
                  </a:ext>
                </a:extLst>
              </a:tr>
              <a:tr h="163286">
                <a:tc>
                  <a:txBody>
                    <a:bodyPr/>
                    <a:lstStyle/>
                    <a:p>
                      <a:pPr marL="0" marR="0" algn="r">
                        <a:lnSpc>
                          <a:spcPct val="107000"/>
                        </a:lnSpc>
                        <a:spcBef>
                          <a:spcPts val="0"/>
                        </a:spcBef>
                        <a:spcAft>
                          <a:spcPts val="0"/>
                        </a:spcAft>
                      </a:pPr>
                      <a:r>
                        <a:rPr lang="en-US" sz="800">
                          <a:effectLst/>
                        </a:rPr>
                        <a:t>2005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56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3224998356"/>
                  </a:ext>
                </a:extLst>
              </a:tr>
              <a:tr h="163286">
                <a:tc>
                  <a:txBody>
                    <a:bodyPr/>
                    <a:lstStyle/>
                    <a:p>
                      <a:pPr marL="0" marR="0" algn="r">
                        <a:lnSpc>
                          <a:spcPct val="107000"/>
                        </a:lnSpc>
                        <a:spcBef>
                          <a:spcPts val="0"/>
                        </a:spcBef>
                        <a:spcAft>
                          <a:spcPts val="0"/>
                        </a:spcAft>
                      </a:pPr>
                      <a:r>
                        <a:rPr lang="en-US" sz="800">
                          <a:effectLst/>
                        </a:rPr>
                        <a:t>2006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dirty="0">
                          <a:effectLst/>
                        </a:rPr>
                        <a:t>64</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767050975"/>
                  </a:ext>
                </a:extLst>
              </a:tr>
              <a:tr h="163286">
                <a:tc>
                  <a:txBody>
                    <a:bodyPr/>
                    <a:lstStyle/>
                    <a:p>
                      <a:pPr marL="0" marR="0" algn="r">
                        <a:lnSpc>
                          <a:spcPct val="107000"/>
                        </a:lnSpc>
                        <a:spcBef>
                          <a:spcPts val="0"/>
                        </a:spcBef>
                        <a:spcAft>
                          <a:spcPts val="0"/>
                        </a:spcAft>
                      </a:pPr>
                      <a:r>
                        <a:rPr lang="en-US" sz="800">
                          <a:effectLst/>
                        </a:rPr>
                        <a:t>2007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72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3411303749"/>
                  </a:ext>
                </a:extLst>
              </a:tr>
              <a:tr h="163286">
                <a:tc>
                  <a:txBody>
                    <a:bodyPr/>
                    <a:lstStyle/>
                    <a:p>
                      <a:pPr marL="0" marR="0" algn="r">
                        <a:lnSpc>
                          <a:spcPct val="107000"/>
                        </a:lnSpc>
                        <a:spcBef>
                          <a:spcPts val="0"/>
                        </a:spcBef>
                        <a:spcAft>
                          <a:spcPts val="0"/>
                        </a:spcAft>
                      </a:pPr>
                      <a:r>
                        <a:rPr lang="en-US" sz="800">
                          <a:effectLst/>
                        </a:rPr>
                        <a:t>2008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75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639517542"/>
                  </a:ext>
                </a:extLst>
              </a:tr>
              <a:tr h="163286">
                <a:tc>
                  <a:txBody>
                    <a:bodyPr/>
                    <a:lstStyle/>
                    <a:p>
                      <a:pPr marL="0" marR="0" algn="r">
                        <a:lnSpc>
                          <a:spcPct val="107000"/>
                        </a:lnSpc>
                        <a:spcBef>
                          <a:spcPts val="0"/>
                        </a:spcBef>
                        <a:spcAft>
                          <a:spcPts val="0"/>
                        </a:spcAft>
                      </a:pPr>
                      <a:r>
                        <a:rPr lang="en-US" sz="800">
                          <a:effectLst/>
                        </a:rPr>
                        <a:t>2009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85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3615304791"/>
                  </a:ext>
                </a:extLst>
              </a:tr>
              <a:tr h="163286">
                <a:tc>
                  <a:txBody>
                    <a:bodyPr/>
                    <a:lstStyle/>
                    <a:p>
                      <a:pPr marL="0" marR="0" algn="r">
                        <a:lnSpc>
                          <a:spcPct val="107000"/>
                        </a:lnSpc>
                        <a:spcBef>
                          <a:spcPts val="0"/>
                        </a:spcBef>
                        <a:spcAft>
                          <a:spcPts val="0"/>
                        </a:spcAft>
                      </a:pPr>
                      <a:r>
                        <a:rPr lang="en-US" sz="800">
                          <a:effectLst/>
                        </a:rPr>
                        <a:t>2010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98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29834734"/>
                  </a:ext>
                </a:extLst>
              </a:tr>
              <a:tr h="163286">
                <a:tc>
                  <a:txBody>
                    <a:bodyPr/>
                    <a:lstStyle/>
                    <a:p>
                      <a:pPr marL="0" marR="0" algn="r">
                        <a:lnSpc>
                          <a:spcPct val="107000"/>
                        </a:lnSpc>
                        <a:spcBef>
                          <a:spcPts val="0"/>
                        </a:spcBef>
                        <a:spcAft>
                          <a:spcPts val="0"/>
                        </a:spcAft>
                      </a:pPr>
                      <a:r>
                        <a:rPr lang="en-US" sz="800">
                          <a:effectLst/>
                        </a:rPr>
                        <a:t>2011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106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690312348"/>
                  </a:ext>
                </a:extLst>
              </a:tr>
              <a:tr h="163286">
                <a:tc>
                  <a:txBody>
                    <a:bodyPr/>
                    <a:lstStyle/>
                    <a:p>
                      <a:pPr marL="0" marR="0" algn="r">
                        <a:lnSpc>
                          <a:spcPct val="107000"/>
                        </a:lnSpc>
                        <a:spcBef>
                          <a:spcPts val="0"/>
                        </a:spcBef>
                        <a:spcAft>
                          <a:spcPts val="0"/>
                        </a:spcAft>
                      </a:pPr>
                      <a:r>
                        <a:rPr lang="en-US" sz="800">
                          <a:effectLst/>
                        </a:rPr>
                        <a:t>2012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115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792023509"/>
                  </a:ext>
                </a:extLst>
              </a:tr>
              <a:tr h="163286">
                <a:tc>
                  <a:txBody>
                    <a:bodyPr/>
                    <a:lstStyle/>
                    <a:p>
                      <a:pPr marL="0" marR="0" algn="r">
                        <a:lnSpc>
                          <a:spcPct val="107000"/>
                        </a:lnSpc>
                        <a:spcBef>
                          <a:spcPts val="0"/>
                        </a:spcBef>
                        <a:spcAft>
                          <a:spcPts val="0"/>
                        </a:spcAft>
                      </a:pPr>
                      <a:r>
                        <a:rPr lang="en-US" sz="800">
                          <a:effectLst/>
                        </a:rPr>
                        <a:t>2013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128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601741263"/>
                  </a:ext>
                </a:extLst>
              </a:tr>
              <a:tr h="163286">
                <a:tc>
                  <a:txBody>
                    <a:bodyPr/>
                    <a:lstStyle/>
                    <a:p>
                      <a:pPr marL="0" marR="0" algn="r">
                        <a:lnSpc>
                          <a:spcPct val="107000"/>
                        </a:lnSpc>
                        <a:spcBef>
                          <a:spcPts val="0"/>
                        </a:spcBef>
                        <a:spcAft>
                          <a:spcPts val="0"/>
                        </a:spcAft>
                      </a:pPr>
                      <a:r>
                        <a:rPr lang="en-US" sz="800">
                          <a:effectLst/>
                        </a:rPr>
                        <a:t>2014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144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054939944"/>
                  </a:ext>
                </a:extLst>
              </a:tr>
              <a:tr h="163286">
                <a:tc>
                  <a:txBody>
                    <a:bodyPr/>
                    <a:lstStyle/>
                    <a:p>
                      <a:pPr marL="0" marR="0" algn="r">
                        <a:lnSpc>
                          <a:spcPct val="107000"/>
                        </a:lnSpc>
                        <a:spcBef>
                          <a:spcPts val="0"/>
                        </a:spcBef>
                        <a:spcAft>
                          <a:spcPts val="0"/>
                        </a:spcAft>
                      </a:pPr>
                      <a:r>
                        <a:rPr lang="en-US" sz="800">
                          <a:effectLst/>
                        </a:rPr>
                        <a:t>2015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165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3410969913"/>
                  </a:ext>
                </a:extLst>
              </a:tr>
              <a:tr h="163286">
                <a:tc>
                  <a:txBody>
                    <a:bodyPr/>
                    <a:lstStyle/>
                    <a:p>
                      <a:pPr marL="0" marR="0" algn="r">
                        <a:lnSpc>
                          <a:spcPct val="107000"/>
                        </a:lnSpc>
                        <a:spcBef>
                          <a:spcPts val="0"/>
                        </a:spcBef>
                        <a:spcAft>
                          <a:spcPts val="0"/>
                        </a:spcAft>
                      </a:pPr>
                      <a:r>
                        <a:rPr lang="en-US" sz="800">
                          <a:effectLst/>
                        </a:rPr>
                        <a:t>2016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188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818191712"/>
                  </a:ext>
                </a:extLst>
              </a:tr>
              <a:tr h="163286">
                <a:tc>
                  <a:txBody>
                    <a:bodyPr/>
                    <a:lstStyle/>
                    <a:p>
                      <a:pPr marL="0" marR="0" algn="r">
                        <a:lnSpc>
                          <a:spcPct val="107000"/>
                        </a:lnSpc>
                        <a:spcBef>
                          <a:spcPts val="0"/>
                        </a:spcBef>
                        <a:spcAft>
                          <a:spcPts val="0"/>
                        </a:spcAft>
                      </a:pPr>
                      <a:r>
                        <a:rPr lang="en-US" sz="800">
                          <a:effectLst/>
                        </a:rPr>
                        <a:t>2017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209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3460828517"/>
                  </a:ext>
                </a:extLst>
              </a:tr>
              <a:tr h="163286">
                <a:tc>
                  <a:txBody>
                    <a:bodyPr/>
                    <a:lstStyle/>
                    <a:p>
                      <a:pPr marL="0" marR="0" algn="r">
                        <a:lnSpc>
                          <a:spcPct val="107000"/>
                        </a:lnSpc>
                        <a:spcBef>
                          <a:spcPts val="0"/>
                        </a:spcBef>
                        <a:spcAft>
                          <a:spcPts val="0"/>
                        </a:spcAft>
                      </a:pPr>
                      <a:r>
                        <a:rPr lang="en-US" sz="800">
                          <a:effectLst/>
                        </a:rPr>
                        <a:t>2018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231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085447436"/>
                  </a:ext>
                </a:extLst>
              </a:tr>
              <a:tr h="163286">
                <a:tc>
                  <a:txBody>
                    <a:bodyPr/>
                    <a:lstStyle/>
                    <a:p>
                      <a:pPr marL="0" marR="0" algn="r">
                        <a:lnSpc>
                          <a:spcPct val="107000"/>
                        </a:lnSpc>
                        <a:spcBef>
                          <a:spcPts val="0"/>
                        </a:spcBef>
                        <a:spcAft>
                          <a:spcPts val="0"/>
                        </a:spcAft>
                      </a:pPr>
                      <a:r>
                        <a:rPr lang="en-US" sz="800">
                          <a:effectLst/>
                        </a:rPr>
                        <a:t>2019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243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598402639"/>
                  </a:ext>
                </a:extLst>
              </a:tr>
              <a:tr h="163286">
                <a:tc>
                  <a:txBody>
                    <a:bodyPr/>
                    <a:lstStyle/>
                    <a:p>
                      <a:pPr marL="0" marR="0" algn="r">
                        <a:lnSpc>
                          <a:spcPct val="107000"/>
                        </a:lnSpc>
                        <a:spcBef>
                          <a:spcPts val="0"/>
                        </a:spcBef>
                        <a:spcAft>
                          <a:spcPts val="0"/>
                        </a:spcAft>
                      </a:pPr>
                      <a:r>
                        <a:rPr lang="en-US" sz="800">
                          <a:effectLst/>
                        </a:rPr>
                        <a:t>2020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nSpc>
                          <a:spcPct val="107000"/>
                        </a:lnSpc>
                        <a:spcBef>
                          <a:spcPts val="0"/>
                        </a:spcBef>
                        <a:spcAft>
                          <a:spcPts val="0"/>
                        </a:spcAft>
                      </a:pPr>
                      <a:r>
                        <a:rPr lang="en-US" sz="800">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149159806"/>
                  </a:ext>
                </a:extLst>
              </a:tr>
              <a:tr h="163286">
                <a:tc>
                  <a:txBody>
                    <a:bodyPr/>
                    <a:lstStyle/>
                    <a:p>
                      <a:pPr marL="0" marR="0" algn="r">
                        <a:lnSpc>
                          <a:spcPct val="107000"/>
                        </a:lnSpc>
                        <a:spcBef>
                          <a:spcPts val="0"/>
                        </a:spcBef>
                        <a:spcAft>
                          <a:spcPts val="0"/>
                        </a:spcAft>
                      </a:pPr>
                      <a:r>
                        <a:rPr lang="en-US" sz="800">
                          <a:effectLst/>
                        </a:rPr>
                        <a:t>2021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dirty="0">
                          <a:effectLst/>
                        </a:rPr>
                        <a:t>251</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431035365"/>
                  </a:ext>
                </a:extLst>
              </a:tr>
              <a:tr h="163286">
                <a:tc>
                  <a:txBody>
                    <a:bodyPr/>
                    <a:lstStyle/>
                    <a:p>
                      <a:pPr marL="0" marR="0" algn="r">
                        <a:lnSpc>
                          <a:spcPct val="107000"/>
                        </a:lnSpc>
                        <a:spcBef>
                          <a:spcPts val="0"/>
                        </a:spcBef>
                        <a:spcAft>
                          <a:spcPts val="0"/>
                        </a:spcAft>
                      </a:pPr>
                      <a:r>
                        <a:rPr lang="en-US" sz="800">
                          <a:effectLst/>
                        </a:rPr>
                        <a:t>2022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281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652396327"/>
                  </a:ext>
                </a:extLst>
              </a:tr>
              <a:tr h="163286">
                <a:tc>
                  <a:txBody>
                    <a:bodyPr/>
                    <a:lstStyle/>
                    <a:p>
                      <a:pPr marL="0" marR="0" algn="r">
                        <a:lnSpc>
                          <a:spcPct val="107000"/>
                        </a:lnSpc>
                        <a:spcBef>
                          <a:spcPts val="0"/>
                        </a:spcBef>
                        <a:spcAft>
                          <a:spcPts val="0"/>
                        </a:spcAft>
                      </a:pPr>
                      <a:r>
                        <a:rPr lang="en-US" sz="800">
                          <a:effectLst/>
                        </a:rPr>
                        <a:t>2023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314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077382567"/>
                  </a:ext>
                </a:extLst>
              </a:tr>
              <a:tr h="163286">
                <a:tc>
                  <a:txBody>
                    <a:bodyPr/>
                    <a:lstStyle/>
                    <a:p>
                      <a:pPr marL="0" marR="0" algn="r">
                        <a:lnSpc>
                          <a:spcPct val="107000"/>
                        </a:lnSpc>
                        <a:spcBef>
                          <a:spcPts val="0"/>
                        </a:spcBef>
                        <a:spcAft>
                          <a:spcPts val="0"/>
                        </a:spcAft>
                      </a:pPr>
                      <a:r>
                        <a:rPr lang="en-US" sz="800">
                          <a:effectLst/>
                        </a:rPr>
                        <a:t>2024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348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032150985"/>
                  </a:ext>
                </a:extLst>
              </a:tr>
              <a:tr h="163286">
                <a:tc>
                  <a:txBody>
                    <a:bodyPr/>
                    <a:lstStyle/>
                    <a:p>
                      <a:pPr marL="0" marR="0" algn="r">
                        <a:lnSpc>
                          <a:spcPct val="107000"/>
                        </a:lnSpc>
                        <a:spcBef>
                          <a:spcPts val="0"/>
                        </a:spcBef>
                        <a:spcAft>
                          <a:spcPts val="0"/>
                        </a:spcAft>
                      </a:pPr>
                      <a:r>
                        <a:rPr lang="en-US" sz="800">
                          <a:effectLst/>
                        </a:rPr>
                        <a:t>2025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383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400952636"/>
                  </a:ext>
                </a:extLst>
              </a:tr>
              <a:tr h="163286">
                <a:tc>
                  <a:txBody>
                    <a:bodyPr/>
                    <a:lstStyle/>
                    <a:p>
                      <a:pPr marL="0" marR="0" algn="r">
                        <a:lnSpc>
                          <a:spcPct val="107000"/>
                        </a:lnSpc>
                        <a:spcBef>
                          <a:spcPts val="0"/>
                        </a:spcBef>
                        <a:spcAft>
                          <a:spcPts val="0"/>
                        </a:spcAft>
                      </a:pPr>
                      <a:r>
                        <a:rPr lang="en-US" sz="800">
                          <a:effectLst/>
                        </a:rPr>
                        <a:t>2026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419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907864091"/>
                  </a:ext>
                </a:extLst>
              </a:tr>
              <a:tr h="163286">
                <a:tc>
                  <a:txBody>
                    <a:bodyPr/>
                    <a:lstStyle/>
                    <a:p>
                      <a:pPr marL="0" marR="0" algn="r">
                        <a:lnSpc>
                          <a:spcPct val="107000"/>
                        </a:lnSpc>
                        <a:spcBef>
                          <a:spcPts val="0"/>
                        </a:spcBef>
                        <a:spcAft>
                          <a:spcPts val="0"/>
                        </a:spcAft>
                      </a:pPr>
                      <a:r>
                        <a:rPr lang="en-US" sz="800">
                          <a:effectLst/>
                        </a:rPr>
                        <a:t>2027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454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461382443"/>
                  </a:ext>
                </a:extLst>
              </a:tr>
              <a:tr h="163286">
                <a:tc>
                  <a:txBody>
                    <a:bodyPr/>
                    <a:lstStyle/>
                    <a:p>
                      <a:pPr marL="0" marR="0" algn="r">
                        <a:lnSpc>
                          <a:spcPct val="107000"/>
                        </a:lnSpc>
                        <a:spcBef>
                          <a:spcPts val="0"/>
                        </a:spcBef>
                        <a:spcAft>
                          <a:spcPts val="0"/>
                        </a:spcAft>
                      </a:pPr>
                      <a:r>
                        <a:rPr lang="en-US" sz="800">
                          <a:effectLst/>
                        </a:rPr>
                        <a:t>2028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487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735118733"/>
                  </a:ext>
                </a:extLst>
              </a:tr>
              <a:tr h="163286">
                <a:tc>
                  <a:txBody>
                    <a:bodyPr/>
                    <a:lstStyle/>
                    <a:p>
                      <a:pPr marL="0" marR="0" algn="r">
                        <a:lnSpc>
                          <a:spcPct val="107000"/>
                        </a:lnSpc>
                        <a:spcBef>
                          <a:spcPts val="0"/>
                        </a:spcBef>
                        <a:spcAft>
                          <a:spcPts val="0"/>
                        </a:spcAft>
                      </a:pPr>
                      <a:r>
                        <a:rPr lang="en-US" sz="800">
                          <a:effectLst/>
                        </a:rPr>
                        <a:t>2029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520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591097274"/>
                  </a:ext>
                </a:extLst>
              </a:tr>
              <a:tr h="163286">
                <a:tc>
                  <a:txBody>
                    <a:bodyPr/>
                    <a:lstStyle/>
                    <a:p>
                      <a:pPr marL="0" marR="0" algn="r">
                        <a:lnSpc>
                          <a:spcPct val="107000"/>
                        </a:lnSpc>
                        <a:spcBef>
                          <a:spcPts val="0"/>
                        </a:spcBef>
                        <a:spcAft>
                          <a:spcPts val="0"/>
                        </a:spcAft>
                      </a:pPr>
                      <a:r>
                        <a:rPr lang="en-US" sz="800">
                          <a:effectLst/>
                        </a:rPr>
                        <a:t>2030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550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655300528"/>
                  </a:ext>
                </a:extLst>
              </a:tr>
              <a:tr h="163286">
                <a:tc>
                  <a:txBody>
                    <a:bodyPr/>
                    <a:lstStyle/>
                    <a:p>
                      <a:pPr marL="0" marR="0" algn="r">
                        <a:lnSpc>
                          <a:spcPct val="107000"/>
                        </a:lnSpc>
                        <a:spcBef>
                          <a:spcPts val="0"/>
                        </a:spcBef>
                        <a:spcAft>
                          <a:spcPts val="0"/>
                        </a:spcAft>
                      </a:pPr>
                      <a:r>
                        <a:rPr lang="en-US" sz="800">
                          <a:effectLst/>
                        </a:rPr>
                        <a:t>2031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570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13267022"/>
                  </a:ext>
                </a:extLst>
              </a:tr>
              <a:tr h="163286">
                <a:tc>
                  <a:txBody>
                    <a:bodyPr/>
                    <a:lstStyle/>
                    <a:p>
                      <a:pPr marL="0" marR="0" algn="r">
                        <a:lnSpc>
                          <a:spcPct val="107000"/>
                        </a:lnSpc>
                        <a:spcBef>
                          <a:spcPts val="0"/>
                        </a:spcBef>
                        <a:spcAft>
                          <a:spcPts val="0"/>
                        </a:spcAft>
                      </a:pPr>
                      <a:r>
                        <a:rPr lang="en-US" sz="800">
                          <a:effectLst/>
                        </a:rPr>
                        <a:t>2032</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589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482992495"/>
                  </a:ext>
                </a:extLst>
              </a:tr>
              <a:tr h="163286">
                <a:tc>
                  <a:txBody>
                    <a:bodyPr/>
                    <a:lstStyle/>
                    <a:p>
                      <a:pPr marL="0" marR="0" algn="r">
                        <a:lnSpc>
                          <a:spcPct val="107000"/>
                        </a:lnSpc>
                        <a:spcBef>
                          <a:spcPts val="0"/>
                        </a:spcBef>
                        <a:spcAft>
                          <a:spcPts val="0"/>
                        </a:spcAft>
                      </a:pPr>
                      <a:r>
                        <a:rPr lang="en-US" sz="800">
                          <a:effectLst/>
                        </a:rPr>
                        <a:t>2033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606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50291672"/>
                  </a:ext>
                </a:extLst>
              </a:tr>
              <a:tr h="163286">
                <a:tc>
                  <a:txBody>
                    <a:bodyPr/>
                    <a:lstStyle/>
                    <a:p>
                      <a:pPr marL="0" marR="0" algn="r">
                        <a:lnSpc>
                          <a:spcPct val="107000"/>
                        </a:lnSpc>
                        <a:spcBef>
                          <a:spcPts val="0"/>
                        </a:spcBef>
                        <a:spcAft>
                          <a:spcPts val="0"/>
                        </a:spcAft>
                      </a:pPr>
                      <a:r>
                        <a:rPr lang="en-US" sz="800">
                          <a:effectLst/>
                        </a:rPr>
                        <a:t>2034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621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810238966"/>
                  </a:ext>
                </a:extLst>
              </a:tr>
              <a:tr h="163286">
                <a:tc>
                  <a:txBody>
                    <a:bodyPr/>
                    <a:lstStyle/>
                    <a:p>
                      <a:pPr marL="0" marR="0" algn="r">
                        <a:lnSpc>
                          <a:spcPct val="107000"/>
                        </a:lnSpc>
                        <a:spcBef>
                          <a:spcPts val="0"/>
                        </a:spcBef>
                        <a:spcAft>
                          <a:spcPts val="0"/>
                        </a:spcAft>
                      </a:pPr>
                      <a:r>
                        <a:rPr lang="en-US" sz="800">
                          <a:effectLst/>
                        </a:rPr>
                        <a:t>2035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634</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3216005644"/>
                  </a:ext>
                </a:extLst>
              </a:tr>
              <a:tr h="163286">
                <a:tc>
                  <a:txBody>
                    <a:bodyPr/>
                    <a:lstStyle/>
                    <a:p>
                      <a:pPr marL="0" marR="0" algn="r">
                        <a:lnSpc>
                          <a:spcPct val="107000"/>
                        </a:lnSpc>
                        <a:spcBef>
                          <a:spcPts val="0"/>
                        </a:spcBef>
                        <a:spcAft>
                          <a:spcPts val="0"/>
                        </a:spcAft>
                      </a:pPr>
                      <a:r>
                        <a:rPr lang="en-US" sz="800">
                          <a:effectLst/>
                        </a:rPr>
                        <a:t>2036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646</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664817919"/>
                  </a:ext>
                </a:extLst>
              </a:tr>
              <a:tr h="163286">
                <a:tc>
                  <a:txBody>
                    <a:bodyPr/>
                    <a:lstStyle/>
                    <a:p>
                      <a:pPr marL="0" marR="0" algn="r">
                        <a:lnSpc>
                          <a:spcPct val="107000"/>
                        </a:lnSpc>
                        <a:spcBef>
                          <a:spcPts val="0"/>
                        </a:spcBef>
                        <a:spcAft>
                          <a:spcPts val="0"/>
                        </a:spcAft>
                      </a:pPr>
                      <a:r>
                        <a:rPr lang="en-US" sz="800">
                          <a:effectLst/>
                        </a:rPr>
                        <a:t>2037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657</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4051079630"/>
                  </a:ext>
                </a:extLst>
              </a:tr>
              <a:tr h="163286">
                <a:tc>
                  <a:txBody>
                    <a:bodyPr/>
                    <a:lstStyle/>
                    <a:p>
                      <a:pPr marL="0" marR="0" algn="r">
                        <a:lnSpc>
                          <a:spcPct val="107000"/>
                        </a:lnSpc>
                        <a:spcBef>
                          <a:spcPts val="0"/>
                        </a:spcBef>
                        <a:spcAft>
                          <a:spcPts val="0"/>
                        </a:spcAft>
                      </a:pPr>
                      <a:r>
                        <a:rPr lang="en-US" sz="800">
                          <a:effectLst/>
                        </a:rPr>
                        <a:t>2038</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665</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2641606982"/>
                  </a:ext>
                </a:extLst>
              </a:tr>
              <a:tr h="163286">
                <a:tc>
                  <a:txBody>
                    <a:bodyPr/>
                    <a:lstStyle/>
                    <a:p>
                      <a:pPr marL="0" marR="0" algn="r">
                        <a:lnSpc>
                          <a:spcPct val="107000"/>
                        </a:lnSpc>
                        <a:spcBef>
                          <a:spcPts val="0"/>
                        </a:spcBef>
                        <a:spcAft>
                          <a:spcPts val="0"/>
                        </a:spcAft>
                      </a:pPr>
                      <a:r>
                        <a:rPr lang="en-US" sz="800">
                          <a:effectLst/>
                        </a:rPr>
                        <a:t>2039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673</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477634539"/>
                  </a:ext>
                </a:extLst>
              </a:tr>
              <a:tr h="163286">
                <a:tc>
                  <a:txBody>
                    <a:bodyPr/>
                    <a:lstStyle/>
                    <a:p>
                      <a:pPr marL="0" marR="0" algn="r">
                        <a:lnSpc>
                          <a:spcPct val="107000"/>
                        </a:lnSpc>
                        <a:spcBef>
                          <a:spcPts val="0"/>
                        </a:spcBef>
                        <a:spcAft>
                          <a:spcPts val="0"/>
                        </a:spcAft>
                      </a:pPr>
                      <a:r>
                        <a:rPr lang="en-US" sz="800">
                          <a:effectLst/>
                        </a:rPr>
                        <a:t>2040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a:effectLst/>
                        </a:rPr>
                        <a:t>679</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463677663"/>
                  </a:ext>
                </a:extLst>
              </a:tr>
              <a:tr h="163286">
                <a:tc>
                  <a:txBody>
                    <a:bodyPr/>
                    <a:lstStyle/>
                    <a:p>
                      <a:pPr marL="0" marR="0" algn="r">
                        <a:lnSpc>
                          <a:spcPct val="107000"/>
                        </a:lnSpc>
                        <a:spcBef>
                          <a:spcPts val="0"/>
                        </a:spcBef>
                        <a:spcAft>
                          <a:spcPts val="0"/>
                        </a:spcAft>
                      </a:pPr>
                      <a:r>
                        <a:rPr lang="en-US" sz="800">
                          <a:effectLst/>
                        </a:rPr>
                        <a:t>2041</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tc>
                  <a:txBody>
                    <a:bodyPr/>
                    <a:lstStyle/>
                    <a:p>
                      <a:pPr marL="0" marR="0" algn="r">
                        <a:lnSpc>
                          <a:spcPct val="107000"/>
                        </a:lnSpc>
                        <a:spcBef>
                          <a:spcPts val="0"/>
                        </a:spcBef>
                        <a:spcAft>
                          <a:spcPts val="0"/>
                        </a:spcAft>
                      </a:pPr>
                      <a:r>
                        <a:rPr lang="en-US" sz="800" dirty="0">
                          <a:effectLst/>
                        </a:rPr>
                        <a:t>684</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63" marR="19394" marT="29090" marB="0"/>
                </a:tc>
                <a:extLst>
                  <a:ext uri="{0D108BD9-81ED-4DB2-BD59-A6C34878D82A}">
                    <a16:rowId xmlns:a16="http://schemas.microsoft.com/office/drawing/2014/main" val="1610715702"/>
                  </a:ext>
                </a:extLst>
              </a:tr>
            </a:tbl>
          </a:graphicData>
        </a:graphic>
      </p:graphicFrame>
      <p:sp>
        <p:nvSpPr>
          <p:cNvPr id="4" name="Content Placeholder 3">
            <a:extLst>
              <a:ext uri="{FF2B5EF4-FFF2-40B4-BE49-F238E27FC236}">
                <a16:creationId xmlns:a16="http://schemas.microsoft.com/office/drawing/2014/main" id="{B3FDBEDD-97A9-46E7-B0C0-99049A42C3BA}"/>
              </a:ext>
            </a:extLst>
          </p:cNvPr>
          <p:cNvSpPr>
            <a:spLocks noGrp="1"/>
          </p:cNvSpPr>
          <p:nvPr>
            <p:ph sz="half" idx="2"/>
          </p:nvPr>
        </p:nvSpPr>
        <p:spPr>
          <a:xfrm>
            <a:off x="6312583" y="624476"/>
            <a:ext cx="5054836" cy="1517576"/>
          </a:xfrm>
        </p:spPr>
        <p:txBody>
          <a:bodyPr>
            <a:normAutofit fontScale="70000" lnSpcReduction="20000"/>
          </a:bodyPr>
          <a:lstStyle/>
          <a:p>
            <a:r>
              <a:rPr lang="en-US" dirty="0"/>
              <a:t>We come to the conclusion that by 2030 there will be 550 vehicles per 1000 people. </a:t>
            </a:r>
          </a:p>
          <a:p>
            <a:r>
              <a:rPr lang="en-US" dirty="0"/>
              <a:t>And by 2041 we will attain the near saturation limit of 684 vehicles per 1000 people. 	</a:t>
            </a:r>
          </a:p>
        </p:txBody>
      </p:sp>
      <p:grpSp>
        <p:nvGrpSpPr>
          <p:cNvPr id="6" name="Group 5">
            <a:extLst>
              <a:ext uri="{FF2B5EF4-FFF2-40B4-BE49-F238E27FC236}">
                <a16:creationId xmlns:a16="http://schemas.microsoft.com/office/drawing/2014/main" id="{8387F04C-600B-47F8-B33E-4A9035F89043}"/>
              </a:ext>
            </a:extLst>
          </p:cNvPr>
          <p:cNvGrpSpPr/>
          <p:nvPr/>
        </p:nvGrpSpPr>
        <p:grpSpPr>
          <a:xfrm>
            <a:off x="6431703" y="3029802"/>
            <a:ext cx="5621751" cy="3505027"/>
            <a:chOff x="0" y="0"/>
            <a:chExt cx="4641601" cy="2882064"/>
          </a:xfrm>
        </p:grpSpPr>
        <p:sp>
          <p:nvSpPr>
            <p:cNvPr id="7" name="Rectangle 6">
              <a:extLst>
                <a:ext uri="{FF2B5EF4-FFF2-40B4-BE49-F238E27FC236}">
                  <a16:creationId xmlns:a16="http://schemas.microsoft.com/office/drawing/2014/main" id="{53F8D035-026B-40AF-B42A-2B1426DDB586}"/>
                </a:ext>
              </a:extLst>
            </p:cNvPr>
            <p:cNvSpPr/>
            <p:nvPr/>
          </p:nvSpPr>
          <p:spPr>
            <a:xfrm>
              <a:off x="4572889" y="2572385"/>
              <a:ext cx="68712" cy="309679"/>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 </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8" name="Shape 11094">
              <a:extLst>
                <a:ext uri="{FF2B5EF4-FFF2-40B4-BE49-F238E27FC236}">
                  <a16:creationId xmlns:a16="http://schemas.microsoft.com/office/drawing/2014/main" id="{2545D7A4-8587-4EC6-8EB1-ACCF17DC24E5}"/>
                </a:ext>
              </a:extLst>
            </p:cNvPr>
            <p:cNvSpPr/>
            <p:nvPr/>
          </p:nvSpPr>
          <p:spPr>
            <a:xfrm>
              <a:off x="362331" y="2093976"/>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 name="Shape 11095">
              <a:extLst>
                <a:ext uri="{FF2B5EF4-FFF2-40B4-BE49-F238E27FC236}">
                  <a16:creationId xmlns:a16="http://schemas.microsoft.com/office/drawing/2014/main" id="{081EC68A-3EEA-44DD-8C73-D8B03BFB76C4}"/>
                </a:ext>
              </a:extLst>
            </p:cNvPr>
            <p:cNvSpPr/>
            <p:nvPr/>
          </p:nvSpPr>
          <p:spPr>
            <a:xfrm>
              <a:off x="362331" y="1862328"/>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 name="Shape 11096">
              <a:extLst>
                <a:ext uri="{FF2B5EF4-FFF2-40B4-BE49-F238E27FC236}">
                  <a16:creationId xmlns:a16="http://schemas.microsoft.com/office/drawing/2014/main" id="{C2AE410A-B224-4540-8EF6-11C585885939}"/>
                </a:ext>
              </a:extLst>
            </p:cNvPr>
            <p:cNvSpPr/>
            <p:nvPr/>
          </p:nvSpPr>
          <p:spPr>
            <a:xfrm>
              <a:off x="362331" y="1630680"/>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 name="Shape 11097">
              <a:extLst>
                <a:ext uri="{FF2B5EF4-FFF2-40B4-BE49-F238E27FC236}">
                  <a16:creationId xmlns:a16="http://schemas.microsoft.com/office/drawing/2014/main" id="{4174CE6E-7D79-46AE-A7C9-B38D9A02B6C9}"/>
                </a:ext>
              </a:extLst>
            </p:cNvPr>
            <p:cNvSpPr/>
            <p:nvPr/>
          </p:nvSpPr>
          <p:spPr>
            <a:xfrm>
              <a:off x="362331" y="1399032"/>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 name="Shape 11098">
              <a:extLst>
                <a:ext uri="{FF2B5EF4-FFF2-40B4-BE49-F238E27FC236}">
                  <a16:creationId xmlns:a16="http://schemas.microsoft.com/office/drawing/2014/main" id="{1D6BABA4-8D8C-4011-8045-BD16E509E243}"/>
                </a:ext>
              </a:extLst>
            </p:cNvPr>
            <p:cNvSpPr/>
            <p:nvPr/>
          </p:nvSpPr>
          <p:spPr>
            <a:xfrm>
              <a:off x="362331" y="1165860"/>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 name="Shape 11099">
              <a:extLst>
                <a:ext uri="{FF2B5EF4-FFF2-40B4-BE49-F238E27FC236}">
                  <a16:creationId xmlns:a16="http://schemas.microsoft.com/office/drawing/2014/main" id="{3A621CAC-4A02-4D36-9DA6-FA36E4C61438}"/>
                </a:ext>
              </a:extLst>
            </p:cNvPr>
            <p:cNvSpPr/>
            <p:nvPr/>
          </p:nvSpPr>
          <p:spPr>
            <a:xfrm>
              <a:off x="362331" y="934212"/>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 name="Shape 11100">
              <a:extLst>
                <a:ext uri="{FF2B5EF4-FFF2-40B4-BE49-F238E27FC236}">
                  <a16:creationId xmlns:a16="http://schemas.microsoft.com/office/drawing/2014/main" id="{0DEDF1E4-A0AF-40FA-A9DD-1F5B479B8C08}"/>
                </a:ext>
              </a:extLst>
            </p:cNvPr>
            <p:cNvSpPr/>
            <p:nvPr/>
          </p:nvSpPr>
          <p:spPr>
            <a:xfrm>
              <a:off x="362331" y="702564"/>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5" name="Shape 11101">
              <a:extLst>
                <a:ext uri="{FF2B5EF4-FFF2-40B4-BE49-F238E27FC236}">
                  <a16:creationId xmlns:a16="http://schemas.microsoft.com/office/drawing/2014/main" id="{7F7910D5-F6F9-4D18-A2B3-9B92158B5AA3}"/>
                </a:ext>
              </a:extLst>
            </p:cNvPr>
            <p:cNvSpPr/>
            <p:nvPr/>
          </p:nvSpPr>
          <p:spPr>
            <a:xfrm>
              <a:off x="362331" y="471043"/>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6" name="Shape 11102">
              <a:extLst>
                <a:ext uri="{FF2B5EF4-FFF2-40B4-BE49-F238E27FC236}">
                  <a16:creationId xmlns:a16="http://schemas.microsoft.com/office/drawing/2014/main" id="{4B6BDFA3-DB2F-4FA0-9C1C-ACBD5A0535EB}"/>
                </a:ext>
              </a:extLst>
            </p:cNvPr>
            <p:cNvSpPr/>
            <p:nvPr/>
          </p:nvSpPr>
          <p:spPr>
            <a:xfrm>
              <a:off x="362331" y="2325624"/>
              <a:ext cx="4025519" cy="0"/>
            </a:xfrm>
            <a:custGeom>
              <a:avLst/>
              <a:gdLst/>
              <a:ahLst/>
              <a:cxnLst/>
              <a:rect l="0" t="0" r="0" b="0"/>
              <a:pathLst>
                <a:path w="4025519">
                  <a:moveTo>
                    <a:pt x="0" y="0"/>
                  </a:moveTo>
                  <a:lnTo>
                    <a:pt x="4025519" y="0"/>
                  </a:lnTo>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7" name="Shape 11103">
              <a:extLst>
                <a:ext uri="{FF2B5EF4-FFF2-40B4-BE49-F238E27FC236}">
                  <a16:creationId xmlns:a16="http://schemas.microsoft.com/office/drawing/2014/main" id="{E915EC3C-122C-4FFE-B22B-220A770657DC}"/>
                </a:ext>
              </a:extLst>
            </p:cNvPr>
            <p:cNvSpPr/>
            <p:nvPr/>
          </p:nvSpPr>
          <p:spPr>
            <a:xfrm>
              <a:off x="411353" y="1761744"/>
              <a:ext cx="1767967" cy="475869"/>
            </a:xfrm>
            <a:custGeom>
              <a:avLst/>
              <a:gdLst/>
              <a:ahLst/>
              <a:cxnLst/>
              <a:rect l="0" t="0" r="0" b="0"/>
              <a:pathLst>
                <a:path w="1767967" h="475869">
                  <a:moveTo>
                    <a:pt x="0" y="475869"/>
                  </a:moveTo>
                  <a:lnTo>
                    <a:pt x="97663" y="473964"/>
                  </a:lnTo>
                  <a:lnTo>
                    <a:pt x="196723" y="461773"/>
                  </a:lnTo>
                  <a:lnTo>
                    <a:pt x="294259" y="448056"/>
                  </a:lnTo>
                  <a:lnTo>
                    <a:pt x="393319" y="434340"/>
                  </a:lnTo>
                  <a:lnTo>
                    <a:pt x="490855" y="416052"/>
                  </a:lnTo>
                  <a:lnTo>
                    <a:pt x="589915" y="396240"/>
                  </a:lnTo>
                  <a:lnTo>
                    <a:pt x="687451" y="390144"/>
                  </a:lnTo>
                  <a:lnTo>
                    <a:pt x="784987" y="367285"/>
                  </a:lnTo>
                  <a:lnTo>
                    <a:pt x="884047" y="336804"/>
                  </a:lnTo>
                  <a:lnTo>
                    <a:pt x="981583" y="318516"/>
                  </a:lnTo>
                  <a:lnTo>
                    <a:pt x="1080643" y="297180"/>
                  </a:lnTo>
                  <a:lnTo>
                    <a:pt x="1178179" y="266700"/>
                  </a:lnTo>
                  <a:lnTo>
                    <a:pt x="1275715" y="230125"/>
                  </a:lnTo>
                  <a:lnTo>
                    <a:pt x="1374775" y="181356"/>
                  </a:lnTo>
                  <a:lnTo>
                    <a:pt x="1472311" y="128016"/>
                  </a:lnTo>
                  <a:lnTo>
                    <a:pt x="1571371" y="79249"/>
                  </a:lnTo>
                  <a:lnTo>
                    <a:pt x="1668907" y="28956"/>
                  </a:lnTo>
                  <a:lnTo>
                    <a:pt x="1767967" y="0"/>
                  </a:lnTo>
                </a:path>
              </a:pathLst>
            </a:custGeom>
            <a:ln w="28575" cap="rnd">
              <a:round/>
            </a:ln>
          </p:spPr>
          <p:style>
            <a:lnRef idx="1">
              <a:srgbClr val="4472C4"/>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8" name="Shape 11104">
              <a:extLst>
                <a:ext uri="{FF2B5EF4-FFF2-40B4-BE49-F238E27FC236}">
                  <a16:creationId xmlns:a16="http://schemas.microsoft.com/office/drawing/2014/main" id="{BBDE0057-ADE1-4934-A405-A6617540470C}"/>
                </a:ext>
              </a:extLst>
            </p:cNvPr>
            <p:cNvSpPr/>
            <p:nvPr/>
          </p:nvSpPr>
          <p:spPr>
            <a:xfrm>
              <a:off x="2374392" y="739902"/>
              <a:ext cx="1964436" cy="1003554"/>
            </a:xfrm>
            <a:custGeom>
              <a:avLst/>
              <a:gdLst/>
              <a:ahLst/>
              <a:cxnLst/>
              <a:rect l="0" t="0" r="0" b="0"/>
              <a:pathLst>
                <a:path w="1964436" h="1003554">
                  <a:moveTo>
                    <a:pt x="0" y="1003554"/>
                  </a:moveTo>
                  <a:lnTo>
                    <a:pt x="99060" y="934974"/>
                  </a:lnTo>
                  <a:lnTo>
                    <a:pt x="196596" y="857250"/>
                  </a:lnTo>
                  <a:lnTo>
                    <a:pt x="295656" y="779526"/>
                  </a:lnTo>
                  <a:lnTo>
                    <a:pt x="393192" y="697230"/>
                  </a:lnTo>
                  <a:lnTo>
                    <a:pt x="492252" y="614934"/>
                  </a:lnTo>
                  <a:lnTo>
                    <a:pt x="589788" y="532638"/>
                  </a:lnTo>
                  <a:lnTo>
                    <a:pt x="687324" y="456438"/>
                  </a:lnTo>
                  <a:lnTo>
                    <a:pt x="786384" y="380238"/>
                  </a:lnTo>
                  <a:lnTo>
                    <a:pt x="883920" y="310134"/>
                  </a:lnTo>
                  <a:lnTo>
                    <a:pt x="982980" y="264414"/>
                  </a:lnTo>
                  <a:lnTo>
                    <a:pt x="1080516" y="220218"/>
                  </a:lnTo>
                  <a:lnTo>
                    <a:pt x="1179576" y="180594"/>
                  </a:lnTo>
                  <a:lnTo>
                    <a:pt x="1277112" y="145542"/>
                  </a:lnTo>
                  <a:lnTo>
                    <a:pt x="1374648" y="116586"/>
                  </a:lnTo>
                  <a:lnTo>
                    <a:pt x="1473708" y="87630"/>
                  </a:lnTo>
                  <a:lnTo>
                    <a:pt x="1571244" y="63246"/>
                  </a:lnTo>
                  <a:lnTo>
                    <a:pt x="1670304" y="43434"/>
                  </a:lnTo>
                  <a:lnTo>
                    <a:pt x="1767840" y="25146"/>
                  </a:lnTo>
                  <a:lnTo>
                    <a:pt x="1866900" y="11430"/>
                  </a:lnTo>
                  <a:lnTo>
                    <a:pt x="1964436" y="0"/>
                  </a:lnTo>
                </a:path>
              </a:pathLst>
            </a:custGeom>
            <a:ln w="28575" cap="rnd">
              <a:round/>
            </a:ln>
          </p:spPr>
          <p:style>
            <a:lnRef idx="1">
              <a:srgbClr val="4472C4"/>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9" name="Rectangle 18">
              <a:extLst>
                <a:ext uri="{FF2B5EF4-FFF2-40B4-BE49-F238E27FC236}">
                  <a16:creationId xmlns:a16="http://schemas.microsoft.com/office/drawing/2014/main" id="{0ABF5372-6FFD-43F7-8A86-369E17CAB8DA}"/>
                </a:ext>
              </a:extLst>
            </p:cNvPr>
            <p:cNvSpPr/>
            <p:nvPr/>
          </p:nvSpPr>
          <p:spPr>
            <a:xfrm>
              <a:off x="198730" y="2272538"/>
              <a:ext cx="77074"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0" name="Rectangle 19">
              <a:extLst>
                <a:ext uri="{FF2B5EF4-FFF2-40B4-BE49-F238E27FC236}">
                  <a16:creationId xmlns:a16="http://schemas.microsoft.com/office/drawing/2014/main" id="{D2D72466-1527-43C0-9E3F-FA45AC46D23A}"/>
                </a:ext>
              </a:extLst>
            </p:cNvPr>
            <p:cNvSpPr/>
            <p:nvPr/>
          </p:nvSpPr>
          <p:spPr>
            <a:xfrm>
              <a:off x="82601" y="2040509"/>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100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1" name="Rectangle 20">
              <a:extLst>
                <a:ext uri="{FF2B5EF4-FFF2-40B4-BE49-F238E27FC236}">
                  <a16:creationId xmlns:a16="http://schemas.microsoft.com/office/drawing/2014/main" id="{AAF165E1-4B76-4128-95EC-1A3774A93A17}"/>
                </a:ext>
              </a:extLst>
            </p:cNvPr>
            <p:cNvSpPr/>
            <p:nvPr/>
          </p:nvSpPr>
          <p:spPr>
            <a:xfrm>
              <a:off x="82601" y="1808861"/>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200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2" name="Rectangle 21">
              <a:extLst>
                <a:ext uri="{FF2B5EF4-FFF2-40B4-BE49-F238E27FC236}">
                  <a16:creationId xmlns:a16="http://schemas.microsoft.com/office/drawing/2014/main" id="{83BCBCDE-508F-49A3-A155-1BB6895649B4}"/>
                </a:ext>
              </a:extLst>
            </p:cNvPr>
            <p:cNvSpPr/>
            <p:nvPr/>
          </p:nvSpPr>
          <p:spPr>
            <a:xfrm>
              <a:off x="82601" y="1576959"/>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300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3" name="Rectangle 22">
              <a:extLst>
                <a:ext uri="{FF2B5EF4-FFF2-40B4-BE49-F238E27FC236}">
                  <a16:creationId xmlns:a16="http://schemas.microsoft.com/office/drawing/2014/main" id="{275E6C3B-5973-4040-A113-5EB5B7F002E4}"/>
                </a:ext>
              </a:extLst>
            </p:cNvPr>
            <p:cNvSpPr/>
            <p:nvPr/>
          </p:nvSpPr>
          <p:spPr>
            <a:xfrm>
              <a:off x="82601" y="1345057"/>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400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4" name="Rectangle 23">
              <a:extLst>
                <a:ext uri="{FF2B5EF4-FFF2-40B4-BE49-F238E27FC236}">
                  <a16:creationId xmlns:a16="http://schemas.microsoft.com/office/drawing/2014/main" id="{7CEEAEC4-F136-4D4F-964E-8A7BA660FED6}"/>
                </a:ext>
              </a:extLst>
            </p:cNvPr>
            <p:cNvSpPr/>
            <p:nvPr/>
          </p:nvSpPr>
          <p:spPr>
            <a:xfrm>
              <a:off x="82601" y="1113409"/>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500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5" name="Rectangle 24">
              <a:extLst>
                <a:ext uri="{FF2B5EF4-FFF2-40B4-BE49-F238E27FC236}">
                  <a16:creationId xmlns:a16="http://schemas.microsoft.com/office/drawing/2014/main" id="{59012C13-C5C1-4654-B6DC-67D8CCD396D6}"/>
                </a:ext>
              </a:extLst>
            </p:cNvPr>
            <p:cNvSpPr/>
            <p:nvPr/>
          </p:nvSpPr>
          <p:spPr>
            <a:xfrm>
              <a:off x="82601" y="881380"/>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600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6" name="Rectangle 25">
              <a:extLst>
                <a:ext uri="{FF2B5EF4-FFF2-40B4-BE49-F238E27FC236}">
                  <a16:creationId xmlns:a16="http://schemas.microsoft.com/office/drawing/2014/main" id="{B31C9558-A8D5-4C6F-86A2-B5C03C17FBE0}"/>
                </a:ext>
              </a:extLst>
            </p:cNvPr>
            <p:cNvSpPr/>
            <p:nvPr/>
          </p:nvSpPr>
          <p:spPr>
            <a:xfrm>
              <a:off x="82601" y="649478"/>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700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7" name="Rectangle 26">
              <a:extLst>
                <a:ext uri="{FF2B5EF4-FFF2-40B4-BE49-F238E27FC236}">
                  <a16:creationId xmlns:a16="http://schemas.microsoft.com/office/drawing/2014/main" id="{43BEF2F1-4BB2-48A5-83CD-80DB65B7BFAD}"/>
                </a:ext>
              </a:extLst>
            </p:cNvPr>
            <p:cNvSpPr/>
            <p:nvPr/>
          </p:nvSpPr>
          <p:spPr>
            <a:xfrm>
              <a:off x="82601" y="417830"/>
              <a:ext cx="231930" cy="15484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800</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28" name="Shape 11115">
              <a:extLst>
                <a:ext uri="{FF2B5EF4-FFF2-40B4-BE49-F238E27FC236}">
                  <a16:creationId xmlns:a16="http://schemas.microsoft.com/office/drawing/2014/main" id="{9D7B4AD5-1EE2-49C6-ADC0-99D8744EC7DC}"/>
                </a:ext>
              </a:extLst>
            </p:cNvPr>
            <p:cNvSpPr/>
            <p:nvPr/>
          </p:nvSpPr>
          <p:spPr>
            <a:xfrm>
              <a:off x="233616" y="2560066"/>
              <a:ext cx="76695" cy="72771"/>
            </a:xfrm>
            <a:custGeom>
              <a:avLst/>
              <a:gdLst/>
              <a:ahLst/>
              <a:cxnLst/>
              <a:rect l="0" t="0" r="0" b="0"/>
              <a:pathLst>
                <a:path w="76695" h="72771">
                  <a:moveTo>
                    <a:pt x="23762" y="0"/>
                  </a:moveTo>
                  <a:cubicBezTo>
                    <a:pt x="26187" y="0"/>
                    <a:pt x="28512" y="508"/>
                    <a:pt x="30721" y="1524"/>
                  </a:cubicBezTo>
                  <a:cubicBezTo>
                    <a:pt x="32931" y="2540"/>
                    <a:pt x="34950" y="3937"/>
                    <a:pt x="36767" y="5715"/>
                  </a:cubicBezTo>
                  <a:cubicBezTo>
                    <a:pt x="38392" y="7365"/>
                    <a:pt x="39878" y="9144"/>
                    <a:pt x="41199" y="11049"/>
                  </a:cubicBezTo>
                  <a:cubicBezTo>
                    <a:pt x="42532" y="12953"/>
                    <a:pt x="43675" y="15367"/>
                    <a:pt x="44615" y="18161"/>
                  </a:cubicBezTo>
                  <a:cubicBezTo>
                    <a:pt x="45568" y="20955"/>
                    <a:pt x="46304" y="24384"/>
                    <a:pt x="46850" y="28448"/>
                  </a:cubicBezTo>
                  <a:cubicBezTo>
                    <a:pt x="47384" y="32512"/>
                    <a:pt x="47689" y="37465"/>
                    <a:pt x="47777" y="43434"/>
                  </a:cubicBezTo>
                  <a:lnTo>
                    <a:pt x="48133" y="59944"/>
                  </a:lnTo>
                  <a:lnTo>
                    <a:pt x="70345" y="37719"/>
                  </a:lnTo>
                  <a:cubicBezTo>
                    <a:pt x="70561" y="37592"/>
                    <a:pt x="70815" y="37465"/>
                    <a:pt x="71133" y="37338"/>
                  </a:cubicBezTo>
                  <a:cubicBezTo>
                    <a:pt x="71450" y="37211"/>
                    <a:pt x="71806" y="37211"/>
                    <a:pt x="72187" y="37338"/>
                  </a:cubicBezTo>
                  <a:cubicBezTo>
                    <a:pt x="72568" y="37465"/>
                    <a:pt x="72962" y="37592"/>
                    <a:pt x="73381" y="37973"/>
                  </a:cubicBezTo>
                  <a:cubicBezTo>
                    <a:pt x="73812" y="38227"/>
                    <a:pt x="74257" y="38608"/>
                    <a:pt x="74727" y="39115"/>
                  </a:cubicBezTo>
                  <a:cubicBezTo>
                    <a:pt x="75197" y="39497"/>
                    <a:pt x="75590" y="40005"/>
                    <a:pt x="75895" y="40386"/>
                  </a:cubicBezTo>
                  <a:cubicBezTo>
                    <a:pt x="76200" y="40894"/>
                    <a:pt x="76416" y="41275"/>
                    <a:pt x="76543" y="41656"/>
                  </a:cubicBezTo>
                  <a:cubicBezTo>
                    <a:pt x="76670" y="42037"/>
                    <a:pt x="76695" y="42290"/>
                    <a:pt x="76619" y="42672"/>
                  </a:cubicBezTo>
                  <a:cubicBezTo>
                    <a:pt x="76543" y="42926"/>
                    <a:pt x="76391" y="43307"/>
                    <a:pt x="76149" y="43434"/>
                  </a:cubicBezTo>
                  <a:lnTo>
                    <a:pt x="47930" y="71755"/>
                  </a:lnTo>
                  <a:cubicBezTo>
                    <a:pt x="47562" y="72009"/>
                    <a:pt x="47193" y="72390"/>
                    <a:pt x="46825" y="72517"/>
                  </a:cubicBezTo>
                  <a:cubicBezTo>
                    <a:pt x="46457" y="72771"/>
                    <a:pt x="46076" y="72771"/>
                    <a:pt x="45657" y="72771"/>
                  </a:cubicBezTo>
                  <a:cubicBezTo>
                    <a:pt x="45250" y="72771"/>
                    <a:pt x="44806" y="72644"/>
                    <a:pt x="44323" y="72263"/>
                  </a:cubicBezTo>
                  <a:cubicBezTo>
                    <a:pt x="43828" y="72009"/>
                    <a:pt x="43307" y="71627"/>
                    <a:pt x="42723" y="70993"/>
                  </a:cubicBezTo>
                  <a:cubicBezTo>
                    <a:pt x="42202" y="70485"/>
                    <a:pt x="41758" y="69977"/>
                    <a:pt x="41402" y="69596"/>
                  </a:cubicBezTo>
                  <a:cubicBezTo>
                    <a:pt x="41046" y="69088"/>
                    <a:pt x="40792" y="68707"/>
                    <a:pt x="40615" y="68199"/>
                  </a:cubicBezTo>
                  <a:cubicBezTo>
                    <a:pt x="40450" y="67818"/>
                    <a:pt x="40323" y="67310"/>
                    <a:pt x="40221" y="66802"/>
                  </a:cubicBezTo>
                  <a:cubicBezTo>
                    <a:pt x="40119" y="66294"/>
                    <a:pt x="40069" y="65786"/>
                    <a:pt x="40043" y="65024"/>
                  </a:cubicBezTo>
                  <a:lnTo>
                    <a:pt x="39751" y="44323"/>
                  </a:lnTo>
                  <a:cubicBezTo>
                    <a:pt x="39700" y="39624"/>
                    <a:pt x="39421" y="35560"/>
                    <a:pt x="38913" y="32131"/>
                  </a:cubicBezTo>
                  <a:cubicBezTo>
                    <a:pt x="38418" y="28828"/>
                    <a:pt x="37770" y="26035"/>
                    <a:pt x="36970" y="23622"/>
                  </a:cubicBezTo>
                  <a:cubicBezTo>
                    <a:pt x="36157" y="21336"/>
                    <a:pt x="35230" y="19303"/>
                    <a:pt x="34188" y="17780"/>
                  </a:cubicBezTo>
                  <a:cubicBezTo>
                    <a:pt x="33147" y="16256"/>
                    <a:pt x="32055" y="14986"/>
                    <a:pt x="30925" y="13843"/>
                  </a:cubicBezTo>
                  <a:cubicBezTo>
                    <a:pt x="29794" y="12700"/>
                    <a:pt x="28524" y="11811"/>
                    <a:pt x="27140" y="11176"/>
                  </a:cubicBezTo>
                  <a:cubicBezTo>
                    <a:pt x="25743" y="10540"/>
                    <a:pt x="24308" y="10160"/>
                    <a:pt x="22822" y="10160"/>
                  </a:cubicBezTo>
                  <a:cubicBezTo>
                    <a:pt x="21336" y="10160"/>
                    <a:pt x="19837" y="10414"/>
                    <a:pt x="18301" y="11049"/>
                  </a:cubicBezTo>
                  <a:cubicBezTo>
                    <a:pt x="16764" y="11684"/>
                    <a:pt x="15291" y="12700"/>
                    <a:pt x="13881" y="14097"/>
                  </a:cubicBezTo>
                  <a:cubicBezTo>
                    <a:pt x="12230" y="15748"/>
                    <a:pt x="10960" y="17526"/>
                    <a:pt x="10097" y="19303"/>
                  </a:cubicBezTo>
                  <a:cubicBezTo>
                    <a:pt x="9220" y="20955"/>
                    <a:pt x="8560" y="22606"/>
                    <a:pt x="8090" y="24130"/>
                  </a:cubicBezTo>
                  <a:cubicBezTo>
                    <a:pt x="7633" y="25653"/>
                    <a:pt x="7290" y="27051"/>
                    <a:pt x="7074" y="28067"/>
                  </a:cubicBezTo>
                  <a:cubicBezTo>
                    <a:pt x="6858" y="29210"/>
                    <a:pt x="6579" y="29972"/>
                    <a:pt x="6248" y="30226"/>
                  </a:cubicBezTo>
                  <a:cubicBezTo>
                    <a:pt x="6071" y="30480"/>
                    <a:pt x="5842" y="30607"/>
                    <a:pt x="5588" y="30607"/>
                  </a:cubicBezTo>
                  <a:cubicBezTo>
                    <a:pt x="5334" y="30607"/>
                    <a:pt x="5042" y="30607"/>
                    <a:pt x="4712" y="30480"/>
                  </a:cubicBezTo>
                  <a:cubicBezTo>
                    <a:pt x="4382" y="30352"/>
                    <a:pt x="3988" y="30099"/>
                    <a:pt x="3543" y="29718"/>
                  </a:cubicBezTo>
                  <a:cubicBezTo>
                    <a:pt x="3086" y="29464"/>
                    <a:pt x="2591" y="28956"/>
                    <a:pt x="2032" y="28448"/>
                  </a:cubicBezTo>
                  <a:cubicBezTo>
                    <a:pt x="1638" y="28067"/>
                    <a:pt x="1308" y="27686"/>
                    <a:pt x="1054" y="27305"/>
                  </a:cubicBezTo>
                  <a:cubicBezTo>
                    <a:pt x="787" y="27051"/>
                    <a:pt x="584" y="26670"/>
                    <a:pt x="432" y="26415"/>
                  </a:cubicBezTo>
                  <a:cubicBezTo>
                    <a:pt x="292" y="26162"/>
                    <a:pt x="178" y="25908"/>
                    <a:pt x="102" y="25653"/>
                  </a:cubicBezTo>
                  <a:cubicBezTo>
                    <a:pt x="25" y="25273"/>
                    <a:pt x="0" y="24892"/>
                    <a:pt x="38" y="24257"/>
                  </a:cubicBezTo>
                  <a:cubicBezTo>
                    <a:pt x="76" y="23749"/>
                    <a:pt x="254" y="22733"/>
                    <a:pt x="559" y="21463"/>
                  </a:cubicBezTo>
                  <a:cubicBezTo>
                    <a:pt x="864" y="20320"/>
                    <a:pt x="1359" y="18796"/>
                    <a:pt x="2070" y="17145"/>
                  </a:cubicBezTo>
                  <a:cubicBezTo>
                    <a:pt x="2781" y="15621"/>
                    <a:pt x="3683" y="13843"/>
                    <a:pt x="4775" y="12192"/>
                  </a:cubicBezTo>
                  <a:cubicBezTo>
                    <a:pt x="5867" y="10414"/>
                    <a:pt x="7188" y="8763"/>
                    <a:pt x="8738" y="7239"/>
                  </a:cubicBezTo>
                  <a:cubicBezTo>
                    <a:pt x="11214" y="4826"/>
                    <a:pt x="13729" y="2921"/>
                    <a:pt x="16281" y="1777"/>
                  </a:cubicBezTo>
                  <a:cubicBezTo>
                    <a:pt x="18834" y="635"/>
                    <a:pt x="21323" y="127"/>
                    <a:pt x="23762"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29" name="Shape 11116">
              <a:extLst>
                <a:ext uri="{FF2B5EF4-FFF2-40B4-BE49-F238E27FC236}">
                  <a16:creationId xmlns:a16="http://schemas.microsoft.com/office/drawing/2014/main" id="{1C4A9EB0-9452-425A-83FF-21AD7E95EECF}"/>
                </a:ext>
              </a:extLst>
            </p:cNvPr>
            <p:cNvSpPr/>
            <p:nvPr/>
          </p:nvSpPr>
          <p:spPr>
            <a:xfrm>
              <a:off x="277216" y="2517140"/>
              <a:ext cx="33503" cy="65136"/>
            </a:xfrm>
            <a:custGeom>
              <a:avLst/>
              <a:gdLst/>
              <a:ahLst/>
              <a:cxnLst/>
              <a:rect l="0" t="0" r="0" b="0"/>
              <a:pathLst>
                <a:path w="33503" h="65136">
                  <a:moveTo>
                    <a:pt x="27940" y="889"/>
                  </a:moveTo>
                  <a:lnTo>
                    <a:pt x="33503" y="3572"/>
                  </a:lnTo>
                  <a:lnTo>
                    <a:pt x="33503" y="14493"/>
                  </a:lnTo>
                  <a:lnTo>
                    <a:pt x="31255" y="12827"/>
                  </a:lnTo>
                  <a:cubicBezTo>
                    <a:pt x="29350" y="11684"/>
                    <a:pt x="27546" y="10795"/>
                    <a:pt x="25870" y="10287"/>
                  </a:cubicBezTo>
                  <a:cubicBezTo>
                    <a:pt x="24181" y="9652"/>
                    <a:pt x="22581" y="9398"/>
                    <a:pt x="21069" y="9525"/>
                  </a:cubicBezTo>
                  <a:cubicBezTo>
                    <a:pt x="19558" y="9652"/>
                    <a:pt x="18136" y="9906"/>
                    <a:pt x="16789" y="10668"/>
                  </a:cubicBezTo>
                  <a:cubicBezTo>
                    <a:pt x="15443" y="11303"/>
                    <a:pt x="14148" y="12319"/>
                    <a:pt x="12878" y="13589"/>
                  </a:cubicBezTo>
                  <a:cubicBezTo>
                    <a:pt x="10643" y="15748"/>
                    <a:pt x="9360" y="18161"/>
                    <a:pt x="9017" y="20574"/>
                  </a:cubicBezTo>
                  <a:cubicBezTo>
                    <a:pt x="8674" y="22987"/>
                    <a:pt x="9017" y="25527"/>
                    <a:pt x="10058" y="28194"/>
                  </a:cubicBezTo>
                  <a:cubicBezTo>
                    <a:pt x="11100" y="30861"/>
                    <a:pt x="12713" y="33528"/>
                    <a:pt x="14897" y="36322"/>
                  </a:cubicBezTo>
                  <a:cubicBezTo>
                    <a:pt x="17081" y="39116"/>
                    <a:pt x="19596" y="41910"/>
                    <a:pt x="22428" y="44703"/>
                  </a:cubicBezTo>
                  <a:cubicBezTo>
                    <a:pt x="26251" y="48514"/>
                    <a:pt x="29693" y="51562"/>
                    <a:pt x="32753" y="53848"/>
                  </a:cubicBezTo>
                  <a:lnTo>
                    <a:pt x="33503" y="54267"/>
                  </a:lnTo>
                  <a:lnTo>
                    <a:pt x="33503" y="65136"/>
                  </a:lnTo>
                  <a:lnTo>
                    <a:pt x="28003" y="62484"/>
                  </a:lnTo>
                  <a:cubicBezTo>
                    <a:pt x="24181" y="59817"/>
                    <a:pt x="20168" y="56388"/>
                    <a:pt x="15964" y="52197"/>
                  </a:cubicBezTo>
                  <a:cubicBezTo>
                    <a:pt x="12065" y="48260"/>
                    <a:pt x="8814" y="44450"/>
                    <a:pt x="6198" y="40513"/>
                  </a:cubicBezTo>
                  <a:cubicBezTo>
                    <a:pt x="3581" y="36576"/>
                    <a:pt x="1816" y="32766"/>
                    <a:pt x="902" y="29083"/>
                  </a:cubicBezTo>
                  <a:cubicBezTo>
                    <a:pt x="0" y="25273"/>
                    <a:pt x="63" y="21590"/>
                    <a:pt x="1105" y="18034"/>
                  </a:cubicBezTo>
                  <a:cubicBezTo>
                    <a:pt x="2146" y="14478"/>
                    <a:pt x="4343" y="10922"/>
                    <a:pt x="7709" y="7620"/>
                  </a:cubicBezTo>
                  <a:cubicBezTo>
                    <a:pt x="10947" y="4318"/>
                    <a:pt x="14237" y="2286"/>
                    <a:pt x="17577" y="1143"/>
                  </a:cubicBezTo>
                  <a:cubicBezTo>
                    <a:pt x="20917" y="127"/>
                    <a:pt x="24371"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0" name="Shape 11117">
              <a:extLst>
                <a:ext uri="{FF2B5EF4-FFF2-40B4-BE49-F238E27FC236}">
                  <a16:creationId xmlns:a16="http://schemas.microsoft.com/office/drawing/2014/main" id="{C1F49777-0740-493A-B7B2-385B54729C06}"/>
                </a:ext>
              </a:extLst>
            </p:cNvPr>
            <p:cNvSpPr/>
            <p:nvPr/>
          </p:nvSpPr>
          <p:spPr>
            <a:xfrm>
              <a:off x="310719" y="2520712"/>
              <a:ext cx="33515" cy="65135"/>
            </a:xfrm>
            <a:custGeom>
              <a:avLst/>
              <a:gdLst/>
              <a:ahLst/>
              <a:cxnLst/>
              <a:rect l="0" t="0" r="0" b="0"/>
              <a:pathLst>
                <a:path w="33515" h="65135">
                  <a:moveTo>
                    <a:pt x="0" y="0"/>
                  </a:moveTo>
                  <a:lnTo>
                    <a:pt x="5498" y="2651"/>
                  </a:lnTo>
                  <a:cubicBezTo>
                    <a:pt x="9321" y="5445"/>
                    <a:pt x="13334" y="8874"/>
                    <a:pt x="17538" y="13065"/>
                  </a:cubicBezTo>
                  <a:cubicBezTo>
                    <a:pt x="21462" y="17002"/>
                    <a:pt x="24726" y="20812"/>
                    <a:pt x="27342" y="24749"/>
                  </a:cubicBezTo>
                  <a:cubicBezTo>
                    <a:pt x="29971" y="28559"/>
                    <a:pt x="31724" y="32369"/>
                    <a:pt x="32613" y="36179"/>
                  </a:cubicBezTo>
                  <a:cubicBezTo>
                    <a:pt x="33515" y="39862"/>
                    <a:pt x="33438" y="43545"/>
                    <a:pt x="32397" y="47101"/>
                  </a:cubicBezTo>
                  <a:cubicBezTo>
                    <a:pt x="31355" y="50784"/>
                    <a:pt x="29146" y="54213"/>
                    <a:pt x="25755" y="57642"/>
                  </a:cubicBezTo>
                  <a:cubicBezTo>
                    <a:pt x="22542" y="60817"/>
                    <a:pt x="19265" y="62976"/>
                    <a:pt x="15925" y="63992"/>
                  </a:cubicBezTo>
                  <a:cubicBezTo>
                    <a:pt x="12585" y="65135"/>
                    <a:pt x="9130" y="65135"/>
                    <a:pt x="5562" y="64246"/>
                  </a:cubicBezTo>
                  <a:lnTo>
                    <a:pt x="0" y="61564"/>
                  </a:lnTo>
                  <a:lnTo>
                    <a:pt x="0" y="50695"/>
                  </a:lnTo>
                  <a:lnTo>
                    <a:pt x="7657" y="54975"/>
                  </a:lnTo>
                  <a:cubicBezTo>
                    <a:pt x="10197" y="55737"/>
                    <a:pt x="12509" y="55991"/>
                    <a:pt x="14604" y="55356"/>
                  </a:cubicBezTo>
                  <a:cubicBezTo>
                    <a:pt x="16687" y="54848"/>
                    <a:pt x="18681" y="53578"/>
                    <a:pt x="20573" y="51673"/>
                  </a:cubicBezTo>
                  <a:cubicBezTo>
                    <a:pt x="22059" y="50149"/>
                    <a:pt x="23113" y="48625"/>
                    <a:pt x="23761" y="47101"/>
                  </a:cubicBezTo>
                  <a:cubicBezTo>
                    <a:pt x="24396" y="45450"/>
                    <a:pt x="24688" y="43799"/>
                    <a:pt x="24599" y="42148"/>
                  </a:cubicBezTo>
                  <a:cubicBezTo>
                    <a:pt x="24523" y="40497"/>
                    <a:pt x="24129" y="38719"/>
                    <a:pt x="23418" y="36941"/>
                  </a:cubicBezTo>
                  <a:cubicBezTo>
                    <a:pt x="22707" y="35290"/>
                    <a:pt x="21767" y="33385"/>
                    <a:pt x="20573" y="31607"/>
                  </a:cubicBezTo>
                  <a:cubicBezTo>
                    <a:pt x="19392" y="29829"/>
                    <a:pt x="17982" y="27924"/>
                    <a:pt x="16357" y="26146"/>
                  </a:cubicBezTo>
                  <a:cubicBezTo>
                    <a:pt x="14731" y="24241"/>
                    <a:pt x="12966" y="22336"/>
                    <a:pt x="11074" y="20431"/>
                  </a:cubicBezTo>
                  <a:cubicBezTo>
                    <a:pt x="8521" y="17891"/>
                    <a:pt x="6133" y="15732"/>
                    <a:pt x="3924" y="13827"/>
                  </a:cubicBezTo>
                  <a:lnTo>
                    <a:pt x="0" y="10921"/>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1" name="Shape 11118">
              <a:extLst>
                <a:ext uri="{FF2B5EF4-FFF2-40B4-BE49-F238E27FC236}">
                  <a16:creationId xmlns:a16="http://schemas.microsoft.com/office/drawing/2014/main" id="{B3807C03-9CBE-41E1-A6E6-B0AD4429661B}"/>
                </a:ext>
              </a:extLst>
            </p:cNvPr>
            <p:cNvSpPr/>
            <p:nvPr/>
          </p:nvSpPr>
          <p:spPr>
            <a:xfrm>
              <a:off x="318160" y="2476246"/>
              <a:ext cx="33516" cy="65136"/>
            </a:xfrm>
            <a:custGeom>
              <a:avLst/>
              <a:gdLst/>
              <a:ahLst/>
              <a:cxnLst/>
              <a:rect l="0" t="0" r="0" b="0"/>
              <a:pathLst>
                <a:path w="33516" h="65136">
                  <a:moveTo>
                    <a:pt x="27940" y="889"/>
                  </a:moveTo>
                  <a:lnTo>
                    <a:pt x="33516" y="3587"/>
                  </a:lnTo>
                  <a:lnTo>
                    <a:pt x="33516" y="14498"/>
                  </a:lnTo>
                  <a:lnTo>
                    <a:pt x="31255" y="12827"/>
                  </a:lnTo>
                  <a:cubicBezTo>
                    <a:pt x="29350" y="11685"/>
                    <a:pt x="27559" y="10795"/>
                    <a:pt x="25870" y="10161"/>
                  </a:cubicBezTo>
                  <a:cubicBezTo>
                    <a:pt x="24193" y="9652"/>
                    <a:pt x="22593" y="9398"/>
                    <a:pt x="21082" y="9525"/>
                  </a:cubicBezTo>
                  <a:cubicBezTo>
                    <a:pt x="19558" y="9525"/>
                    <a:pt x="18136" y="9906"/>
                    <a:pt x="16789" y="10541"/>
                  </a:cubicBezTo>
                  <a:cubicBezTo>
                    <a:pt x="15456" y="11303"/>
                    <a:pt x="14148" y="12192"/>
                    <a:pt x="12890" y="13462"/>
                  </a:cubicBezTo>
                  <a:cubicBezTo>
                    <a:pt x="10655" y="15748"/>
                    <a:pt x="9360" y="18035"/>
                    <a:pt x="9017" y="20574"/>
                  </a:cubicBezTo>
                  <a:cubicBezTo>
                    <a:pt x="8674" y="22987"/>
                    <a:pt x="9030" y="25527"/>
                    <a:pt x="10071" y="28194"/>
                  </a:cubicBezTo>
                  <a:cubicBezTo>
                    <a:pt x="11100" y="30861"/>
                    <a:pt x="12713" y="33528"/>
                    <a:pt x="14897" y="36323"/>
                  </a:cubicBezTo>
                  <a:cubicBezTo>
                    <a:pt x="17082" y="38989"/>
                    <a:pt x="19596" y="41911"/>
                    <a:pt x="22441" y="44704"/>
                  </a:cubicBezTo>
                  <a:cubicBezTo>
                    <a:pt x="26251" y="48514"/>
                    <a:pt x="29693" y="51562"/>
                    <a:pt x="32753" y="53848"/>
                  </a:cubicBezTo>
                  <a:lnTo>
                    <a:pt x="33516" y="54276"/>
                  </a:lnTo>
                  <a:lnTo>
                    <a:pt x="33516" y="65136"/>
                  </a:lnTo>
                  <a:lnTo>
                    <a:pt x="28004" y="62485"/>
                  </a:lnTo>
                  <a:cubicBezTo>
                    <a:pt x="24193" y="59817"/>
                    <a:pt x="20180" y="56261"/>
                    <a:pt x="15964" y="52070"/>
                  </a:cubicBezTo>
                  <a:cubicBezTo>
                    <a:pt x="12078" y="48261"/>
                    <a:pt x="8814" y="44323"/>
                    <a:pt x="6198" y="40513"/>
                  </a:cubicBezTo>
                  <a:cubicBezTo>
                    <a:pt x="3581" y="36576"/>
                    <a:pt x="1816" y="32766"/>
                    <a:pt x="914" y="28956"/>
                  </a:cubicBezTo>
                  <a:cubicBezTo>
                    <a:pt x="0" y="25273"/>
                    <a:pt x="63" y="21590"/>
                    <a:pt x="1105" y="18035"/>
                  </a:cubicBezTo>
                  <a:cubicBezTo>
                    <a:pt x="2146" y="14351"/>
                    <a:pt x="4356" y="10923"/>
                    <a:pt x="7722" y="7620"/>
                  </a:cubicBezTo>
                  <a:cubicBezTo>
                    <a:pt x="10960" y="4318"/>
                    <a:pt x="14237" y="2160"/>
                    <a:pt x="17589" y="1143"/>
                  </a:cubicBezTo>
                  <a:cubicBezTo>
                    <a:pt x="20930"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2" name="Shape 11119">
              <a:extLst>
                <a:ext uri="{FF2B5EF4-FFF2-40B4-BE49-F238E27FC236}">
                  <a16:creationId xmlns:a16="http://schemas.microsoft.com/office/drawing/2014/main" id="{A35BAFD9-0E90-4B6D-ACD9-02B5EDB2A390}"/>
                </a:ext>
              </a:extLst>
            </p:cNvPr>
            <p:cNvSpPr/>
            <p:nvPr/>
          </p:nvSpPr>
          <p:spPr>
            <a:xfrm>
              <a:off x="351676" y="2479833"/>
              <a:ext cx="33515" cy="65120"/>
            </a:xfrm>
            <a:custGeom>
              <a:avLst/>
              <a:gdLst/>
              <a:ahLst/>
              <a:cxnLst/>
              <a:rect l="0" t="0" r="0" b="0"/>
              <a:pathLst>
                <a:path w="33515" h="65120">
                  <a:moveTo>
                    <a:pt x="0" y="0"/>
                  </a:moveTo>
                  <a:lnTo>
                    <a:pt x="5448" y="2636"/>
                  </a:lnTo>
                  <a:cubicBezTo>
                    <a:pt x="9258" y="5303"/>
                    <a:pt x="13322" y="8732"/>
                    <a:pt x="17513" y="12924"/>
                  </a:cubicBezTo>
                  <a:cubicBezTo>
                    <a:pt x="21450" y="16861"/>
                    <a:pt x="24752" y="20798"/>
                    <a:pt x="27292" y="24607"/>
                  </a:cubicBezTo>
                  <a:cubicBezTo>
                    <a:pt x="29959" y="28544"/>
                    <a:pt x="31737" y="32354"/>
                    <a:pt x="32626" y="36037"/>
                  </a:cubicBezTo>
                  <a:cubicBezTo>
                    <a:pt x="33515" y="39848"/>
                    <a:pt x="33388" y="43530"/>
                    <a:pt x="32372" y="47086"/>
                  </a:cubicBezTo>
                  <a:cubicBezTo>
                    <a:pt x="31356" y="50642"/>
                    <a:pt x="29197" y="54199"/>
                    <a:pt x="25768" y="57500"/>
                  </a:cubicBezTo>
                  <a:cubicBezTo>
                    <a:pt x="22593" y="60802"/>
                    <a:pt x="19291" y="62961"/>
                    <a:pt x="15862" y="63977"/>
                  </a:cubicBezTo>
                  <a:cubicBezTo>
                    <a:pt x="12560" y="64993"/>
                    <a:pt x="9131" y="65120"/>
                    <a:pt x="5575" y="64231"/>
                  </a:cubicBezTo>
                  <a:lnTo>
                    <a:pt x="0" y="61549"/>
                  </a:lnTo>
                  <a:lnTo>
                    <a:pt x="0" y="50689"/>
                  </a:lnTo>
                  <a:lnTo>
                    <a:pt x="7607" y="54961"/>
                  </a:lnTo>
                  <a:cubicBezTo>
                    <a:pt x="10147" y="55723"/>
                    <a:pt x="12560" y="55849"/>
                    <a:pt x="14592" y="55341"/>
                  </a:cubicBezTo>
                  <a:cubicBezTo>
                    <a:pt x="16624" y="54706"/>
                    <a:pt x="18656" y="53436"/>
                    <a:pt x="20561" y="51658"/>
                  </a:cubicBezTo>
                  <a:cubicBezTo>
                    <a:pt x="22085" y="50135"/>
                    <a:pt x="23101" y="48611"/>
                    <a:pt x="23736" y="46960"/>
                  </a:cubicBezTo>
                  <a:cubicBezTo>
                    <a:pt x="24371" y="45436"/>
                    <a:pt x="24625" y="43785"/>
                    <a:pt x="24625" y="42133"/>
                  </a:cubicBezTo>
                  <a:cubicBezTo>
                    <a:pt x="24498" y="40355"/>
                    <a:pt x="24117" y="38704"/>
                    <a:pt x="23355" y="36926"/>
                  </a:cubicBezTo>
                  <a:cubicBezTo>
                    <a:pt x="22720" y="35149"/>
                    <a:pt x="21704" y="33370"/>
                    <a:pt x="20561" y="31592"/>
                  </a:cubicBezTo>
                  <a:cubicBezTo>
                    <a:pt x="19418" y="29687"/>
                    <a:pt x="18021" y="27910"/>
                    <a:pt x="16370" y="26004"/>
                  </a:cubicBezTo>
                  <a:cubicBezTo>
                    <a:pt x="14719" y="24226"/>
                    <a:pt x="12941" y="22322"/>
                    <a:pt x="11036" y="20416"/>
                  </a:cubicBezTo>
                  <a:cubicBezTo>
                    <a:pt x="8496" y="17876"/>
                    <a:pt x="6083" y="15590"/>
                    <a:pt x="3924" y="13812"/>
                  </a:cubicBezTo>
                  <a:lnTo>
                    <a:pt x="0" y="10911"/>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3" name="Shape 11120">
              <a:extLst>
                <a:ext uri="{FF2B5EF4-FFF2-40B4-BE49-F238E27FC236}">
                  <a16:creationId xmlns:a16="http://schemas.microsoft.com/office/drawing/2014/main" id="{2FB6C568-22FF-4B6B-A7A0-94AE21C79C0E}"/>
                </a:ext>
              </a:extLst>
            </p:cNvPr>
            <p:cNvSpPr/>
            <p:nvPr/>
          </p:nvSpPr>
          <p:spPr>
            <a:xfrm>
              <a:off x="362077" y="2439035"/>
              <a:ext cx="71247" cy="68580"/>
            </a:xfrm>
            <a:custGeom>
              <a:avLst/>
              <a:gdLst/>
              <a:ahLst/>
              <a:cxnLst/>
              <a:rect l="0" t="0" r="0" b="0"/>
              <a:pathLst>
                <a:path w="71247" h="68580">
                  <a:moveTo>
                    <a:pt x="10668" y="0"/>
                  </a:moveTo>
                  <a:cubicBezTo>
                    <a:pt x="10795" y="127"/>
                    <a:pt x="11049" y="254"/>
                    <a:pt x="11176" y="381"/>
                  </a:cubicBezTo>
                  <a:lnTo>
                    <a:pt x="56007" y="45212"/>
                  </a:lnTo>
                  <a:lnTo>
                    <a:pt x="65278" y="36068"/>
                  </a:lnTo>
                  <a:cubicBezTo>
                    <a:pt x="65532" y="35814"/>
                    <a:pt x="65786" y="35687"/>
                    <a:pt x="66040" y="35560"/>
                  </a:cubicBezTo>
                  <a:cubicBezTo>
                    <a:pt x="66421" y="35560"/>
                    <a:pt x="66675" y="35560"/>
                    <a:pt x="67056" y="35687"/>
                  </a:cubicBezTo>
                  <a:cubicBezTo>
                    <a:pt x="67310" y="35814"/>
                    <a:pt x="67691" y="35941"/>
                    <a:pt x="68199" y="36195"/>
                  </a:cubicBezTo>
                  <a:cubicBezTo>
                    <a:pt x="68580" y="36576"/>
                    <a:pt x="68961" y="36830"/>
                    <a:pt x="69469" y="37338"/>
                  </a:cubicBezTo>
                  <a:cubicBezTo>
                    <a:pt x="69977" y="37847"/>
                    <a:pt x="70358" y="38354"/>
                    <a:pt x="70612" y="38735"/>
                  </a:cubicBezTo>
                  <a:cubicBezTo>
                    <a:pt x="70866" y="39116"/>
                    <a:pt x="70993" y="39497"/>
                    <a:pt x="71120" y="39878"/>
                  </a:cubicBezTo>
                  <a:cubicBezTo>
                    <a:pt x="71247" y="40259"/>
                    <a:pt x="71247" y="40513"/>
                    <a:pt x="71120" y="40767"/>
                  </a:cubicBezTo>
                  <a:cubicBezTo>
                    <a:pt x="70993" y="41022"/>
                    <a:pt x="70866" y="41275"/>
                    <a:pt x="70739" y="41529"/>
                  </a:cubicBezTo>
                  <a:lnTo>
                    <a:pt x="44069" y="68199"/>
                  </a:lnTo>
                  <a:cubicBezTo>
                    <a:pt x="43815" y="68326"/>
                    <a:pt x="43688" y="68453"/>
                    <a:pt x="43434" y="68580"/>
                  </a:cubicBezTo>
                  <a:cubicBezTo>
                    <a:pt x="43180" y="68580"/>
                    <a:pt x="42799" y="68580"/>
                    <a:pt x="42545" y="68580"/>
                  </a:cubicBezTo>
                  <a:cubicBezTo>
                    <a:pt x="42164" y="68453"/>
                    <a:pt x="41783" y="68326"/>
                    <a:pt x="41275" y="68072"/>
                  </a:cubicBezTo>
                  <a:cubicBezTo>
                    <a:pt x="40894" y="67818"/>
                    <a:pt x="40513" y="67437"/>
                    <a:pt x="40005" y="66929"/>
                  </a:cubicBezTo>
                  <a:cubicBezTo>
                    <a:pt x="39497" y="66422"/>
                    <a:pt x="39116" y="65913"/>
                    <a:pt x="38862" y="65532"/>
                  </a:cubicBezTo>
                  <a:cubicBezTo>
                    <a:pt x="38608" y="65151"/>
                    <a:pt x="38354" y="64770"/>
                    <a:pt x="38354" y="64389"/>
                  </a:cubicBezTo>
                  <a:cubicBezTo>
                    <a:pt x="38227" y="64008"/>
                    <a:pt x="38227" y="63754"/>
                    <a:pt x="38227" y="63500"/>
                  </a:cubicBezTo>
                  <a:cubicBezTo>
                    <a:pt x="38227" y="63119"/>
                    <a:pt x="38354" y="62865"/>
                    <a:pt x="38608" y="62738"/>
                  </a:cubicBezTo>
                  <a:lnTo>
                    <a:pt x="49276" y="52070"/>
                  </a:lnTo>
                  <a:lnTo>
                    <a:pt x="10414" y="13208"/>
                  </a:lnTo>
                  <a:lnTo>
                    <a:pt x="6477" y="28956"/>
                  </a:lnTo>
                  <a:cubicBezTo>
                    <a:pt x="6223" y="29718"/>
                    <a:pt x="5969" y="30226"/>
                    <a:pt x="5715" y="30607"/>
                  </a:cubicBezTo>
                  <a:cubicBezTo>
                    <a:pt x="5461" y="30988"/>
                    <a:pt x="5207" y="31115"/>
                    <a:pt x="4826" y="31242"/>
                  </a:cubicBezTo>
                  <a:cubicBezTo>
                    <a:pt x="4445" y="31242"/>
                    <a:pt x="4064" y="30988"/>
                    <a:pt x="3556" y="30734"/>
                  </a:cubicBezTo>
                  <a:cubicBezTo>
                    <a:pt x="3175" y="30353"/>
                    <a:pt x="2540" y="29972"/>
                    <a:pt x="2032" y="29337"/>
                  </a:cubicBezTo>
                  <a:cubicBezTo>
                    <a:pt x="1524" y="28829"/>
                    <a:pt x="1143" y="28448"/>
                    <a:pt x="889" y="28067"/>
                  </a:cubicBezTo>
                  <a:cubicBezTo>
                    <a:pt x="635" y="27813"/>
                    <a:pt x="381" y="27432"/>
                    <a:pt x="254" y="27178"/>
                  </a:cubicBezTo>
                  <a:cubicBezTo>
                    <a:pt x="127" y="26797"/>
                    <a:pt x="127" y="26543"/>
                    <a:pt x="127" y="26289"/>
                  </a:cubicBezTo>
                  <a:cubicBezTo>
                    <a:pt x="0" y="25908"/>
                    <a:pt x="127" y="25654"/>
                    <a:pt x="127" y="25147"/>
                  </a:cubicBezTo>
                  <a:lnTo>
                    <a:pt x="4445" y="5969"/>
                  </a:lnTo>
                  <a:cubicBezTo>
                    <a:pt x="4445" y="5715"/>
                    <a:pt x="4445" y="5588"/>
                    <a:pt x="4572" y="5334"/>
                  </a:cubicBezTo>
                  <a:cubicBezTo>
                    <a:pt x="4699" y="5080"/>
                    <a:pt x="4826" y="4826"/>
                    <a:pt x="5080" y="4572"/>
                  </a:cubicBezTo>
                  <a:cubicBezTo>
                    <a:pt x="5207" y="4318"/>
                    <a:pt x="5461" y="3937"/>
                    <a:pt x="5715" y="3683"/>
                  </a:cubicBezTo>
                  <a:cubicBezTo>
                    <a:pt x="6096" y="3302"/>
                    <a:pt x="6477" y="2922"/>
                    <a:pt x="6985" y="2413"/>
                  </a:cubicBezTo>
                  <a:cubicBezTo>
                    <a:pt x="7493" y="1778"/>
                    <a:pt x="8128" y="1270"/>
                    <a:pt x="8636" y="889"/>
                  </a:cubicBezTo>
                  <a:cubicBezTo>
                    <a:pt x="9017" y="508"/>
                    <a:pt x="9398" y="254"/>
                    <a:pt x="9779" y="127"/>
                  </a:cubicBezTo>
                  <a:cubicBezTo>
                    <a:pt x="10160" y="0"/>
                    <a:pt x="10414" y="0"/>
                    <a:pt x="10668"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4" name="Shape 11122">
              <a:extLst>
                <a:ext uri="{FF2B5EF4-FFF2-40B4-BE49-F238E27FC236}">
                  <a16:creationId xmlns:a16="http://schemas.microsoft.com/office/drawing/2014/main" id="{BFC6A2D7-B659-489E-A60C-53693B1EB504}"/>
                </a:ext>
              </a:extLst>
            </p:cNvPr>
            <p:cNvSpPr/>
            <p:nvPr/>
          </p:nvSpPr>
          <p:spPr>
            <a:xfrm>
              <a:off x="430022"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466" y="20955"/>
                    <a:pt x="46228" y="24384"/>
                    <a:pt x="46863" y="28448"/>
                  </a:cubicBezTo>
                  <a:cubicBezTo>
                    <a:pt x="47371" y="32512"/>
                    <a:pt x="47625" y="37465"/>
                    <a:pt x="47752" y="43434"/>
                  </a:cubicBezTo>
                  <a:lnTo>
                    <a:pt x="48133" y="59944"/>
                  </a:lnTo>
                  <a:lnTo>
                    <a:pt x="70358" y="37719"/>
                  </a:lnTo>
                  <a:cubicBezTo>
                    <a:pt x="70485" y="37592"/>
                    <a:pt x="70739" y="37465"/>
                    <a:pt x="71120" y="37338"/>
                  </a:cubicBezTo>
                  <a:cubicBezTo>
                    <a:pt x="71374" y="37211"/>
                    <a:pt x="71755" y="37211"/>
                    <a:pt x="72136" y="37338"/>
                  </a:cubicBezTo>
                  <a:cubicBezTo>
                    <a:pt x="72517" y="37465"/>
                    <a:pt x="72898" y="37592"/>
                    <a:pt x="73406" y="37973"/>
                  </a:cubicBezTo>
                  <a:cubicBezTo>
                    <a:pt x="73787" y="38227"/>
                    <a:pt x="74168" y="38608"/>
                    <a:pt x="74676" y="39115"/>
                  </a:cubicBezTo>
                  <a:cubicBezTo>
                    <a:pt x="75184" y="39497"/>
                    <a:pt x="75565" y="40005"/>
                    <a:pt x="75819" y="40386"/>
                  </a:cubicBezTo>
                  <a:cubicBezTo>
                    <a:pt x="76200" y="40894"/>
                    <a:pt x="76327" y="41275"/>
                    <a:pt x="76454" y="41656"/>
                  </a:cubicBezTo>
                  <a:cubicBezTo>
                    <a:pt x="76581" y="42037"/>
                    <a:pt x="76708" y="42290"/>
                    <a:pt x="76581" y="42672"/>
                  </a:cubicBezTo>
                  <a:cubicBezTo>
                    <a:pt x="76454" y="42926"/>
                    <a:pt x="76327" y="43307"/>
                    <a:pt x="76073" y="43434"/>
                  </a:cubicBezTo>
                  <a:lnTo>
                    <a:pt x="47879" y="71755"/>
                  </a:lnTo>
                  <a:cubicBezTo>
                    <a:pt x="47498" y="72009"/>
                    <a:pt x="47117" y="72390"/>
                    <a:pt x="46736" y="72517"/>
                  </a:cubicBezTo>
                  <a:cubicBezTo>
                    <a:pt x="46482" y="72771"/>
                    <a:pt x="45974" y="72771"/>
                    <a:pt x="45593" y="72771"/>
                  </a:cubicBezTo>
                  <a:cubicBezTo>
                    <a:pt x="45212" y="72771"/>
                    <a:pt x="44831" y="72644"/>
                    <a:pt x="44323" y="72263"/>
                  </a:cubicBezTo>
                  <a:cubicBezTo>
                    <a:pt x="43815" y="72009"/>
                    <a:pt x="43307" y="71627"/>
                    <a:pt x="42672" y="70993"/>
                  </a:cubicBezTo>
                  <a:cubicBezTo>
                    <a:pt x="42164" y="70485"/>
                    <a:pt x="41656" y="69977"/>
                    <a:pt x="41402" y="69596"/>
                  </a:cubicBezTo>
                  <a:cubicBezTo>
                    <a:pt x="41021" y="69088"/>
                    <a:pt x="40767" y="68707"/>
                    <a:pt x="40640" y="68199"/>
                  </a:cubicBezTo>
                  <a:cubicBezTo>
                    <a:pt x="40386" y="67818"/>
                    <a:pt x="40259" y="67310"/>
                    <a:pt x="40132"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147"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858" y="29210"/>
                    <a:pt x="6604" y="29972"/>
                    <a:pt x="6223" y="30226"/>
                  </a:cubicBezTo>
                  <a:cubicBezTo>
                    <a:pt x="5969" y="30480"/>
                    <a:pt x="5842" y="30607"/>
                    <a:pt x="5588" y="30607"/>
                  </a:cubicBezTo>
                  <a:cubicBezTo>
                    <a:pt x="5334" y="30607"/>
                    <a:pt x="4953"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508" y="26670"/>
                    <a:pt x="381" y="26415"/>
                  </a:cubicBezTo>
                  <a:cubicBezTo>
                    <a:pt x="254" y="26162"/>
                    <a:pt x="127" y="25908"/>
                    <a:pt x="127" y="25653"/>
                  </a:cubicBezTo>
                  <a:cubicBezTo>
                    <a:pt x="0" y="25273"/>
                    <a:pt x="0" y="24892"/>
                    <a:pt x="0" y="24257"/>
                  </a:cubicBezTo>
                  <a:cubicBezTo>
                    <a:pt x="0" y="23749"/>
                    <a:pt x="254" y="22733"/>
                    <a:pt x="508" y="21463"/>
                  </a:cubicBezTo>
                  <a:cubicBezTo>
                    <a:pt x="762" y="20320"/>
                    <a:pt x="1270" y="18796"/>
                    <a:pt x="2032" y="17145"/>
                  </a:cubicBezTo>
                  <a:cubicBezTo>
                    <a:pt x="2794" y="15621"/>
                    <a:pt x="3683" y="13843"/>
                    <a:pt x="4699" y="12192"/>
                  </a:cubicBezTo>
                  <a:cubicBezTo>
                    <a:pt x="5842" y="10414"/>
                    <a:pt x="7112"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5" name="Shape 11123">
              <a:extLst>
                <a:ext uri="{FF2B5EF4-FFF2-40B4-BE49-F238E27FC236}">
                  <a16:creationId xmlns:a16="http://schemas.microsoft.com/office/drawing/2014/main" id="{D023B2DB-6EFE-4331-BACD-0D7C280FCB75}"/>
                </a:ext>
              </a:extLst>
            </p:cNvPr>
            <p:cNvSpPr/>
            <p:nvPr/>
          </p:nvSpPr>
          <p:spPr>
            <a:xfrm>
              <a:off x="473583" y="2517140"/>
              <a:ext cx="33519" cy="65146"/>
            </a:xfrm>
            <a:custGeom>
              <a:avLst/>
              <a:gdLst/>
              <a:ahLst/>
              <a:cxnLst/>
              <a:rect l="0" t="0" r="0" b="0"/>
              <a:pathLst>
                <a:path w="33519" h="65146">
                  <a:moveTo>
                    <a:pt x="27940" y="889"/>
                  </a:moveTo>
                  <a:lnTo>
                    <a:pt x="33519" y="3582"/>
                  </a:lnTo>
                  <a:lnTo>
                    <a:pt x="33519" y="14500"/>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494"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018" y="39116"/>
                    <a:pt x="19558" y="41910"/>
                    <a:pt x="22479" y="44703"/>
                  </a:cubicBezTo>
                  <a:cubicBezTo>
                    <a:pt x="26289" y="48514"/>
                    <a:pt x="29718" y="51562"/>
                    <a:pt x="32766" y="53848"/>
                  </a:cubicBezTo>
                  <a:lnTo>
                    <a:pt x="33519" y="54270"/>
                  </a:lnTo>
                  <a:lnTo>
                    <a:pt x="33519" y="65146"/>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127"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6" name="Shape 11124">
              <a:extLst>
                <a:ext uri="{FF2B5EF4-FFF2-40B4-BE49-F238E27FC236}">
                  <a16:creationId xmlns:a16="http://schemas.microsoft.com/office/drawing/2014/main" id="{A7E0BA6D-02BD-423A-9F0F-BE0A87793E26}"/>
                </a:ext>
              </a:extLst>
            </p:cNvPr>
            <p:cNvSpPr/>
            <p:nvPr/>
          </p:nvSpPr>
          <p:spPr>
            <a:xfrm>
              <a:off x="507102" y="2520723"/>
              <a:ext cx="33537" cy="65124"/>
            </a:xfrm>
            <a:custGeom>
              <a:avLst/>
              <a:gdLst/>
              <a:ahLst/>
              <a:cxnLst/>
              <a:rect l="0" t="0" r="0" b="0"/>
              <a:pathLst>
                <a:path w="33537" h="65124">
                  <a:moveTo>
                    <a:pt x="0" y="0"/>
                  </a:moveTo>
                  <a:lnTo>
                    <a:pt x="5470" y="2641"/>
                  </a:lnTo>
                  <a:cubicBezTo>
                    <a:pt x="9280" y="5434"/>
                    <a:pt x="13344" y="8863"/>
                    <a:pt x="17535" y="13055"/>
                  </a:cubicBezTo>
                  <a:cubicBezTo>
                    <a:pt x="21472" y="16992"/>
                    <a:pt x="24774" y="20801"/>
                    <a:pt x="27314" y="24738"/>
                  </a:cubicBezTo>
                  <a:cubicBezTo>
                    <a:pt x="29981" y="28548"/>
                    <a:pt x="31759" y="32359"/>
                    <a:pt x="32648" y="36169"/>
                  </a:cubicBezTo>
                  <a:cubicBezTo>
                    <a:pt x="33537" y="39851"/>
                    <a:pt x="33410" y="43534"/>
                    <a:pt x="32394" y="47091"/>
                  </a:cubicBezTo>
                  <a:cubicBezTo>
                    <a:pt x="31378" y="50773"/>
                    <a:pt x="29092" y="54203"/>
                    <a:pt x="25790" y="57632"/>
                  </a:cubicBezTo>
                  <a:cubicBezTo>
                    <a:pt x="22488" y="60807"/>
                    <a:pt x="19186" y="62966"/>
                    <a:pt x="15884" y="63982"/>
                  </a:cubicBezTo>
                  <a:cubicBezTo>
                    <a:pt x="12582" y="65124"/>
                    <a:pt x="9153" y="65124"/>
                    <a:pt x="5597" y="64235"/>
                  </a:cubicBezTo>
                  <a:lnTo>
                    <a:pt x="0" y="61564"/>
                  </a:lnTo>
                  <a:lnTo>
                    <a:pt x="0" y="50688"/>
                  </a:lnTo>
                  <a:lnTo>
                    <a:pt x="7629" y="54964"/>
                  </a:lnTo>
                  <a:cubicBezTo>
                    <a:pt x="10169" y="55726"/>
                    <a:pt x="12455" y="55981"/>
                    <a:pt x="14614" y="55346"/>
                  </a:cubicBezTo>
                  <a:cubicBezTo>
                    <a:pt x="16646" y="54837"/>
                    <a:pt x="18678" y="53568"/>
                    <a:pt x="20583" y="51662"/>
                  </a:cubicBezTo>
                  <a:cubicBezTo>
                    <a:pt x="21980" y="50138"/>
                    <a:pt x="23123" y="48614"/>
                    <a:pt x="23758" y="47091"/>
                  </a:cubicBezTo>
                  <a:cubicBezTo>
                    <a:pt x="24393" y="45439"/>
                    <a:pt x="24647" y="43788"/>
                    <a:pt x="24647" y="42137"/>
                  </a:cubicBezTo>
                  <a:cubicBezTo>
                    <a:pt x="24520" y="40486"/>
                    <a:pt x="24139" y="38709"/>
                    <a:pt x="23377" y="36931"/>
                  </a:cubicBezTo>
                  <a:cubicBezTo>
                    <a:pt x="22742" y="35280"/>
                    <a:pt x="21726" y="33374"/>
                    <a:pt x="20583" y="31596"/>
                  </a:cubicBezTo>
                  <a:cubicBezTo>
                    <a:pt x="19440" y="29819"/>
                    <a:pt x="17916" y="27913"/>
                    <a:pt x="16392" y="26135"/>
                  </a:cubicBezTo>
                  <a:cubicBezTo>
                    <a:pt x="14741" y="24231"/>
                    <a:pt x="12963" y="22325"/>
                    <a:pt x="11058" y="20421"/>
                  </a:cubicBezTo>
                  <a:cubicBezTo>
                    <a:pt x="8518" y="17881"/>
                    <a:pt x="6105" y="15721"/>
                    <a:pt x="3946" y="13817"/>
                  </a:cubicBezTo>
                  <a:lnTo>
                    <a:pt x="0" y="1091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7" name="Shape 11125">
              <a:extLst>
                <a:ext uri="{FF2B5EF4-FFF2-40B4-BE49-F238E27FC236}">
                  <a16:creationId xmlns:a16="http://schemas.microsoft.com/office/drawing/2014/main" id="{FCFF8A54-373E-43A7-B379-E15307B0CFA8}"/>
                </a:ext>
              </a:extLst>
            </p:cNvPr>
            <p:cNvSpPr/>
            <p:nvPr/>
          </p:nvSpPr>
          <p:spPr>
            <a:xfrm>
              <a:off x="514477" y="2476246"/>
              <a:ext cx="33559" cy="65136"/>
            </a:xfrm>
            <a:custGeom>
              <a:avLst/>
              <a:gdLst/>
              <a:ahLst/>
              <a:cxnLst/>
              <a:rect l="0" t="0" r="0" b="0"/>
              <a:pathLst>
                <a:path w="33559" h="65136">
                  <a:moveTo>
                    <a:pt x="27940" y="889"/>
                  </a:moveTo>
                  <a:lnTo>
                    <a:pt x="33559" y="3571"/>
                  </a:lnTo>
                  <a:lnTo>
                    <a:pt x="33559" y="14469"/>
                  </a:lnTo>
                  <a:lnTo>
                    <a:pt x="31369" y="12827"/>
                  </a:lnTo>
                  <a:cubicBezTo>
                    <a:pt x="29464" y="11685"/>
                    <a:pt x="27559" y="10795"/>
                    <a:pt x="25908" y="10161"/>
                  </a:cubicBezTo>
                  <a:cubicBezTo>
                    <a:pt x="24257" y="9652"/>
                    <a:pt x="22606" y="9398"/>
                    <a:pt x="21082" y="9525"/>
                  </a:cubicBezTo>
                  <a:cubicBezTo>
                    <a:pt x="19558" y="9525"/>
                    <a:pt x="18161" y="9906"/>
                    <a:pt x="16891" y="10541"/>
                  </a:cubicBezTo>
                  <a:cubicBezTo>
                    <a:pt x="15494" y="11303"/>
                    <a:pt x="14224" y="12192"/>
                    <a:pt x="12954" y="13462"/>
                  </a:cubicBezTo>
                  <a:cubicBezTo>
                    <a:pt x="10668" y="15748"/>
                    <a:pt x="9398" y="18035"/>
                    <a:pt x="9017" y="20574"/>
                  </a:cubicBezTo>
                  <a:cubicBezTo>
                    <a:pt x="8763" y="22987"/>
                    <a:pt x="9017" y="25527"/>
                    <a:pt x="10160" y="28194"/>
                  </a:cubicBezTo>
                  <a:cubicBezTo>
                    <a:pt x="11176" y="30861"/>
                    <a:pt x="12827" y="33528"/>
                    <a:pt x="14986" y="36323"/>
                  </a:cubicBezTo>
                  <a:cubicBezTo>
                    <a:pt x="17145" y="38989"/>
                    <a:pt x="19685" y="41911"/>
                    <a:pt x="22479" y="44704"/>
                  </a:cubicBezTo>
                  <a:cubicBezTo>
                    <a:pt x="26289" y="48514"/>
                    <a:pt x="29718" y="51562"/>
                    <a:pt x="32766" y="53848"/>
                  </a:cubicBezTo>
                  <a:lnTo>
                    <a:pt x="33559" y="54285"/>
                  </a:lnTo>
                  <a:lnTo>
                    <a:pt x="33559" y="65136"/>
                  </a:lnTo>
                  <a:lnTo>
                    <a:pt x="28067" y="62485"/>
                  </a:lnTo>
                  <a:cubicBezTo>
                    <a:pt x="24257" y="59817"/>
                    <a:pt x="20193" y="56261"/>
                    <a:pt x="16002" y="52070"/>
                  </a:cubicBezTo>
                  <a:cubicBezTo>
                    <a:pt x="12065" y="48261"/>
                    <a:pt x="8890" y="44323"/>
                    <a:pt x="6223" y="40513"/>
                  </a:cubicBezTo>
                  <a:cubicBezTo>
                    <a:pt x="3683" y="36576"/>
                    <a:pt x="1905" y="32766"/>
                    <a:pt x="1016" y="28956"/>
                  </a:cubicBezTo>
                  <a:cubicBezTo>
                    <a:pt x="0" y="25273"/>
                    <a:pt x="127" y="21590"/>
                    <a:pt x="1143" y="18035"/>
                  </a:cubicBezTo>
                  <a:cubicBezTo>
                    <a:pt x="2159" y="14351"/>
                    <a:pt x="4445" y="10923"/>
                    <a:pt x="7747" y="7620"/>
                  </a:cubicBezTo>
                  <a:cubicBezTo>
                    <a:pt x="11049" y="4318"/>
                    <a:pt x="14351" y="2160"/>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8" name="Shape 11126">
              <a:extLst>
                <a:ext uri="{FF2B5EF4-FFF2-40B4-BE49-F238E27FC236}">
                  <a16:creationId xmlns:a16="http://schemas.microsoft.com/office/drawing/2014/main" id="{E3CCEFC6-45B5-4A5D-A1AA-167E05B7F968}"/>
                </a:ext>
              </a:extLst>
            </p:cNvPr>
            <p:cNvSpPr/>
            <p:nvPr/>
          </p:nvSpPr>
          <p:spPr>
            <a:xfrm>
              <a:off x="548036" y="2479817"/>
              <a:ext cx="33497" cy="65137"/>
            </a:xfrm>
            <a:custGeom>
              <a:avLst/>
              <a:gdLst/>
              <a:ahLst/>
              <a:cxnLst/>
              <a:rect l="0" t="0" r="0" b="0"/>
              <a:pathLst>
                <a:path w="33497" h="65137">
                  <a:moveTo>
                    <a:pt x="0" y="0"/>
                  </a:moveTo>
                  <a:lnTo>
                    <a:pt x="5557" y="2652"/>
                  </a:lnTo>
                  <a:cubicBezTo>
                    <a:pt x="9367" y="5319"/>
                    <a:pt x="13304" y="8749"/>
                    <a:pt x="17495" y="12940"/>
                  </a:cubicBezTo>
                  <a:cubicBezTo>
                    <a:pt x="21432" y="16877"/>
                    <a:pt x="24734" y="20814"/>
                    <a:pt x="27401" y="24624"/>
                  </a:cubicBezTo>
                  <a:cubicBezTo>
                    <a:pt x="29941" y="28561"/>
                    <a:pt x="31719" y="32371"/>
                    <a:pt x="32608" y="36053"/>
                  </a:cubicBezTo>
                  <a:cubicBezTo>
                    <a:pt x="33497" y="39864"/>
                    <a:pt x="33497" y="43547"/>
                    <a:pt x="32354" y="47102"/>
                  </a:cubicBezTo>
                  <a:cubicBezTo>
                    <a:pt x="31338" y="50659"/>
                    <a:pt x="29179" y="54215"/>
                    <a:pt x="25750" y="57516"/>
                  </a:cubicBezTo>
                  <a:cubicBezTo>
                    <a:pt x="22575" y="60818"/>
                    <a:pt x="19273" y="62977"/>
                    <a:pt x="15972" y="63993"/>
                  </a:cubicBezTo>
                  <a:cubicBezTo>
                    <a:pt x="12542" y="65010"/>
                    <a:pt x="9113" y="65137"/>
                    <a:pt x="5557" y="64248"/>
                  </a:cubicBezTo>
                  <a:lnTo>
                    <a:pt x="0" y="61565"/>
                  </a:lnTo>
                  <a:lnTo>
                    <a:pt x="0" y="50715"/>
                  </a:lnTo>
                  <a:lnTo>
                    <a:pt x="7716" y="54977"/>
                  </a:lnTo>
                  <a:cubicBezTo>
                    <a:pt x="10256" y="55739"/>
                    <a:pt x="12542" y="55865"/>
                    <a:pt x="14574" y="55357"/>
                  </a:cubicBezTo>
                  <a:cubicBezTo>
                    <a:pt x="16733" y="54723"/>
                    <a:pt x="18638" y="53452"/>
                    <a:pt x="20543" y="51675"/>
                  </a:cubicBezTo>
                  <a:cubicBezTo>
                    <a:pt x="22067" y="50151"/>
                    <a:pt x="23083" y="48627"/>
                    <a:pt x="23718" y="46976"/>
                  </a:cubicBezTo>
                  <a:cubicBezTo>
                    <a:pt x="24353" y="45452"/>
                    <a:pt x="24734" y="43801"/>
                    <a:pt x="24607" y="42150"/>
                  </a:cubicBezTo>
                  <a:cubicBezTo>
                    <a:pt x="24480" y="40372"/>
                    <a:pt x="24099" y="38721"/>
                    <a:pt x="23464" y="36942"/>
                  </a:cubicBezTo>
                  <a:cubicBezTo>
                    <a:pt x="22702" y="35165"/>
                    <a:pt x="21813" y="33387"/>
                    <a:pt x="20543" y="31609"/>
                  </a:cubicBezTo>
                  <a:cubicBezTo>
                    <a:pt x="19400" y="29703"/>
                    <a:pt x="18003" y="27926"/>
                    <a:pt x="16352" y="26021"/>
                  </a:cubicBezTo>
                  <a:cubicBezTo>
                    <a:pt x="14701" y="24242"/>
                    <a:pt x="12923" y="22338"/>
                    <a:pt x="11018" y="20432"/>
                  </a:cubicBezTo>
                  <a:cubicBezTo>
                    <a:pt x="8478" y="17892"/>
                    <a:pt x="6192" y="15606"/>
                    <a:pt x="3906" y="13828"/>
                  </a:cubicBezTo>
                  <a:lnTo>
                    <a:pt x="0" y="1089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39" name="Shape 11127">
              <a:extLst>
                <a:ext uri="{FF2B5EF4-FFF2-40B4-BE49-F238E27FC236}">
                  <a16:creationId xmlns:a16="http://schemas.microsoft.com/office/drawing/2014/main" id="{76550C83-CA1F-4013-ABC7-25FEAE9F7DFD}"/>
                </a:ext>
              </a:extLst>
            </p:cNvPr>
            <p:cNvSpPr/>
            <p:nvPr/>
          </p:nvSpPr>
          <p:spPr>
            <a:xfrm>
              <a:off x="552831" y="2437130"/>
              <a:ext cx="69215" cy="70738"/>
            </a:xfrm>
            <a:custGeom>
              <a:avLst/>
              <a:gdLst/>
              <a:ahLst/>
              <a:cxnLst/>
              <a:rect l="0" t="0" r="0" b="0"/>
              <a:pathLst>
                <a:path w="69215" h="70738">
                  <a:moveTo>
                    <a:pt x="22987" y="0"/>
                  </a:moveTo>
                  <a:cubicBezTo>
                    <a:pt x="25273" y="0"/>
                    <a:pt x="27432" y="381"/>
                    <a:pt x="29591" y="1397"/>
                  </a:cubicBezTo>
                  <a:cubicBezTo>
                    <a:pt x="31750" y="2286"/>
                    <a:pt x="33782" y="3683"/>
                    <a:pt x="35560" y="5588"/>
                  </a:cubicBezTo>
                  <a:cubicBezTo>
                    <a:pt x="37211" y="7112"/>
                    <a:pt x="38481" y="8889"/>
                    <a:pt x="39497" y="10668"/>
                  </a:cubicBezTo>
                  <a:cubicBezTo>
                    <a:pt x="40386" y="12446"/>
                    <a:pt x="41021" y="14351"/>
                    <a:pt x="41275" y="16256"/>
                  </a:cubicBezTo>
                  <a:cubicBezTo>
                    <a:pt x="41529" y="18034"/>
                    <a:pt x="41402" y="19938"/>
                    <a:pt x="41021" y="21971"/>
                  </a:cubicBezTo>
                  <a:cubicBezTo>
                    <a:pt x="40513" y="23876"/>
                    <a:pt x="39751" y="25781"/>
                    <a:pt x="38481" y="27559"/>
                  </a:cubicBezTo>
                  <a:lnTo>
                    <a:pt x="38481" y="27686"/>
                  </a:lnTo>
                  <a:cubicBezTo>
                    <a:pt x="40513" y="26035"/>
                    <a:pt x="42545" y="24892"/>
                    <a:pt x="44704" y="24130"/>
                  </a:cubicBezTo>
                  <a:cubicBezTo>
                    <a:pt x="46863" y="23368"/>
                    <a:pt x="49022" y="22987"/>
                    <a:pt x="51054" y="22987"/>
                  </a:cubicBezTo>
                  <a:cubicBezTo>
                    <a:pt x="53213" y="22987"/>
                    <a:pt x="55245" y="23368"/>
                    <a:pt x="57277" y="24257"/>
                  </a:cubicBezTo>
                  <a:cubicBezTo>
                    <a:pt x="59309" y="25019"/>
                    <a:pt x="61087" y="26288"/>
                    <a:pt x="62611" y="27813"/>
                  </a:cubicBezTo>
                  <a:cubicBezTo>
                    <a:pt x="65024" y="30226"/>
                    <a:pt x="66675" y="32765"/>
                    <a:pt x="67818" y="35433"/>
                  </a:cubicBezTo>
                  <a:cubicBezTo>
                    <a:pt x="68834" y="38100"/>
                    <a:pt x="69215" y="40894"/>
                    <a:pt x="69088" y="43814"/>
                  </a:cubicBezTo>
                  <a:cubicBezTo>
                    <a:pt x="68961" y="46609"/>
                    <a:pt x="68072" y="49530"/>
                    <a:pt x="66548" y="52451"/>
                  </a:cubicBezTo>
                  <a:cubicBezTo>
                    <a:pt x="65024" y="55499"/>
                    <a:pt x="62865" y="58293"/>
                    <a:pt x="60071" y="61213"/>
                  </a:cubicBezTo>
                  <a:cubicBezTo>
                    <a:pt x="58293" y="62864"/>
                    <a:pt x="56642" y="64388"/>
                    <a:pt x="54864" y="65532"/>
                  </a:cubicBezTo>
                  <a:cubicBezTo>
                    <a:pt x="53086" y="66801"/>
                    <a:pt x="51435" y="67690"/>
                    <a:pt x="49911" y="68580"/>
                  </a:cubicBezTo>
                  <a:cubicBezTo>
                    <a:pt x="48387" y="69342"/>
                    <a:pt x="46990" y="69850"/>
                    <a:pt x="45847" y="70231"/>
                  </a:cubicBezTo>
                  <a:cubicBezTo>
                    <a:pt x="44704" y="70612"/>
                    <a:pt x="43815" y="70738"/>
                    <a:pt x="43434" y="70738"/>
                  </a:cubicBezTo>
                  <a:cubicBezTo>
                    <a:pt x="43053" y="70738"/>
                    <a:pt x="42799" y="70738"/>
                    <a:pt x="42545" y="70738"/>
                  </a:cubicBezTo>
                  <a:cubicBezTo>
                    <a:pt x="42164" y="70612"/>
                    <a:pt x="41910" y="70485"/>
                    <a:pt x="41529" y="70231"/>
                  </a:cubicBezTo>
                  <a:cubicBezTo>
                    <a:pt x="41148" y="70103"/>
                    <a:pt x="40767" y="69850"/>
                    <a:pt x="40386" y="69469"/>
                  </a:cubicBezTo>
                  <a:cubicBezTo>
                    <a:pt x="40005" y="69214"/>
                    <a:pt x="39497" y="68707"/>
                    <a:pt x="38989" y="68199"/>
                  </a:cubicBezTo>
                  <a:cubicBezTo>
                    <a:pt x="37973" y="67183"/>
                    <a:pt x="37465" y="66421"/>
                    <a:pt x="37211" y="65913"/>
                  </a:cubicBezTo>
                  <a:cubicBezTo>
                    <a:pt x="37084" y="65277"/>
                    <a:pt x="37211" y="64897"/>
                    <a:pt x="37465" y="64515"/>
                  </a:cubicBezTo>
                  <a:cubicBezTo>
                    <a:pt x="37719" y="64262"/>
                    <a:pt x="38481" y="64008"/>
                    <a:pt x="39624" y="63753"/>
                  </a:cubicBezTo>
                  <a:cubicBezTo>
                    <a:pt x="40767" y="63500"/>
                    <a:pt x="42037" y="62992"/>
                    <a:pt x="43688" y="62357"/>
                  </a:cubicBezTo>
                  <a:cubicBezTo>
                    <a:pt x="45339" y="61722"/>
                    <a:pt x="47117" y="60833"/>
                    <a:pt x="49022" y="59817"/>
                  </a:cubicBezTo>
                  <a:cubicBezTo>
                    <a:pt x="50927" y="58674"/>
                    <a:pt x="52832" y="57276"/>
                    <a:pt x="54610" y="55372"/>
                  </a:cubicBezTo>
                  <a:cubicBezTo>
                    <a:pt x="56388" y="53594"/>
                    <a:pt x="57785" y="51815"/>
                    <a:pt x="58674" y="50038"/>
                  </a:cubicBezTo>
                  <a:cubicBezTo>
                    <a:pt x="59563" y="48260"/>
                    <a:pt x="60071" y="46482"/>
                    <a:pt x="60198" y="44703"/>
                  </a:cubicBezTo>
                  <a:cubicBezTo>
                    <a:pt x="60198" y="43052"/>
                    <a:pt x="59944" y="41401"/>
                    <a:pt x="59309" y="39751"/>
                  </a:cubicBezTo>
                  <a:cubicBezTo>
                    <a:pt x="58674" y="38226"/>
                    <a:pt x="57658" y="36702"/>
                    <a:pt x="56388" y="35433"/>
                  </a:cubicBezTo>
                  <a:cubicBezTo>
                    <a:pt x="54864" y="34036"/>
                    <a:pt x="53340" y="33020"/>
                    <a:pt x="51562" y="32385"/>
                  </a:cubicBezTo>
                  <a:cubicBezTo>
                    <a:pt x="49784" y="31876"/>
                    <a:pt x="48006" y="31750"/>
                    <a:pt x="45974" y="32003"/>
                  </a:cubicBezTo>
                  <a:cubicBezTo>
                    <a:pt x="44069" y="32258"/>
                    <a:pt x="42037" y="33020"/>
                    <a:pt x="39878" y="34163"/>
                  </a:cubicBezTo>
                  <a:cubicBezTo>
                    <a:pt x="37846" y="35433"/>
                    <a:pt x="35687" y="37084"/>
                    <a:pt x="33655" y="39115"/>
                  </a:cubicBezTo>
                  <a:lnTo>
                    <a:pt x="28575" y="44196"/>
                  </a:lnTo>
                  <a:cubicBezTo>
                    <a:pt x="28448" y="44323"/>
                    <a:pt x="28194" y="44576"/>
                    <a:pt x="27813" y="44703"/>
                  </a:cubicBezTo>
                  <a:cubicBezTo>
                    <a:pt x="27559" y="44703"/>
                    <a:pt x="27178" y="44831"/>
                    <a:pt x="26797" y="44703"/>
                  </a:cubicBezTo>
                  <a:cubicBezTo>
                    <a:pt x="26543" y="44703"/>
                    <a:pt x="26162" y="44450"/>
                    <a:pt x="25654" y="44196"/>
                  </a:cubicBezTo>
                  <a:cubicBezTo>
                    <a:pt x="25273" y="44069"/>
                    <a:pt x="24765" y="43561"/>
                    <a:pt x="24130" y="43052"/>
                  </a:cubicBezTo>
                  <a:cubicBezTo>
                    <a:pt x="23622" y="42545"/>
                    <a:pt x="23241" y="42163"/>
                    <a:pt x="23114" y="41656"/>
                  </a:cubicBezTo>
                  <a:cubicBezTo>
                    <a:pt x="22860" y="41275"/>
                    <a:pt x="22606" y="40894"/>
                    <a:pt x="22606" y="40513"/>
                  </a:cubicBezTo>
                  <a:cubicBezTo>
                    <a:pt x="22606" y="40259"/>
                    <a:pt x="22606" y="39877"/>
                    <a:pt x="22606" y="39624"/>
                  </a:cubicBezTo>
                  <a:cubicBezTo>
                    <a:pt x="22733" y="39370"/>
                    <a:pt x="22860" y="39115"/>
                    <a:pt x="23114" y="38862"/>
                  </a:cubicBezTo>
                  <a:lnTo>
                    <a:pt x="27559" y="34417"/>
                  </a:lnTo>
                  <a:cubicBezTo>
                    <a:pt x="29337" y="32638"/>
                    <a:pt x="30734" y="30861"/>
                    <a:pt x="31623" y="29083"/>
                  </a:cubicBezTo>
                  <a:cubicBezTo>
                    <a:pt x="32512" y="27177"/>
                    <a:pt x="33020" y="25400"/>
                    <a:pt x="33147" y="23622"/>
                  </a:cubicBezTo>
                  <a:cubicBezTo>
                    <a:pt x="33274" y="21844"/>
                    <a:pt x="33020" y="20065"/>
                    <a:pt x="32385" y="18414"/>
                  </a:cubicBezTo>
                  <a:cubicBezTo>
                    <a:pt x="31750" y="16763"/>
                    <a:pt x="30734" y="15113"/>
                    <a:pt x="29210" y="13715"/>
                  </a:cubicBezTo>
                  <a:cubicBezTo>
                    <a:pt x="28194" y="12700"/>
                    <a:pt x="27051" y="11811"/>
                    <a:pt x="25654" y="11176"/>
                  </a:cubicBezTo>
                  <a:cubicBezTo>
                    <a:pt x="24384" y="10540"/>
                    <a:pt x="22987" y="10287"/>
                    <a:pt x="21590" y="10160"/>
                  </a:cubicBezTo>
                  <a:cubicBezTo>
                    <a:pt x="20320" y="10160"/>
                    <a:pt x="18796" y="10540"/>
                    <a:pt x="17399" y="11176"/>
                  </a:cubicBezTo>
                  <a:cubicBezTo>
                    <a:pt x="15875" y="11811"/>
                    <a:pt x="14478" y="12826"/>
                    <a:pt x="13081" y="14224"/>
                  </a:cubicBezTo>
                  <a:cubicBezTo>
                    <a:pt x="11557" y="15748"/>
                    <a:pt x="10414" y="17399"/>
                    <a:pt x="9525" y="19176"/>
                  </a:cubicBezTo>
                  <a:cubicBezTo>
                    <a:pt x="8763" y="20827"/>
                    <a:pt x="8128" y="22478"/>
                    <a:pt x="7620" y="24002"/>
                  </a:cubicBezTo>
                  <a:cubicBezTo>
                    <a:pt x="7112" y="25526"/>
                    <a:pt x="6731" y="26924"/>
                    <a:pt x="6604" y="27939"/>
                  </a:cubicBezTo>
                  <a:cubicBezTo>
                    <a:pt x="6350" y="29083"/>
                    <a:pt x="6223" y="29845"/>
                    <a:pt x="5969" y="30099"/>
                  </a:cubicBezTo>
                  <a:cubicBezTo>
                    <a:pt x="5715" y="30226"/>
                    <a:pt x="5461" y="30352"/>
                    <a:pt x="5334" y="30480"/>
                  </a:cubicBezTo>
                  <a:cubicBezTo>
                    <a:pt x="5080" y="30607"/>
                    <a:pt x="4826" y="30480"/>
                    <a:pt x="4572" y="30480"/>
                  </a:cubicBezTo>
                  <a:cubicBezTo>
                    <a:pt x="4318" y="30352"/>
                    <a:pt x="3937" y="30099"/>
                    <a:pt x="3556" y="29845"/>
                  </a:cubicBezTo>
                  <a:cubicBezTo>
                    <a:pt x="3175" y="29463"/>
                    <a:pt x="2667" y="29083"/>
                    <a:pt x="2032" y="28448"/>
                  </a:cubicBezTo>
                  <a:cubicBezTo>
                    <a:pt x="1651" y="28067"/>
                    <a:pt x="1397" y="27686"/>
                    <a:pt x="1016" y="27432"/>
                  </a:cubicBezTo>
                  <a:cubicBezTo>
                    <a:pt x="762" y="27051"/>
                    <a:pt x="635" y="26670"/>
                    <a:pt x="381" y="26415"/>
                  </a:cubicBezTo>
                  <a:cubicBezTo>
                    <a:pt x="254" y="26162"/>
                    <a:pt x="127" y="25781"/>
                    <a:pt x="127" y="25526"/>
                  </a:cubicBezTo>
                  <a:cubicBezTo>
                    <a:pt x="0" y="25273"/>
                    <a:pt x="0" y="24892"/>
                    <a:pt x="0" y="24384"/>
                  </a:cubicBezTo>
                  <a:cubicBezTo>
                    <a:pt x="0" y="23876"/>
                    <a:pt x="127" y="22987"/>
                    <a:pt x="381" y="21717"/>
                  </a:cubicBezTo>
                  <a:cubicBezTo>
                    <a:pt x="762" y="20447"/>
                    <a:pt x="1143" y="19050"/>
                    <a:pt x="1778" y="17526"/>
                  </a:cubicBezTo>
                  <a:cubicBezTo>
                    <a:pt x="2540" y="16001"/>
                    <a:pt x="3429" y="14224"/>
                    <a:pt x="4572" y="12446"/>
                  </a:cubicBezTo>
                  <a:cubicBezTo>
                    <a:pt x="5715" y="10668"/>
                    <a:pt x="7112" y="9017"/>
                    <a:pt x="8763" y="7238"/>
                  </a:cubicBezTo>
                  <a:cubicBezTo>
                    <a:pt x="11176" y="4952"/>
                    <a:pt x="13589" y="3175"/>
                    <a:pt x="15875" y="2032"/>
                  </a:cubicBezTo>
                  <a:cubicBezTo>
                    <a:pt x="18288" y="762"/>
                    <a:pt x="20701" y="126"/>
                    <a:pt x="22987"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0" name="Shape 11129">
              <a:extLst>
                <a:ext uri="{FF2B5EF4-FFF2-40B4-BE49-F238E27FC236}">
                  <a16:creationId xmlns:a16="http://schemas.microsoft.com/office/drawing/2014/main" id="{7BD91AB3-251A-4124-B0AD-659105A03F9A}"/>
                </a:ext>
              </a:extLst>
            </p:cNvPr>
            <p:cNvSpPr/>
            <p:nvPr/>
          </p:nvSpPr>
          <p:spPr>
            <a:xfrm>
              <a:off x="626364"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593" y="20955"/>
                    <a:pt x="46355" y="24384"/>
                    <a:pt x="46863" y="28448"/>
                  </a:cubicBezTo>
                  <a:cubicBezTo>
                    <a:pt x="47371" y="32512"/>
                    <a:pt x="47625" y="37465"/>
                    <a:pt x="47752" y="43434"/>
                  </a:cubicBezTo>
                  <a:lnTo>
                    <a:pt x="48133" y="59944"/>
                  </a:lnTo>
                  <a:lnTo>
                    <a:pt x="70358" y="37719"/>
                  </a:lnTo>
                  <a:cubicBezTo>
                    <a:pt x="70485" y="37592"/>
                    <a:pt x="70866" y="37465"/>
                    <a:pt x="71120" y="37338"/>
                  </a:cubicBezTo>
                  <a:cubicBezTo>
                    <a:pt x="71501" y="37211"/>
                    <a:pt x="71755" y="37211"/>
                    <a:pt x="72136" y="37338"/>
                  </a:cubicBezTo>
                  <a:cubicBezTo>
                    <a:pt x="72517" y="37465"/>
                    <a:pt x="72898" y="37592"/>
                    <a:pt x="73406" y="37973"/>
                  </a:cubicBezTo>
                  <a:cubicBezTo>
                    <a:pt x="73787" y="38227"/>
                    <a:pt x="74295" y="38608"/>
                    <a:pt x="74676" y="39115"/>
                  </a:cubicBezTo>
                  <a:cubicBezTo>
                    <a:pt x="75184" y="39497"/>
                    <a:pt x="75565" y="40005"/>
                    <a:pt x="75819" y="40386"/>
                  </a:cubicBezTo>
                  <a:cubicBezTo>
                    <a:pt x="76200" y="40894"/>
                    <a:pt x="76454" y="41275"/>
                    <a:pt x="76581" y="41656"/>
                  </a:cubicBezTo>
                  <a:cubicBezTo>
                    <a:pt x="76708" y="42037"/>
                    <a:pt x="76708" y="42290"/>
                    <a:pt x="76581" y="42672"/>
                  </a:cubicBezTo>
                  <a:cubicBezTo>
                    <a:pt x="76581" y="42926"/>
                    <a:pt x="76327" y="43307"/>
                    <a:pt x="76073" y="43434"/>
                  </a:cubicBezTo>
                  <a:lnTo>
                    <a:pt x="47879" y="71755"/>
                  </a:lnTo>
                  <a:cubicBezTo>
                    <a:pt x="47498" y="72009"/>
                    <a:pt x="47244" y="72390"/>
                    <a:pt x="46863" y="72517"/>
                  </a:cubicBezTo>
                  <a:cubicBezTo>
                    <a:pt x="46482" y="72771"/>
                    <a:pt x="46101"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259"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195" y="21336"/>
                    <a:pt x="35179" y="19303"/>
                    <a:pt x="34163" y="17780"/>
                  </a:cubicBezTo>
                  <a:cubicBezTo>
                    <a:pt x="33147" y="16256"/>
                    <a:pt x="32004" y="14986"/>
                    <a:pt x="30861" y="13843"/>
                  </a:cubicBezTo>
                  <a:cubicBezTo>
                    <a:pt x="29718" y="12700"/>
                    <a:pt x="28575" y="11811"/>
                    <a:pt x="27178" y="11176"/>
                  </a:cubicBezTo>
                  <a:cubicBezTo>
                    <a:pt x="25781" y="10540"/>
                    <a:pt x="24257" y="10160"/>
                    <a:pt x="22860" y="10160"/>
                  </a:cubicBezTo>
                  <a:cubicBezTo>
                    <a:pt x="21336" y="10160"/>
                    <a:pt x="19812" y="10414"/>
                    <a:pt x="18288" y="11049"/>
                  </a:cubicBezTo>
                  <a:cubicBezTo>
                    <a:pt x="16764" y="11684"/>
                    <a:pt x="15240" y="12700"/>
                    <a:pt x="13843" y="14097"/>
                  </a:cubicBezTo>
                  <a:cubicBezTo>
                    <a:pt x="12192" y="15748"/>
                    <a:pt x="10922" y="17526"/>
                    <a:pt x="10033" y="19303"/>
                  </a:cubicBezTo>
                  <a:cubicBezTo>
                    <a:pt x="9271" y="20955"/>
                    <a:pt x="8509" y="22606"/>
                    <a:pt x="8128" y="24130"/>
                  </a:cubicBezTo>
                  <a:cubicBezTo>
                    <a:pt x="7620" y="25653"/>
                    <a:pt x="7239"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508" y="26670"/>
                    <a:pt x="381" y="26415"/>
                  </a:cubicBezTo>
                  <a:cubicBezTo>
                    <a:pt x="254" y="26162"/>
                    <a:pt x="127" y="25908"/>
                    <a:pt x="127" y="25653"/>
                  </a:cubicBezTo>
                  <a:cubicBezTo>
                    <a:pt x="0" y="25273"/>
                    <a:pt x="0" y="24892"/>
                    <a:pt x="0" y="24257"/>
                  </a:cubicBezTo>
                  <a:cubicBezTo>
                    <a:pt x="127" y="23749"/>
                    <a:pt x="254" y="22733"/>
                    <a:pt x="508"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1" name="Shape 11130">
              <a:extLst>
                <a:ext uri="{FF2B5EF4-FFF2-40B4-BE49-F238E27FC236}">
                  <a16:creationId xmlns:a16="http://schemas.microsoft.com/office/drawing/2014/main" id="{8BBF7C4F-0829-4C0F-9973-146D57B93C65}"/>
                </a:ext>
              </a:extLst>
            </p:cNvPr>
            <p:cNvSpPr/>
            <p:nvPr/>
          </p:nvSpPr>
          <p:spPr>
            <a:xfrm>
              <a:off x="669925" y="2517140"/>
              <a:ext cx="33519" cy="65116"/>
            </a:xfrm>
            <a:custGeom>
              <a:avLst/>
              <a:gdLst/>
              <a:ahLst/>
              <a:cxnLst/>
              <a:rect l="0" t="0" r="0" b="0"/>
              <a:pathLst>
                <a:path w="33519" h="65116">
                  <a:moveTo>
                    <a:pt x="27940" y="889"/>
                  </a:moveTo>
                  <a:lnTo>
                    <a:pt x="33519" y="3582"/>
                  </a:lnTo>
                  <a:lnTo>
                    <a:pt x="33519" y="14500"/>
                  </a:lnTo>
                  <a:lnTo>
                    <a:pt x="31242" y="12827"/>
                  </a:lnTo>
                  <a:cubicBezTo>
                    <a:pt x="29337" y="11684"/>
                    <a:pt x="27559" y="10795"/>
                    <a:pt x="25908" y="10287"/>
                  </a:cubicBezTo>
                  <a:cubicBezTo>
                    <a:pt x="24257" y="9652"/>
                    <a:pt x="22606" y="9398"/>
                    <a:pt x="21082" y="9525"/>
                  </a:cubicBezTo>
                  <a:cubicBezTo>
                    <a:pt x="19558" y="9652"/>
                    <a:pt x="18161" y="9906"/>
                    <a:pt x="16764" y="10668"/>
                  </a:cubicBezTo>
                  <a:cubicBezTo>
                    <a:pt x="15494" y="11303"/>
                    <a:pt x="14224" y="12319"/>
                    <a:pt x="12954" y="13589"/>
                  </a:cubicBezTo>
                  <a:cubicBezTo>
                    <a:pt x="10668" y="15748"/>
                    <a:pt x="9398" y="18161"/>
                    <a:pt x="9017" y="20574"/>
                  </a:cubicBezTo>
                  <a:cubicBezTo>
                    <a:pt x="8636" y="22987"/>
                    <a:pt x="9017" y="25527"/>
                    <a:pt x="10033" y="28194"/>
                  </a:cubicBezTo>
                  <a:cubicBezTo>
                    <a:pt x="11176" y="30861"/>
                    <a:pt x="12700" y="33528"/>
                    <a:pt x="14859" y="36322"/>
                  </a:cubicBezTo>
                  <a:cubicBezTo>
                    <a:pt x="17145" y="39116"/>
                    <a:pt x="19558" y="41910"/>
                    <a:pt x="22479" y="44703"/>
                  </a:cubicBezTo>
                  <a:cubicBezTo>
                    <a:pt x="26289" y="48514"/>
                    <a:pt x="29718" y="51562"/>
                    <a:pt x="32766" y="53848"/>
                  </a:cubicBezTo>
                  <a:lnTo>
                    <a:pt x="33519" y="54270"/>
                  </a:lnTo>
                  <a:lnTo>
                    <a:pt x="33519" y="65116"/>
                  </a:lnTo>
                  <a:lnTo>
                    <a:pt x="28067" y="62484"/>
                  </a:lnTo>
                  <a:cubicBezTo>
                    <a:pt x="24257" y="59817"/>
                    <a:pt x="20193" y="56388"/>
                    <a:pt x="16002" y="52197"/>
                  </a:cubicBezTo>
                  <a:cubicBezTo>
                    <a:pt x="12065" y="48260"/>
                    <a:pt x="8890" y="44450"/>
                    <a:pt x="6223" y="40513"/>
                  </a:cubicBezTo>
                  <a:cubicBezTo>
                    <a:pt x="3556" y="36576"/>
                    <a:pt x="1778" y="32766"/>
                    <a:pt x="889" y="29083"/>
                  </a:cubicBezTo>
                  <a:cubicBezTo>
                    <a:pt x="0" y="25273"/>
                    <a:pt x="127" y="21590"/>
                    <a:pt x="1143" y="18034"/>
                  </a:cubicBezTo>
                  <a:cubicBezTo>
                    <a:pt x="2159" y="14478"/>
                    <a:pt x="4318" y="10922"/>
                    <a:pt x="7747" y="7620"/>
                  </a:cubicBezTo>
                  <a:cubicBezTo>
                    <a:pt x="10922" y="4318"/>
                    <a:pt x="14224"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2" name="Shape 11131">
              <a:extLst>
                <a:ext uri="{FF2B5EF4-FFF2-40B4-BE49-F238E27FC236}">
                  <a16:creationId xmlns:a16="http://schemas.microsoft.com/office/drawing/2014/main" id="{41D08AB4-4AA0-4C25-8A13-D45BFB4E624A}"/>
                </a:ext>
              </a:extLst>
            </p:cNvPr>
            <p:cNvSpPr/>
            <p:nvPr/>
          </p:nvSpPr>
          <p:spPr>
            <a:xfrm>
              <a:off x="703444" y="2520723"/>
              <a:ext cx="33537" cy="65124"/>
            </a:xfrm>
            <a:custGeom>
              <a:avLst/>
              <a:gdLst/>
              <a:ahLst/>
              <a:cxnLst/>
              <a:rect l="0" t="0" r="0" b="0"/>
              <a:pathLst>
                <a:path w="33537" h="65124">
                  <a:moveTo>
                    <a:pt x="0" y="0"/>
                  </a:moveTo>
                  <a:lnTo>
                    <a:pt x="5470" y="2641"/>
                  </a:lnTo>
                  <a:cubicBezTo>
                    <a:pt x="9280" y="5434"/>
                    <a:pt x="13344" y="8863"/>
                    <a:pt x="17535" y="13055"/>
                  </a:cubicBezTo>
                  <a:cubicBezTo>
                    <a:pt x="21472" y="16992"/>
                    <a:pt x="24774" y="20801"/>
                    <a:pt x="27314" y="24738"/>
                  </a:cubicBezTo>
                  <a:cubicBezTo>
                    <a:pt x="29981" y="28548"/>
                    <a:pt x="31759" y="32359"/>
                    <a:pt x="32648" y="36169"/>
                  </a:cubicBezTo>
                  <a:cubicBezTo>
                    <a:pt x="33537" y="39851"/>
                    <a:pt x="33410" y="43534"/>
                    <a:pt x="32394" y="47091"/>
                  </a:cubicBezTo>
                  <a:cubicBezTo>
                    <a:pt x="31378" y="50773"/>
                    <a:pt x="29092" y="54203"/>
                    <a:pt x="25790" y="57632"/>
                  </a:cubicBezTo>
                  <a:cubicBezTo>
                    <a:pt x="22488" y="60807"/>
                    <a:pt x="19313" y="62966"/>
                    <a:pt x="15884" y="63982"/>
                  </a:cubicBezTo>
                  <a:cubicBezTo>
                    <a:pt x="12582" y="65124"/>
                    <a:pt x="9153" y="65124"/>
                    <a:pt x="5597" y="64235"/>
                  </a:cubicBezTo>
                  <a:lnTo>
                    <a:pt x="0" y="61533"/>
                  </a:lnTo>
                  <a:lnTo>
                    <a:pt x="0" y="50688"/>
                  </a:lnTo>
                  <a:lnTo>
                    <a:pt x="7629" y="54964"/>
                  </a:lnTo>
                  <a:cubicBezTo>
                    <a:pt x="10169" y="55726"/>
                    <a:pt x="12582" y="55981"/>
                    <a:pt x="14614" y="55346"/>
                  </a:cubicBezTo>
                  <a:cubicBezTo>
                    <a:pt x="16646" y="54837"/>
                    <a:pt x="18678" y="53568"/>
                    <a:pt x="20583" y="51662"/>
                  </a:cubicBezTo>
                  <a:cubicBezTo>
                    <a:pt x="22107" y="50138"/>
                    <a:pt x="23123" y="48614"/>
                    <a:pt x="23758" y="47091"/>
                  </a:cubicBezTo>
                  <a:cubicBezTo>
                    <a:pt x="24393" y="45439"/>
                    <a:pt x="24647" y="43788"/>
                    <a:pt x="24647" y="42137"/>
                  </a:cubicBezTo>
                  <a:cubicBezTo>
                    <a:pt x="24520" y="40486"/>
                    <a:pt x="24139" y="38709"/>
                    <a:pt x="23377" y="36931"/>
                  </a:cubicBezTo>
                  <a:cubicBezTo>
                    <a:pt x="22742" y="35280"/>
                    <a:pt x="21726" y="33374"/>
                    <a:pt x="20583" y="31596"/>
                  </a:cubicBezTo>
                  <a:cubicBezTo>
                    <a:pt x="19440" y="29819"/>
                    <a:pt x="18043" y="27913"/>
                    <a:pt x="16392" y="26135"/>
                  </a:cubicBezTo>
                  <a:cubicBezTo>
                    <a:pt x="14741" y="24231"/>
                    <a:pt x="12963" y="22325"/>
                    <a:pt x="11058" y="20421"/>
                  </a:cubicBezTo>
                  <a:cubicBezTo>
                    <a:pt x="8518" y="17881"/>
                    <a:pt x="6105" y="15721"/>
                    <a:pt x="3946" y="13817"/>
                  </a:cubicBezTo>
                  <a:lnTo>
                    <a:pt x="0" y="1091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3" name="Shape 11132">
              <a:extLst>
                <a:ext uri="{FF2B5EF4-FFF2-40B4-BE49-F238E27FC236}">
                  <a16:creationId xmlns:a16="http://schemas.microsoft.com/office/drawing/2014/main" id="{4E32DC07-9563-40B7-922E-295E4C43FC72}"/>
                </a:ext>
              </a:extLst>
            </p:cNvPr>
            <p:cNvSpPr/>
            <p:nvPr/>
          </p:nvSpPr>
          <p:spPr>
            <a:xfrm>
              <a:off x="710946" y="2476246"/>
              <a:ext cx="33471" cy="65155"/>
            </a:xfrm>
            <a:custGeom>
              <a:avLst/>
              <a:gdLst/>
              <a:ahLst/>
              <a:cxnLst/>
              <a:rect l="0" t="0" r="0" b="0"/>
              <a:pathLst>
                <a:path w="33471" h="65155">
                  <a:moveTo>
                    <a:pt x="27940" y="889"/>
                  </a:moveTo>
                  <a:lnTo>
                    <a:pt x="33471" y="3559"/>
                  </a:lnTo>
                  <a:lnTo>
                    <a:pt x="33471" y="14499"/>
                  </a:lnTo>
                  <a:lnTo>
                    <a:pt x="31242" y="12827"/>
                  </a:lnTo>
                  <a:cubicBezTo>
                    <a:pt x="29337" y="11685"/>
                    <a:pt x="27559" y="10795"/>
                    <a:pt x="25781" y="10161"/>
                  </a:cubicBezTo>
                  <a:cubicBezTo>
                    <a:pt x="24130" y="9652"/>
                    <a:pt x="22479" y="9398"/>
                    <a:pt x="21082" y="9525"/>
                  </a:cubicBezTo>
                  <a:cubicBezTo>
                    <a:pt x="19558" y="9525"/>
                    <a:pt x="18034" y="9906"/>
                    <a:pt x="16764" y="10541"/>
                  </a:cubicBezTo>
                  <a:cubicBezTo>
                    <a:pt x="15367" y="11303"/>
                    <a:pt x="14097" y="12192"/>
                    <a:pt x="12827" y="13462"/>
                  </a:cubicBezTo>
                  <a:cubicBezTo>
                    <a:pt x="10541" y="15748"/>
                    <a:pt x="9271" y="18035"/>
                    <a:pt x="9017" y="20574"/>
                  </a:cubicBezTo>
                  <a:cubicBezTo>
                    <a:pt x="8636" y="22987"/>
                    <a:pt x="9017" y="25527"/>
                    <a:pt x="10033" y="28194"/>
                  </a:cubicBezTo>
                  <a:cubicBezTo>
                    <a:pt x="11049" y="30861"/>
                    <a:pt x="12700" y="33528"/>
                    <a:pt x="14859" y="36323"/>
                  </a:cubicBezTo>
                  <a:cubicBezTo>
                    <a:pt x="17018" y="38989"/>
                    <a:pt x="19558" y="41911"/>
                    <a:pt x="22352" y="44704"/>
                  </a:cubicBezTo>
                  <a:cubicBezTo>
                    <a:pt x="26162" y="48514"/>
                    <a:pt x="29591" y="51562"/>
                    <a:pt x="32766" y="53848"/>
                  </a:cubicBezTo>
                  <a:lnTo>
                    <a:pt x="33471" y="54243"/>
                  </a:lnTo>
                  <a:lnTo>
                    <a:pt x="33471" y="65155"/>
                  </a:lnTo>
                  <a:lnTo>
                    <a:pt x="27940" y="62485"/>
                  </a:lnTo>
                  <a:cubicBezTo>
                    <a:pt x="24130" y="59817"/>
                    <a:pt x="20066" y="56261"/>
                    <a:pt x="15875" y="52070"/>
                  </a:cubicBezTo>
                  <a:cubicBezTo>
                    <a:pt x="12065" y="48261"/>
                    <a:pt x="8763" y="44323"/>
                    <a:pt x="6096" y="40513"/>
                  </a:cubicBezTo>
                  <a:cubicBezTo>
                    <a:pt x="3556" y="36576"/>
                    <a:pt x="1778" y="32766"/>
                    <a:pt x="889" y="28956"/>
                  </a:cubicBezTo>
                  <a:cubicBezTo>
                    <a:pt x="0" y="25273"/>
                    <a:pt x="0" y="21590"/>
                    <a:pt x="1016" y="18035"/>
                  </a:cubicBezTo>
                  <a:cubicBezTo>
                    <a:pt x="2159" y="14351"/>
                    <a:pt x="4318" y="10923"/>
                    <a:pt x="7620" y="7620"/>
                  </a:cubicBezTo>
                  <a:cubicBezTo>
                    <a:pt x="10922" y="4318"/>
                    <a:pt x="14224" y="2160"/>
                    <a:pt x="17526" y="1143"/>
                  </a:cubicBezTo>
                  <a:cubicBezTo>
                    <a:pt x="20828"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4" name="Shape 11133">
              <a:extLst>
                <a:ext uri="{FF2B5EF4-FFF2-40B4-BE49-F238E27FC236}">
                  <a16:creationId xmlns:a16="http://schemas.microsoft.com/office/drawing/2014/main" id="{0B9C65A7-31C3-4AC5-A997-B32FFCF31D4B}"/>
                </a:ext>
              </a:extLst>
            </p:cNvPr>
            <p:cNvSpPr/>
            <p:nvPr/>
          </p:nvSpPr>
          <p:spPr>
            <a:xfrm>
              <a:off x="744417" y="2479805"/>
              <a:ext cx="33458" cy="65148"/>
            </a:xfrm>
            <a:custGeom>
              <a:avLst/>
              <a:gdLst/>
              <a:ahLst/>
              <a:cxnLst/>
              <a:rect l="0" t="0" r="0" b="0"/>
              <a:pathLst>
                <a:path w="33458" h="65148">
                  <a:moveTo>
                    <a:pt x="0" y="0"/>
                  </a:moveTo>
                  <a:lnTo>
                    <a:pt x="5518" y="2663"/>
                  </a:lnTo>
                  <a:cubicBezTo>
                    <a:pt x="9328" y="5331"/>
                    <a:pt x="13265" y="8760"/>
                    <a:pt x="17583" y="12951"/>
                  </a:cubicBezTo>
                  <a:cubicBezTo>
                    <a:pt x="21393" y="16888"/>
                    <a:pt x="24695" y="20825"/>
                    <a:pt x="27362" y="24635"/>
                  </a:cubicBezTo>
                  <a:cubicBezTo>
                    <a:pt x="29902" y="28572"/>
                    <a:pt x="31680" y="32382"/>
                    <a:pt x="32569" y="36064"/>
                  </a:cubicBezTo>
                  <a:cubicBezTo>
                    <a:pt x="33458" y="39875"/>
                    <a:pt x="33458" y="43558"/>
                    <a:pt x="32442" y="47113"/>
                  </a:cubicBezTo>
                  <a:cubicBezTo>
                    <a:pt x="31299" y="50670"/>
                    <a:pt x="29140" y="54226"/>
                    <a:pt x="25711" y="57527"/>
                  </a:cubicBezTo>
                  <a:cubicBezTo>
                    <a:pt x="22536" y="60830"/>
                    <a:pt x="19234" y="62988"/>
                    <a:pt x="15932" y="64005"/>
                  </a:cubicBezTo>
                  <a:cubicBezTo>
                    <a:pt x="12630" y="65021"/>
                    <a:pt x="9074" y="65148"/>
                    <a:pt x="5518" y="64259"/>
                  </a:cubicBezTo>
                  <a:lnTo>
                    <a:pt x="0" y="61595"/>
                  </a:lnTo>
                  <a:lnTo>
                    <a:pt x="0" y="50684"/>
                  </a:lnTo>
                  <a:lnTo>
                    <a:pt x="7677" y="54988"/>
                  </a:lnTo>
                  <a:cubicBezTo>
                    <a:pt x="10217" y="55750"/>
                    <a:pt x="12503" y="55876"/>
                    <a:pt x="14535" y="55369"/>
                  </a:cubicBezTo>
                  <a:cubicBezTo>
                    <a:pt x="16694" y="54734"/>
                    <a:pt x="18726" y="53463"/>
                    <a:pt x="20504" y="51686"/>
                  </a:cubicBezTo>
                  <a:cubicBezTo>
                    <a:pt x="22028" y="50162"/>
                    <a:pt x="23044" y="48638"/>
                    <a:pt x="23806" y="46987"/>
                  </a:cubicBezTo>
                  <a:cubicBezTo>
                    <a:pt x="24441" y="45463"/>
                    <a:pt x="24695" y="43812"/>
                    <a:pt x="24568" y="42161"/>
                  </a:cubicBezTo>
                  <a:cubicBezTo>
                    <a:pt x="24568" y="40383"/>
                    <a:pt x="24060" y="38732"/>
                    <a:pt x="23425" y="36954"/>
                  </a:cubicBezTo>
                  <a:cubicBezTo>
                    <a:pt x="22663" y="35176"/>
                    <a:pt x="21774" y="33398"/>
                    <a:pt x="20504" y="31620"/>
                  </a:cubicBezTo>
                  <a:cubicBezTo>
                    <a:pt x="19361" y="29714"/>
                    <a:pt x="17964" y="27937"/>
                    <a:pt x="16313" y="26032"/>
                  </a:cubicBezTo>
                  <a:cubicBezTo>
                    <a:pt x="14662" y="24254"/>
                    <a:pt x="13011" y="22349"/>
                    <a:pt x="11106" y="20444"/>
                  </a:cubicBezTo>
                  <a:cubicBezTo>
                    <a:pt x="8566" y="17904"/>
                    <a:pt x="6153" y="15618"/>
                    <a:pt x="3867" y="13839"/>
                  </a:cubicBezTo>
                  <a:lnTo>
                    <a:pt x="0" y="1094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5" name="Shape 11134">
              <a:extLst>
                <a:ext uri="{FF2B5EF4-FFF2-40B4-BE49-F238E27FC236}">
                  <a16:creationId xmlns:a16="http://schemas.microsoft.com/office/drawing/2014/main" id="{E40525AE-DCE4-4393-9F6C-BD6B6A5E9216}"/>
                </a:ext>
              </a:extLst>
            </p:cNvPr>
            <p:cNvSpPr/>
            <p:nvPr/>
          </p:nvSpPr>
          <p:spPr>
            <a:xfrm>
              <a:off x="747141" y="2432558"/>
              <a:ext cx="70739" cy="76200"/>
            </a:xfrm>
            <a:custGeom>
              <a:avLst/>
              <a:gdLst/>
              <a:ahLst/>
              <a:cxnLst/>
              <a:rect l="0" t="0" r="0" b="0"/>
              <a:pathLst>
                <a:path w="70739" h="76200">
                  <a:moveTo>
                    <a:pt x="24511" y="0"/>
                  </a:moveTo>
                  <a:cubicBezTo>
                    <a:pt x="24892" y="0"/>
                    <a:pt x="25146" y="0"/>
                    <a:pt x="25527" y="127"/>
                  </a:cubicBezTo>
                  <a:cubicBezTo>
                    <a:pt x="25908" y="127"/>
                    <a:pt x="26289" y="381"/>
                    <a:pt x="26797" y="636"/>
                  </a:cubicBezTo>
                  <a:cubicBezTo>
                    <a:pt x="27178" y="1016"/>
                    <a:pt x="27686" y="1398"/>
                    <a:pt x="28194" y="1905"/>
                  </a:cubicBezTo>
                  <a:cubicBezTo>
                    <a:pt x="29083" y="2794"/>
                    <a:pt x="29718" y="3683"/>
                    <a:pt x="29972" y="4445"/>
                  </a:cubicBezTo>
                  <a:cubicBezTo>
                    <a:pt x="30226" y="5207"/>
                    <a:pt x="30226" y="5842"/>
                    <a:pt x="29718" y="6350"/>
                  </a:cubicBezTo>
                  <a:lnTo>
                    <a:pt x="11430" y="24638"/>
                  </a:lnTo>
                  <a:lnTo>
                    <a:pt x="25781" y="38862"/>
                  </a:lnTo>
                  <a:cubicBezTo>
                    <a:pt x="26543" y="37847"/>
                    <a:pt x="27432" y="36957"/>
                    <a:pt x="28321" y="35941"/>
                  </a:cubicBezTo>
                  <a:cubicBezTo>
                    <a:pt x="29210" y="35052"/>
                    <a:pt x="30226" y="33910"/>
                    <a:pt x="31496" y="32639"/>
                  </a:cubicBezTo>
                  <a:cubicBezTo>
                    <a:pt x="34290" y="29845"/>
                    <a:pt x="37084" y="27813"/>
                    <a:pt x="39878" y="26416"/>
                  </a:cubicBezTo>
                  <a:cubicBezTo>
                    <a:pt x="42672" y="25019"/>
                    <a:pt x="45466" y="24257"/>
                    <a:pt x="48133" y="24003"/>
                  </a:cubicBezTo>
                  <a:cubicBezTo>
                    <a:pt x="50800" y="23876"/>
                    <a:pt x="53340" y="24385"/>
                    <a:pt x="55880" y="25527"/>
                  </a:cubicBezTo>
                  <a:cubicBezTo>
                    <a:pt x="58420" y="26543"/>
                    <a:pt x="60833" y="28194"/>
                    <a:pt x="62992" y="30480"/>
                  </a:cubicBezTo>
                  <a:cubicBezTo>
                    <a:pt x="65786" y="33148"/>
                    <a:pt x="67818" y="36068"/>
                    <a:pt x="68961" y="39116"/>
                  </a:cubicBezTo>
                  <a:cubicBezTo>
                    <a:pt x="70231" y="42164"/>
                    <a:pt x="70739" y="45339"/>
                    <a:pt x="70485" y="48387"/>
                  </a:cubicBezTo>
                  <a:cubicBezTo>
                    <a:pt x="70231" y="51562"/>
                    <a:pt x="69342" y="54737"/>
                    <a:pt x="67818" y="57786"/>
                  </a:cubicBezTo>
                  <a:cubicBezTo>
                    <a:pt x="66167" y="60833"/>
                    <a:pt x="64008" y="63881"/>
                    <a:pt x="61214" y="66675"/>
                  </a:cubicBezTo>
                  <a:cubicBezTo>
                    <a:pt x="59563" y="68326"/>
                    <a:pt x="57912" y="69597"/>
                    <a:pt x="56388" y="70866"/>
                  </a:cubicBezTo>
                  <a:cubicBezTo>
                    <a:pt x="54737" y="72010"/>
                    <a:pt x="53086" y="73025"/>
                    <a:pt x="51689" y="73787"/>
                  </a:cubicBezTo>
                  <a:cubicBezTo>
                    <a:pt x="50292" y="74549"/>
                    <a:pt x="49022" y="75185"/>
                    <a:pt x="48006" y="75565"/>
                  </a:cubicBezTo>
                  <a:cubicBezTo>
                    <a:pt x="46990" y="75947"/>
                    <a:pt x="46228" y="76200"/>
                    <a:pt x="45847" y="76200"/>
                  </a:cubicBezTo>
                  <a:cubicBezTo>
                    <a:pt x="45466" y="76200"/>
                    <a:pt x="45212" y="76200"/>
                    <a:pt x="44958" y="76074"/>
                  </a:cubicBezTo>
                  <a:cubicBezTo>
                    <a:pt x="44704" y="75947"/>
                    <a:pt x="44450" y="75947"/>
                    <a:pt x="44196" y="75692"/>
                  </a:cubicBezTo>
                  <a:cubicBezTo>
                    <a:pt x="43942" y="75565"/>
                    <a:pt x="43561" y="75311"/>
                    <a:pt x="43180" y="75057"/>
                  </a:cubicBezTo>
                  <a:cubicBezTo>
                    <a:pt x="42799" y="74676"/>
                    <a:pt x="42418" y="74295"/>
                    <a:pt x="41910" y="73787"/>
                  </a:cubicBezTo>
                  <a:cubicBezTo>
                    <a:pt x="41529" y="73406"/>
                    <a:pt x="41148" y="73025"/>
                    <a:pt x="40767" y="72517"/>
                  </a:cubicBezTo>
                  <a:cubicBezTo>
                    <a:pt x="40513" y="72136"/>
                    <a:pt x="40259" y="71755"/>
                    <a:pt x="40132" y="71501"/>
                  </a:cubicBezTo>
                  <a:cubicBezTo>
                    <a:pt x="40005" y="71120"/>
                    <a:pt x="40005" y="70866"/>
                    <a:pt x="40005" y="70612"/>
                  </a:cubicBezTo>
                  <a:cubicBezTo>
                    <a:pt x="40005" y="70359"/>
                    <a:pt x="40132" y="70104"/>
                    <a:pt x="40386" y="69977"/>
                  </a:cubicBezTo>
                  <a:cubicBezTo>
                    <a:pt x="40640" y="69724"/>
                    <a:pt x="41148" y="69469"/>
                    <a:pt x="42037" y="69215"/>
                  </a:cubicBezTo>
                  <a:cubicBezTo>
                    <a:pt x="42926" y="68961"/>
                    <a:pt x="44069" y="68580"/>
                    <a:pt x="45339" y="68073"/>
                  </a:cubicBezTo>
                  <a:cubicBezTo>
                    <a:pt x="46736" y="67564"/>
                    <a:pt x="48260" y="66675"/>
                    <a:pt x="49911" y="65660"/>
                  </a:cubicBezTo>
                  <a:cubicBezTo>
                    <a:pt x="51689" y="64643"/>
                    <a:pt x="53467" y="63119"/>
                    <a:pt x="55372" y="61341"/>
                  </a:cubicBezTo>
                  <a:cubicBezTo>
                    <a:pt x="57150" y="59563"/>
                    <a:pt x="58547" y="57658"/>
                    <a:pt x="59563" y="55753"/>
                  </a:cubicBezTo>
                  <a:cubicBezTo>
                    <a:pt x="60579" y="53849"/>
                    <a:pt x="61214" y="51943"/>
                    <a:pt x="61468" y="50038"/>
                  </a:cubicBezTo>
                  <a:cubicBezTo>
                    <a:pt x="61595" y="48006"/>
                    <a:pt x="61341" y="46101"/>
                    <a:pt x="60579" y="44197"/>
                  </a:cubicBezTo>
                  <a:cubicBezTo>
                    <a:pt x="59817" y="42164"/>
                    <a:pt x="58420" y="40260"/>
                    <a:pt x="56515" y="38227"/>
                  </a:cubicBezTo>
                  <a:cubicBezTo>
                    <a:pt x="54864" y="36703"/>
                    <a:pt x="53213" y="35433"/>
                    <a:pt x="51435" y="34672"/>
                  </a:cubicBezTo>
                  <a:cubicBezTo>
                    <a:pt x="49657" y="34036"/>
                    <a:pt x="47879" y="33782"/>
                    <a:pt x="45974" y="34036"/>
                  </a:cubicBezTo>
                  <a:cubicBezTo>
                    <a:pt x="44069" y="34163"/>
                    <a:pt x="42037" y="34925"/>
                    <a:pt x="40005" y="36195"/>
                  </a:cubicBezTo>
                  <a:cubicBezTo>
                    <a:pt x="37973" y="37338"/>
                    <a:pt x="35814" y="39116"/>
                    <a:pt x="33528" y="41402"/>
                  </a:cubicBezTo>
                  <a:cubicBezTo>
                    <a:pt x="32004" y="43053"/>
                    <a:pt x="30607" y="44450"/>
                    <a:pt x="29718" y="45720"/>
                  </a:cubicBezTo>
                  <a:cubicBezTo>
                    <a:pt x="28702" y="47117"/>
                    <a:pt x="27686" y="48261"/>
                    <a:pt x="26670" y="49276"/>
                  </a:cubicBezTo>
                  <a:cubicBezTo>
                    <a:pt x="25908" y="50038"/>
                    <a:pt x="25273" y="50292"/>
                    <a:pt x="24638" y="50292"/>
                  </a:cubicBezTo>
                  <a:cubicBezTo>
                    <a:pt x="23876" y="50292"/>
                    <a:pt x="23114" y="49785"/>
                    <a:pt x="22098" y="48768"/>
                  </a:cubicBezTo>
                  <a:lnTo>
                    <a:pt x="1270" y="28067"/>
                  </a:lnTo>
                  <a:cubicBezTo>
                    <a:pt x="508" y="27178"/>
                    <a:pt x="0" y="26289"/>
                    <a:pt x="0" y="25527"/>
                  </a:cubicBezTo>
                  <a:cubicBezTo>
                    <a:pt x="0" y="24638"/>
                    <a:pt x="381" y="23876"/>
                    <a:pt x="1143" y="23114"/>
                  </a:cubicBezTo>
                  <a:lnTo>
                    <a:pt x="23749" y="508"/>
                  </a:lnTo>
                  <a:cubicBezTo>
                    <a:pt x="24003" y="254"/>
                    <a:pt x="24257" y="127"/>
                    <a:pt x="2451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6" name="Shape 11136">
              <a:extLst>
                <a:ext uri="{FF2B5EF4-FFF2-40B4-BE49-F238E27FC236}">
                  <a16:creationId xmlns:a16="http://schemas.microsoft.com/office/drawing/2014/main" id="{7627D4C7-8D99-4BDF-A082-FCFCB76765B6}"/>
                </a:ext>
              </a:extLst>
            </p:cNvPr>
            <p:cNvSpPr/>
            <p:nvPr/>
          </p:nvSpPr>
          <p:spPr>
            <a:xfrm>
              <a:off x="822706" y="2560066"/>
              <a:ext cx="76708" cy="72771"/>
            </a:xfrm>
            <a:custGeom>
              <a:avLst/>
              <a:gdLst/>
              <a:ahLst/>
              <a:cxnLst/>
              <a:rect l="0" t="0" r="0" b="0"/>
              <a:pathLst>
                <a:path w="76708" h="72771">
                  <a:moveTo>
                    <a:pt x="23749" y="0"/>
                  </a:moveTo>
                  <a:cubicBezTo>
                    <a:pt x="26162" y="0"/>
                    <a:pt x="28575" y="508"/>
                    <a:pt x="30734" y="1524"/>
                  </a:cubicBezTo>
                  <a:cubicBezTo>
                    <a:pt x="32893" y="2540"/>
                    <a:pt x="34925" y="3937"/>
                    <a:pt x="36830" y="5715"/>
                  </a:cubicBezTo>
                  <a:cubicBezTo>
                    <a:pt x="38354" y="7365"/>
                    <a:pt x="39878" y="9144"/>
                    <a:pt x="41275" y="11049"/>
                  </a:cubicBezTo>
                  <a:cubicBezTo>
                    <a:pt x="42545" y="12953"/>
                    <a:pt x="43688" y="15367"/>
                    <a:pt x="44577" y="18161"/>
                  </a:cubicBezTo>
                  <a:cubicBezTo>
                    <a:pt x="45593" y="20955"/>
                    <a:pt x="46355" y="24384"/>
                    <a:pt x="46863" y="28448"/>
                  </a:cubicBezTo>
                  <a:cubicBezTo>
                    <a:pt x="47371" y="32512"/>
                    <a:pt x="47752" y="37465"/>
                    <a:pt x="47752" y="43434"/>
                  </a:cubicBezTo>
                  <a:lnTo>
                    <a:pt x="48133" y="59944"/>
                  </a:lnTo>
                  <a:lnTo>
                    <a:pt x="70358" y="37719"/>
                  </a:lnTo>
                  <a:cubicBezTo>
                    <a:pt x="70612" y="37592"/>
                    <a:pt x="70866" y="37465"/>
                    <a:pt x="71120" y="37338"/>
                  </a:cubicBezTo>
                  <a:cubicBezTo>
                    <a:pt x="71501" y="37211"/>
                    <a:pt x="71755" y="37211"/>
                    <a:pt x="72136" y="37338"/>
                  </a:cubicBezTo>
                  <a:cubicBezTo>
                    <a:pt x="72517" y="37465"/>
                    <a:pt x="73025" y="37592"/>
                    <a:pt x="73406" y="37973"/>
                  </a:cubicBezTo>
                  <a:cubicBezTo>
                    <a:pt x="73787" y="38227"/>
                    <a:pt x="74295" y="38608"/>
                    <a:pt x="74803" y="39115"/>
                  </a:cubicBezTo>
                  <a:cubicBezTo>
                    <a:pt x="75184" y="39497"/>
                    <a:pt x="75565" y="40005"/>
                    <a:pt x="75946" y="40386"/>
                  </a:cubicBezTo>
                  <a:cubicBezTo>
                    <a:pt x="76200" y="40894"/>
                    <a:pt x="76454" y="41275"/>
                    <a:pt x="76581" y="41656"/>
                  </a:cubicBezTo>
                  <a:cubicBezTo>
                    <a:pt x="76708" y="42037"/>
                    <a:pt x="76708" y="42290"/>
                    <a:pt x="76581"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212" y="72771"/>
                    <a:pt x="44831" y="72644"/>
                    <a:pt x="44323" y="72263"/>
                  </a:cubicBezTo>
                  <a:cubicBezTo>
                    <a:pt x="43815" y="72009"/>
                    <a:pt x="43307" y="71627"/>
                    <a:pt x="42799" y="70993"/>
                  </a:cubicBezTo>
                  <a:cubicBezTo>
                    <a:pt x="42164" y="70485"/>
                    <a:pt x="41783" y="69977"/>
                    <a:pt x="41402" y="69596"/>
                  </a:cubicBezTo>
                  <a:cubicBezTo>
                    <a:pt x="41021" y="69088"/>
                    <a:pt x="40767" y="68707"/>
                    <a:pt x="40640" y="68199"/>
                  </a:cubicBezTo>
                  <a:cubicBezTo>
                    <a:pt x="40513" y="67818"/>
                    <a:pt x="40386" y="67310"/>
                    <a:pt x="40259" y="66802"/>
                  </a:cubicBezTo>
                  <a:cubicBezTo>
                    <a:pt x="40132" y="66294"/>
                    <a:pt x="40132" y="65786"/>
                    <a:pt x="40005" y="65024"/>
                  </a:cubicBezTo>
                  <a:lnTo>
                    <a:pt x="39751" y="44323"/>
                  </a:lnTo>
                  <a:cubicBezTo>
                    <a:pt x="39751" y="39624"/>
                    <a:pt x="39370" y="35560"/>
                    <a:pt x="38989" y="32131"/>
                  </a:cubicBezTo>
                  <a:cubicBezTo>
                    <a:pt x="38481" y="28828"/>
                    <a:pt x="37846" y="26035"/>
                    <a:pt x="36957" y="23622"/>
                  </a:cubicBezTo>
                  <a:cubicBezTo>
                    <a:pt x="36195" y="21336"/>
                    <a:pt x="35306" y="19303"/>
                    <a:pt x="34163" y="17780"/>
                  </a:cubicBezTo>
                  <a:cubicBezTo>
                    <a:pt x="33147" y="16256"/>
                    <a:pt x="32004" y="14986"/>
                    <a:pt x="30988" y="13843"/>
                  </a:cubicBezTo>
                  <a:cubicBezTo>
                    <a:pt x="29845" y="12700"/>
                    <a:pt x="28575" y="11811"/>
                    <a:pt x="27178" y="11176"/>
                  </a:cubicBezTo>
                  <a:cubicBezTo>
                    <a:pt x="25781" y="10540"/>
                    <a:pt x="24257" y="10160"/>
                    <a:pt x="22860" y="10160"/>
                  </a:cubicBezTo>
                  <a:cubicBezTo>
                    <a:pt x="21336" y="10160"/>
                    <a:pt x="19812" y="10414"/>
                    <a:pt x="18288" y="11049"/>
                  </a:cubicBezTo>
                  <a:cubicBezTo>
                    <a:pt x="16764" y="11684"/>
                    <a:pt x="15367" y="12700"/>
                    <a:pt x="13843" y="14097"/>
                  </a:cubicBezTo>
                  <a:cubicBezTo>
                    <a:pt x="12192" y="15748"/>
                    <a:pt x="10922" y="17526"/>
                    <a:pt x="10160" y="19303"/>
                  </a:cubicBezTo>
                  <a:cubicBezTo>
                    <a:pt x="9271" y="20955"/>
                    <a:pt x="8509" y="22606"/>
                    <a:pt x="8128" y="24130"/>
                  </a:cubicBezTo>
                  <a:cubicBezTo>
                    <a:pt x="7620" y="25653"/>
                    <a:pt x="7239"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445" y="30352"/>
                    <a:pt x="3937" y="30099"/>
                    <a:pt x="3556" y="29718"/>
                  </a:cubicBezTo>
                  <a:cubicBezTo>
                    <a:pt x="3048" y="29464"/>
                    <a:pt x="2540" y="28956"/>
                    <a:pt x="2032" y="28448"/>
                  </a:cubicBezTo>
                  <a:cubicBezTo>
                    <a:pt x="1651" y="28067"/>
                    <a:pt x="1270" y="27686"/>
                    <a:pt x="1016" y="27305"/>
                  </a:cubicBezTo>
                  <a:cubicBezTo>
                    <a:pt x="762" y="27051"/>
                    <a:pt x="635" y="26670"/>
                    <a:pt x="508" y="26415"/>
                  </a:cubicBezTo>
                  <a:cubicBezTo>
                    <a:pt x="254" y="26162"/>
                    <a:pt x="254" y="25908"/>
                    <a:pt x="127" y="25653"/>
                  </a:cubicBezTo>
                  <a:cubicBezTo>
                    <a:pt x="0" y="25273"/>
                    <a:pt x="0" y="24892"/>
                    <a:pt x="0" y="24257"/>
                  </a:cubicBezTo>
                  <a:cubicBezTo>
                    <a:pt x="127" y="23749"/>
                    <a:pt x="254" y="22733"/>
                    <a:pt x="508"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7" name="Shape 11137">
              <a:extLst>
                <a:ext uri="{FF2B5EF4-FFF2-40B4-BE49-F238E27FC236}">
                  <a16:creationId xmlns:a16="http://schemas.microsoft.com/office/drawing/2014/main" id="{038E5C9F-366D-452C-B4AA-58E461938B54}"/>
                </a:ext>
              </a:extLst>
            </p:cNvPr>
            <p:cNvSpPr/>
            <p:nvPr/>
          </p:nvSpPr>
          <p:spPr>
            <a:xfrm>
              <a:off x="866267" y="2517140"/>
              <a:ext cx="33559" cy="65135"/>
            </a:xfrm>
            <a:custGeom>
              <a:avLst/>
              <a:gdLst/>
              <a:ahLst/>
              <a:cxnLst/>
              <a:rect l="0" t="0" r="0" b="0"/>
              <a:pathLst>
                <a:path w="33559" h="65135">
                  <a:moveTo>
                    <a:pt x="27940" y="889"/>
                  </a:moveTo>
                  <a:lnTo>
                    <a:pt x="33559" y="3571"/>
                  </a:lnTo>
                  <a:lnTo>
                    <a:pt x="33559" y="14529"/>
                  </a:lnTo>
                  <a:lnTo>
                    <a:pt x="31242" y="12827"/>
                  </a:lnTo>
                  <a:cubicBezTo>
                    <a:pt x="29337" y="11684"/>
                    <a:pt x="27559" y="10795"/>
                    <a:pt x="25908" y="10287"/>
                  </a:cubicBezTo>
                  <a:cubicBezTo>
                    <a:pt x="24257" y="9652"/>
                    <a:pt x="22606" y="9398"/>
                    <a:pt x="21082" y="9525"/>
                  </a:cubicBezTo>
                  <a:cubicBezTo>
                    <a:pt x="19558" y="9652"/>
                    <a:pt x="18161" y="9906"/>
                    <a:pt x="16891" y="10668"/>
                  </a:cubicBezTo>
                  <a:cubicBezTo>
                    <a:pt x="15494" y="11303"/>
                    <a:pt x="14224" y="12319"/>
                    <a:pt x="12954" y="13589"/>
                  </a:cubicBezTo>
                  <a:cubicBezTo>
                    <a:pt x="10668" y="15748"/>
                    <a:pt x="9398" y="18161"/>
                    <a:pt x="9017" y="20574"/>
                  </a:cubicBezTo>
                  <a:cubicBezTo>
                    <a:pt x="8763" y="22987"/>
                    <a:pt x="9017" y="25527"/>
                    <a:pt x="10160" y="28194"/>
                  </a:cubicBezTo>
                  <a:cubicBezTo>
                    <a:pt x="11176" y="30861"/>
                    <a:pt x="12700" y="33528"/>
                    <a:pt x="14986" y="36322"/>
                  </a:cubicBezTo>
                  <a:cubicBezTo>
                    <a:pt x="17145" y="39116"/>
                    <a:pt x="19685" y="41910"/>
                    <a:pt x="22479" y="44703"/>
                  </a:cubicBezTo>
                  <a:cubicBezTo>
                    <a:pt x="26289" y="48514"/>
                    <a:pt x="29718" y="51562"/>
                    <a:pt x="32766" y="53848"/>
                  </a:cubicBezTo>
                  <a:lnTo>
                    <a:pt x="33559" y="54292"/>
                  </a:lnTo>
                  <a:lnTo>
                    <a:pt x="33559" y="65135"/>
                  </a:lnTo>
                  <a:lnTo>
                    <a:pt x="28067" y="62484"/>
                  </a:lnTo>
                  <a:cubicBezTo>
                    <a:pt x="24257" y="59817"/>
                    <a:pt x="20193" y="56388"/>
                    <a:pt x="16002" y="52197"/>
                  </a:cubicBezTo>
                  <a:cubicBezTo>
                    <a:pt x="12065" y="48260"/>
                    <a:pt x="8890" y="44450"/>
                    <a:pt x="6223" y="40513"/>
                  </a:cubicBezTo>
                  <a:cubicBezTo>
                    <a:pt x="3683" y="36576"/>
                    <a:pt x="1905" y="32766"/>
                    <a:pt x="1016" y="29083"/>
                  </a:cubicBezTo>
                  <a:cubicBezTo>
                    <a:pt x="0" y="25273"/>
                    <a:pt x="127" y="21590"/>
                    <a:pt x="1143" y="18034"/>
                  </a:cubicBezTo>
                  <a:cubicBezTo>
                    <a:pt x="2159" y="14478"/>
                    <a:pt x="4445" y="10922"/>
                    <a:pt x="7747" y="7620"/>
                  </a:cubicBezTo>
                  <a:cubicBezTo>
                    <a:pt x="11049" y="4318"/>
                    <a:pt x="14351"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8" name="Shape 11138">
              <a:extLst>
                <a:ext uri="{FF2B5EF4-FFF2-40B4-BE49-F238E27FC236}">
                  <a16:creationId xmlns:a16="http://schemas.microsoft.com/office/drawing/2014/main" id="{37925154-980D-4A3C-8FAF-FB465517064C}"/>
                </a:ext>
              </a:extLst>
            </p:cNvPr>
            <p:cNvSpPr/>
            <p:nvPr/>
          </p:nvSpPr>
          <p:spPr>
            <a:xfrm>
              <a:off x="899826" y="2520711"/>
              <a:ext cx="33497" cy="65136"/>
            </a:xfrm>
            <a:custGeom>
              <a:avLst/>
              <a:gdLst/>
              <a:ahLst/>
              <a:cxnLst/>
              <a:rect l="0" t="0" r="0" b="0"/>
              <a:pathLst>
                <a:path w="33497" h="65136">
                  <a:moveTo>
                    <a:pt x="0" y="0"/>
                  </a:moveTo>
                  <a:lnTo>
                    <a:pt x="5557" y="2652"/>
                  </a:lnTo>
                  <a:cubicBezTo>
                    <a:pt x="9367" y="5446"/>
                    <a:pt x="13304" y="8875"/>
                    <a:pt x="17495" y="13066"/>
                  </a:cubicBezTo>
                  <a:cubicBezTo>
                    <a:pt x="21432" y="17003"/>
                    <a:pt x="24734" y="20813"/>
                    <a:pt x="27401" y="24750"/>
                  </a:cubicBezTo>
                  <a:cubicBezTo>
                    <a:pt x="29941" y="28560"/>
                    <a:pt x="31719" y="32371"/>
                    <a:pt x="32608" y="36180"/>
                  </a:cubicBezTo>
                  <a:cubicBezTo>
                    <a:pt x="33497" y="39863"/>
                    <a:pt x="33497" y="43546"/>
                    <a:pt x="32354" y="47102"/>
                  </a:cubicBezTo>
                  <a:cubicBezTo>
                    <a:pt x="31338" y="50785"/>
                    <a:pt x="29179" y="54214"/>
                    <a:pt x="25750" y="57643"/>
                  </a:cubicBezTo>
                  <a:cubicBezTo>
                    <a:pt x="22575" y="60818"/>
                    <a:pt x="19273" y="62977"/>
                    <a:pt x="15971" y="63993"/>
                  </a:cubicBezTo>
                  <a:cubicBezTo>
                    <a:pt x="12542" y="65136"/>
                    <a:pt x="9113" y="65136"/>
                    <a:pt x="5557" y="64247"/>
                  </a:cubicBezTo>
                  <a:lnTo>
                    <a:pt x="0" y="61564"/>
                  </a:lnTo>
                  <a:lnTo>
                    <a:pt x="0" y="50722"/>
                  </a:lnTo>
                  <a:lnTo>
                    <a:pt x="7589" y="54976"/>
                  </a:lnTo>
                  <a:cubicBezTo>
                    <a:pt x="10129" y="55738"/>
                    <a:pt x="12542" y="55992"/>
                    <a:pt x="14574" y="55357"/>
                  </a:cubicBezTo>
                  <a:cubicBezTo>
                    <a:pt x="16733" y="54849"/>
                    <a:pt x="18638" y="53579"/>
                    <a:pt x="20543" y="51674"/>
                  </a:cubicBezTo>
                  <a:cubicBezTo>
                    <a:pt x="22067" y="50150"/>
                    <a:pt x="23083" y="48626"/>
                    <a:pt x="23718" y="47102"/>
                  </a:cubicBezTo>
                  <a:cubicBezTo>
                    <a:pt x="24353" y="45451"/>
                    <a:pt x="24734" y="43800"/>
                    <a:pt x="24607" y="42149"/>
                  </a:cubicBezTo>
                  <a:cubicBezTo>
                    <a:pt x="24480" y="40498"/>
                    <a:pt x="24099" y="38721"/>
                    <a:pt x="23464" y="36942"/>
                  </a:cubicBezTo>
                  <a:cubicBezTo>
                    <a:pt x="22702" y="35291"/>
                    <a:pt x="21813" y="33386"/>
                    <a:pt x="20543" y="31608"/>
                  </a:cubicBezTo>
                  <a:cubicBezTo>
                    <a:pt x="19400" y="29830"/>
                    <a:pt x="18003" y="27925"/>
                    <a:pt x="16352" y="26147"/>
                  </a:cubicBezTo>
                  <a:cubicBezTo>
                    <a:pt x="14701" y="24242"/>
                    <a:pt x="12923" y="22337"/>
                    <a:pt x="11018" y="20432"/>
                  </a:cubicBezTo>
                  <a:cubicBezTo>
                    <a:pt x="8478" y="17892"/>
                    <a:pt x="6192" y="15733"/>
                    <a:pt x="3906" y="13828"/>
                  </a:cubicBezTo>
                  <a:lnTo>
                    <a:pt x="0" y="1095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49" name="Shape 11139">
              <a:extLst>
                <a:ext uri="{FF2B5EF4-FFF2-40B4-BE49-F238E27FC236}">
                  <a16:creationId xmlns:a16="http://schemas.microsoft.com/office/drawing/2014/main" id="{5AE55BD4-8AD7-4959-A196-3BEA1C66D6C1}"/>
                </a:ext>
              </a:extLst>
            </p:cNvPr>
            <p:cNvSpPr/>
            <p:nvPr/>
          </p:nvSpPr>
          <p:spPr>
            <a:xfrm>
              <a:off x="907288" y="2476246"/>
              <a:ext cx="33471" cy="65155"/>
            </a:xfrm>
            <a:custGeom>
              <a:avLst/>
              <a:gdLst/>
              <a:ahLst/>
              <a:cxnLst/>
              <a:rect l="0" t="0" r="0" b="0"/>
              <a:pathLst>
                <a:path w="33471" h="65155">
                  <a:moveTo>
                    <a:pt x="27940" y="889"/>
                  </a:moveTo>
                  <a:lnTo>
                    <a:pt x="33471" y="3559"/>
                  </a:lnTo>
                  <a:lnTo>
                    <a:pt x="33471" y="14465"/>
                  </a:lnTo>
                  <a:lnTo>
                    <a:pt x="31242" y="12827"/>
                  </a:lnTo>
                  <a:cubicBezTo>
                    <a:pt x="29337" y="11685"/>
                    <a:pt x="27559" y="10795"/>
                    <a:pt x="25908" y="10161"/>
                  </a:cubicBezTo>
                  <a:cubicBezTo>
                    <a:pt x="24130" y="9652"/>
                    <a:pt x="22606" y="9398"/>
                    <a:pt x="21082" y="9525"/>
                  </a:cubicBezTo>
                  <a:cubicBezTo>
                    <a:pt x="19558" y="9525"/>
                    <a:pt x="18161" y="9906"/>
                    <a:pt x="16764" y="10541"/>
                  </a:cubicBezTo>
                  <a:cubicBezTo>
                    <a:pt x="15367" y="11303"/>
                    <a:pt x="14097" y="12192"/>
                    <a:pt x="12827" y="13462"/>
                  </a:cubicBezTo>
                  <a:cubicBezTo>
                    <a:pt x="10668" y="15748"/>
                    <a:pt x="9398" y="18035"/>
                    <a:pt x="9017" y="20574"/>
                  </a:cubicBezTo>
                  <a:cubicBezTo>
                    <a:pt x="8636" y="22987"/>
                    <a:pt x="9017" y="25527"/>
                    <a:pt x="10033" y="28194"/>
                  </a:cubicBezTo>
                  <a:cubicBezTo>
                    <a:pt x="11049" y="30861"/>
                    <a:pt x="12700" y="33528"/>
                    <a:pt x="14859" y="36323"/>
                  </a:cubicBezTo>
                  <a:cubicBezTo>
                    <a:pt x="17018" y="38989"/>
                    <a:pt x="19558" y="41911"/>
                    <a:pt x="22352" y="44704"/>
                  </a:cubicBezTo>
                  <a:cubicBezTo>
                    <a:pt x="26289" y="48514"/>
                    <a:pt x="29718" y="51562"/>
                    <a:pt x="32766" y="53848"/>
                  </a:cubicBezTo>
                  <a:lnTo>
                    <a:pt x="33471" y="54243"/>
                  </a:lnTo>
                  <a:lnTo>
                    <a:pt x="33471" y="65155"/>
                  </a:lnTo>
                  <a:lnTo>
                    <a:pt x="27940" y="62485"/>
                  </a:lnTo>
                  <a:cubicBezTo>
                    <a:pt x="24130" y="59817"/>
                    <a:pt x="20193" y="56261"/>
                    <a:pt x="16002" y="52070"/>
                  </a:cubicBezTo>
                  <a:cubicBezTo>
                    <a:pt x="12065" y="48261"/>
                    <a:pt x="8763" y="44323"/>
                    <a:pt x="6223" y="40513"/>
                  </a:cubicBezTo>
                  <a:cubicBezTo>
                    <a:pt x="3556" y="36576"/>
                    <a:pt x="1778" y="32766"/>
                    <a:pt x="889" y="28956"/>
                  </a:cubicBezTo>
                  <a:cubicBezTo>
                    <a:pt x="0" y="25273"/>
                    <a:pt x="0" y="21590"/>
                    <a:pt x="1143" y="18035"/>
                  </a:cubicBezTo>
                  <a:cubicBezTo>
                    <a:pt x="2159" y="14351"/>
                    <a:pt x="4318" y="10923"/>
                    <a:pt x="7747" y="7620"/>
                  </a:cubicBezTo>
                  <a:cubicBezTo>
                    <a:pt x="10922" y="4318"/>
                    <a:pt x="14224" y="2160"/>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0" name="Shape 11140">
              <a:extLst>
                <a:ext uri="{FF2B5EF4-FFF2-40B4-BE49-F238E27FC236}">
                  <a16:creationId xmlns:a16="http://schemas.microsoft.com/office/drawing/2014/main" id="{F9D559D9-E67C-4A19-982C-6378D002DBB6}"/>
                </a:ext>
              </a:extLst>
            </p:cNvPr>
            <p:cNvSpPr/>
            <p:nvPr/>
          </p:nvSpPr>
          <p:spPr>
            <a:xfrm>
              <a:off x="940562" y="2459850"/>
              <a:ext cx="197" cy="1297"/>
            </a:xfrm>
            <a:custGeom>
              <a:avLst/>
              <a:gdLst/>
              <a:ahLst/>
              <a:cxnLst/>
              <a:rect l="0" t="0" r="0" b="0"/>
              <a:pathLst>
                <a:path w="197" h="1297">
                  <a:moveTo>
                    <a:pt x="197" y="0"/>
                  </a:moveTo>
                  <a:lnTo>
                    <a:pt x="197" y="1297"/>
                  </a:lnTo>
                  <a:lnTo>
                    <a:pt x="127" y="1157"/>
                  </a:lnTo>
                  <a:cubicBezTo>
                    <a:pt x="0" y="775"/>
                    <a:pt x="0" y="394"/>
                    <a:pt x="127" y="140"/>
                  </a:cubicBezTo>
                  <a:lnTo>
                    <a:pt x="197"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1" name="Shape 11141">
              <a:extLst>
                <a:ext uri="{FF2B5EF4-FFF2-40B4-BE49-F238E27FC236}">
                  <a16:creationId xmlns:a16="http://schemas.microsoft.com/office/drawing/2014/main" id="{092792AA-DE33-4DFA-82DF-A1F290F51D8D}"/>
                </a:ext>
              </a:extLst>
            </p:cNvPr>
            <p:cNvSpPr/>
            <p:nvPr/>
          </p:nvSpPr>
          <p:spPr>
            <a:xfrm>
              <a:off x="940759" y="2479805"/>
              <a:ext cx="33585" cy="65148"/>
            </a:xfrm>
            <a:custGeom>
              <a:avLst/>
              <a:gdLst/>
              <a:ahLst/>
              <a:cxnLst/>
              <a:rect l="0" t="0" r="0" b="0"/>
              <a:pathLst>
                <a:path w="33585" h="65148">
                  <a:moveTo>
                    <a:pt x="0" y="0"/>
                  </a:moveTo>
                  <a:lnTo>
                    <a:pt x="5518" y="2664"/>
                  </a:lnTo>
                  <a:cubicBezTo>
                    <a:pt x="9328" y="5331"/>
                    <a:pt x="13392" y="8760"/>
                    <a:pt x="17583" y="12952"/>
                  </a:cubicBezTo>
                  <a:cubicBezTo>
                    <a:pt x="21520" y="16889"/>
                    <a:pt x="24695" y="20825"/>
                    <a:pt x="27362" y="24635"/>
                  </a:cubicBezTo>
                  <a:cubicBezTo>
                    <a:pt x="30029" y="28572"/>
                    <a:pt x="31680" y="32382"/>
                    <a:pt x="32569" y="36065"/>
                  </a:cubicBezTo>
                  <a:cubicBezTo>
                    <a:pt x="33585" y="39875"/>
                    <a:pt x="33458" y="43558"/>
                    <a:pt x="32442" y="47114"/>
                  </a:cubicBezTo>
                  <a:cubicBezTo>
                    <a:pt x="31426" y="50670"/>
                    <a:pt x="29140" y="54227"/>
                    <a:pt x="25711" y="57528"/>
                  </a:cubicBezTo>
                  <a:cubicBezTo>
                    <a:pt x="22536" y="60830"/>
                    <a:pt x="19234" y="62989"/>
                    <a:pt x="15932" y="64005"/>
                  </a:cubicBezTo>
                  <a:cubicBezTo>
                    <a:pt x="12630" y="65021"/>
                    <a:pt x="9201" y="65148"/>
                    <a:pt x="5518" y="64259"/>
                  </a:cubicBezTo>
                  <a:lnTo>
                    <a:pt x="0" y="61595"/>
                  </a:lnTo>
                  <a:lnTo>
                    <a:pt x="0" y="50684"/>
                  </a:lnTo>
                  <a:lnTo>
                    <a:pt x="7677" y="54989"/>
                  </a:lnTo>
                  <a:cubicBezTo>
                    <a:pt x="10217" y="55750"/>
                    <a:pt x="12503" y="55877"/>
                    <a:pt x="14662" y="55369"/>
                  </a:cubicBezTo>
                  <a:cubicBezTo>
                    <a:pt x="16694" y="54734"/>
                    <a:pt x="18726" y="53464"/>
                    <a:pt x="20631" y="51686"/>
                  </a:cubicBezTo>
                  <a:cubicBezTo>
                    <a:pt x="22028" y="50162"/>
                    <a:pt x="23171" y="48639"/>
                    <a:pt x="23806" y="46987"/>
                  </a:cubicBezTo>
                  <a:cubicBezTo>
                    <a:pt x="24441" y="45464"/>
                    <a:pt x="24695" y="43812"/>
                    <a:pt x="24568" y="42161"/>
                  </a:cubicBezTo>
                  <a:cubicBezTo>
                    <a:pt x="24568" y="40383"/>
                    <a:pt x="24187" y="38732"/>
                    <a:pt x="23425" y="36954"/>
                  </a:cubicBezTo>
                  <a:cubicBezTo>
                    <a:pt x="22663" y="35177"/>
                    <a:pt x="21774" y="33398"/>
                    <a:pt x="20631" y="31620"/>
                  </a:cubicBezTo>
                  <a:cubicBezTo>
                    <a:pt x="19361" y="29715"/>
                    <a:pt x="17964" y="27937"/>
                    <a:pt x="16313" y="26032"/>
                  </a:cubicBezTo>
                  <a:cubicBezTo>
                    <a:pt x="14789" y="24254"/>
                    <a:pt x="13011" y="22349"/>
                    <a:pt x="11106" y="20444"/>
                  </a:cubicBezTo>
                  <a:cubicBezTo>
                    <a:pt x="8566" y="17904"/>
                    <a:pt x="6153" y="15618"/>
                    <a:pt x="3994" y="13840"/>
                  </a:cubicBezTo>
                  <a:lnTo>
                    <a:pt x="0" y="10906"/>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2" name="Shape 11142">
              <a:extLst>
                <a:ext uri="{FF2B5EF4-FFF2-40B4-BE49-F238E27FC236}">
                  <a16:creationId xmlns:a16="http://schemas.microsoft.com/office/drawing/2014/main" id="{131C5CEC-1A72-4F7C-AF25-0155DFFE1CD7}"/>
                </a:ext>
              </a:extLst>
            </p:cNvPr>
            <p:cNvSpPr/>
            <p:nvPr/>
          </p:nvSpPr>
          <p:spPr>
            <a:xfrm>
              <a:off x="940759" y="2428367"/>
              <a:ext cx="62922" cy="76453"/>
            </a:xfrm>
            <a:custGeom>
              <a:avLst/>
              <a:gdLst/>
              <a:ahLst/>
              <a:cxnLst/>
              <a:rect l="0" t="0" r="0" b="0"/>
              <a:pathLst>
                <a:path w="62922" h="76453">
                  <a:moveTo>
                    <a:pt x="32315" y="0"/>
                  </a:moveTo>
                  <a:cubicBezTo>
                    <a:pt x="32696" y="126"/>
                    <a:pt x="33077" y="381"/>
                    <a:pt x="33585" y="635"/>
                  </a:cubicBezTo>
                  <a:cubicBezTo>
                    <a:pt x="33966" y="889"/>
                    <a:pt x="34474" y="1397"/>
                    <a:pt x="35109" y="1905"/>
                  </a:cubicBezTo>
                  <a:cubicBezTo>
                    <a:pt x="35490" y="2413"/>
                    <a:pt x="35998" y="2794"/>
                    <a:pt x="36252" y="3301"/>
                  </a:cubicBezTo>
                  <a:cubicBezTo>
                    <a:pt x="36633" y="3683"/>
                    <a:pt x="36887" y="4064"/>
                    <a:pt x="37268" y="4572"/>
                  </a:cubicBezTo>
                  <a:cubicBezTo>
                    <a:pt x="37522" y="4952"/>
                    <a:pt x="37776" y="5334"/>
                    <a:pt x="38030" y="5842"/>
                  </a:cubicBezTo>
                  <a:cubicBezTo>
                    <a:pt x="38157" y="6350"/>
                    <a:pt x="38411" y="6731"/>
                    <a:pt x="38665" y="7365"/>
                  </a:cubicBezTo>
                  <a:lnTo>
                    <a:pt x="62668" y="68072"/>
                  </a:lnTo>
                  <a:cubicBezTo>
                    <a:pt x="62795" y="68580"/>
                    <a:pt x="62922" y="68961"/>
                    <a:pt x="62922" y="69342"/>
                  </a:cubicBezTo>
                  <a:cubicBezTo>
                    <a:pt x="62922" y="69723"/>
                    <a:pt x="62795" y="70103"/>
                    <a:pt x="62668" y="70612"/>
                  </a:cubicBezTo>
                  <a:cubicBezTo>
                    <a:pt x="62414" y="70993"/>
                    <a:pt x="62160" y="71501"/>
                    <a:pt x="61652" y="72009"/>
                  </a:cubicBezTo>
                  <a:cubicBezTo>
                    <a:pt x="61271" y="72517"/>
                    <a:pt x="60636" y="73025"/>
                    <a:pt x="60001" y="73787"/>
                  </a:cubicBezTo>
                  <a:cubicBezTo>
                    <a:pt x="59112" y="74676"/>
                    <a:pt x="58350" y="75311"/>
                    <a:pt x="57842" y="75692"/>
                  </a:cubicBezTo>
                  <a:cubicBezTo>
                    <a:pt x="57207" y="76200"/>
                    <a:pt x="56699" y="76453"/>
                    <a:pt x="56318" y="76453"/>
                  </a:cubicBezTo>
                  <a:cubicBezTo>
                    <a:pt x="55937" y="76453"/>
                    <a:pt x="55683" y="76326"/>
                    <a:pt x="55429" y="76073"/>
                  </a:cubicBezTo>
                  <a:cubicBezTo>
                    <a:pt x="55175" y="75819"/>
                    <a:pt x="54921" y="75438"/>
                    <a:pt x="54794" y="74930"/>
                  </a:cubicBezTo>
                  <a:lnTo>
                    <a:pt x="30791" y="12319"/>
                  </a:lnTo>
                  <a:lnTo>
                    <a:pt x="6280" y="36830"/>
                  </a:lnTo>
                  <a:cubicBezTo>
                    <a:pt x="5772" y="37338"/>
                    <a:pt x="5137" y="37338"/>
                    <a:pt x="4375" y="37084"/>
                  </a:cubicBezTo>
                  <a:cubicBezTo>
                    <a:pt x="3613" y="36830"/>
                    <a:pt x="2724" y="36195"/>
                    <a:pt x="1835" y="35306"/>
                  </a:cubicBezTo>
                  <a:cubicBezTo>
                    <a:pt x="1327" y="34798"/>
                    <a:pt x="946" y="34289"/>
                    <a:pt x="565" y="33909"/>
                  </a:cubicBezTo>
                  <a:lnTo>
                    <a:pt x="0" y="32779"/>
                  </a:lnTo>
                  <a:lnTo>
                    <a:pt x="0" y="31483"/>
                  </a:lnTo>
                  <a:lnTo>
                    <a:pt x="311" y="30861"/>
                  </a:lnTo>
                  <a:lnTo>
                    <a:pt x="30029" y="1015"/>
                  </a:lnTo>
                  <a:cubicBezTo>
                    <a:pt x="30410" y="762"/>
                    <a:pt x="30791" y="381"/>
                    <a:pt x="31172" y="253"/>
                  </a:cubicBezTo>
                  <a:cubicBezTo>
                    <a:pt x="31553" y="0"/>
                    <a:pt x="31934" y="0"/>
                    <a:pt x="32315"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3" name="Shape 11144">
              <a:extLst>
                <a:ext uri="{FF2B5EF4-FFF2-40B4-BE49-F238E27FC236}">
                  <a16:creationId xmlns:a16="http://schemas.microsoft.com/office/drawing/2014/main" id="{885FF15C-52E2-4F61-9FF9-29FB28D9CBD5}"/>
                </a:ext>
              </a:extLst>
            </p:cNvPr>
            <p:cNvSpPr/>
            <p:nvPr/>
          </p:nvSpPr>
          <p:spPr>
            <a:xfrm>
              <a:off x="1019048" y="2560066"/>
              <a:ext cx="76708" cy="72771"/>
            </a:xfrm>
            <a:custGeom>
              <a:avLst/>
              <a:gdLst/>
              <a:ahLst/>
              <a:cxnLst/>
              <a:rect l="0" t="0" r="0" b="0"/>
              <a:pathLst>
                <a:path w="76708" h="72771">
                  <a:moveTo>
                    <a:pt x="23749" y="0"/>
                  </a:moveTo>
                  <a:cubicBezTo>
                    <a:pt x="26289" y="0"/>
                    <a:pt x="28575" y="508"/>
                    <a:pt x="30734" y="1524"/>
                  </a:cubicBezTo>
                  <a:cubicBezTo>
                    <a:pt x="33020" y="2540"/>
                    <a:pt x="34925" y="3937"/>
                    <a:pt x="36830" y="5715"/>
                  </a:cubicBezTo>
                  <a:cubicBezTo>
                    <a:pt x="38481" y="7365"/>
                    <a:pt x="39878" y="9144"/>
                    <a:pt x="41275" y="11049"/>
                  </a:cubicBezTo>
                  <a:cubicBezTo>
                    <a:pt x="42545" y="12953"/>
                    <a:pt x="43688" y="15367"/>
                    <a:pt x="44704" y="18161"/>
                  </a:cubicBezTo>
                  <a:cubicBezTo>
                    <a:pt x="45593" y="20955"/>
                    <a:pt x="46355" y="24384"/>
                    <a:pt x="46863" y="28448"/>
                  </a:cubicBezTo>
                  <a:cubicBezTo>
                    <a:pt x="47371" y="32512"/>
                    <a:pt x="47752" y="37465"/>
                    <a:pt x="47752" y="43434"/>
                  </a:cubicBezTo>
                  <a:lnTo>
                    <a:pt x="48133" y="59944"/>
                  </a:lnTo>
                  <a:lnTo>
                    <a:pt x="70358" y="37719"/>
                  </a:lnTo>
                  <a:cubicBezTo>
                    <a:pt x="70612" y="37592"/>
                    <a:pt x="70866" y="37465"/>
                    <a:pt x="71120" y="37338"/>
                  </a:cubicBezTo>
                  <a:cubicBezTo>
                    <a:pt x="71501" y="37211"/>
                    <a:pt x="71882" y="37211"/>
                    <a:pt x="72263" y="37338"/>
                  </a:cubicBezTo>
                  <a:cubicBezTo>
                    <a:pt x="72644" y="37465"/>
                    <a:pt x="73025" y="37592"/>
                    <a:pt x="73406" y="37973"/>
                  </a:cubicBezTo>
                  <a:cubicBezTo>
                    <a:pt x="73787" y="38227"/>
                    <a:pt x="74295" y="38608"/>
                    <a:pt x="74803" y="39115"/>
                  </a:cubicBezTo>
                  <a:cubicBezTo>
                    <a:pt x="75184" y="39497"/>
                    <a:pt x="75692" y="40005"/>
                    <a:pt x="75946" y="40386"/>
                  </a:cubicBezTo>
                  <a:cubicBezTo>
                    <a:pt x="76200" y="40894"/>
                    <a:pt x="76454" y="41275"/>
                    <a:pt x="76581" y="41656"/>
                  </a:cubicBezTo>
                  <a:cubicBezTo>
                    <a:pt x="76708" y="42037"/>
                    <a:pt x="76708" y="42290"/>
                    <a:pt x="76708"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339" y="72771"/>
                    <a:pt x="44831" y="72644"/>
                    <a:pt x="44323" y="72263"/>
                  </a:cubicBezTo>
                  <a:cubicBezTo>
                    <a:pt x="43815" y="72009"/>
                    <a:pt x="43307" y="71627"/>
                    <a:pt x="42799" y="70993"/>
                  </a:cubicBezTo>
                  <a:cubicBezTo>
                    <a:pt x="42291" y="70485"/>
                    <a:pt x="41783" y="69977"/>
                    <a:pt x="41402" y="69596"/>
                  </a:cubicBezTo>
                  <a:cubicBezTo>
                    <a:pt x="41148" y="69088"/>
                    <a:pt x="40767" y="68707"/>
                    <a:pt x="40640" y="68199"/>
                  </a:cubicBezTo>
                  <a:cubicBezTo>
                    <a:pt x="40513" y="67818"/>
                    <a:pt x="40386" y="67310"/>
                    <a:pt x="40259" y="66802"/>
                  </a:cubicBezTo>
                  <a:cubicBezTo>
                    <a:pt x="40132" y="66294"/>
                    <a:pt x="40132" y="65786"/>
                    <a:pt x="40132" y="65024"/>
                  </a:cubicBezTo>
                  <a:lnTo>
                    <a:pt x="39751" y="44323"/>
                  </a:lnTo>
                  <a:cubicBezTo>
                    <a:pt x="39751" y="39624"/>
                    <a:pt x="39497" y="35560"/>
                    <a:pt x="38989" y="32131"/>
                  </a:cubicBezTo>
                  <a:cubicBezTo>
                    <a:pt x="38481" y="28828"/>
                    <a:pt x="37846" y="26035"/>
                    <a:pt x="36957" y="23622"/>
                  </a:cubicBezTo>
                  <a:cubicBezTo>
                    <a:pt x="36195" y="21336"/>
                    <a:pt x="35306" y="19303"/>
                    <a:pt x="34290"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812" y="10414"/>
                    <a:pt x="18288" y="11049"/>
                  </a:cubicBezTo>
                  <a:cubicBezTo>
                    <a:pt x="16764" y="11684"/>
                    <a:pt x="15367" y="12700"/>
                    <a:pt x="13970" y="14097"/>
                  </a:cubicBezTo>
                  <a:cubicBezTo>
                    <a:pt x="12319" y="15748"/>
                    <a:pt x="11049" y="17526"/>
                    <a:pt x="10160" y="19303"/>
                  </a:cubicBezTo>
                  <a:cubicBezTo>
                    <a:pt x="9271" y="20955"/>
                    <a:pt x="8636" y="22606"/>
                    <a:pt x="8128" y="24130"/>
                  </a:cubicBezTo>
                  <a:cubicBezTo>
                    <a:pt x="7620" y="25653"/>
                    <a:pt x="7366" y="27051"/>
                    <a:pt x="7112" y="28067"/>
                  </a:cubicBezTo>
                  <a:cubicBezTo>
                    <a:pt x="6858" y="29210"/>
                    <a:pt x="6604" y="29972"/>
                    <a:pt x="6350" y="30226"/>
                  </a:cubicBezTo>
                  <a:cubicBezTo>
                    <a:pt x="6096" y="30480"/>
                    <a:pt x="5842" y="30607"/>
                    <a:pt x="5588" y="30607"/>
                  </a:cubicBezTo>
                  <a:cubicBezTo>
                    <a:pt x="5334" y="30607"/>
                    <a:pt x="5080" y="30607"/>
                    <a:pt x="4699" y="30480"/>
                  </a:cubicBezTo>
                  <a:cubicBezTo>
                    <a:pt x="4445" y="30352"/>
                    <a:pt x="4064" y="30099"/>
                    <a:pt x="3556" y="29718"/>
                  </a:cubicBezTo>
                  <a:cubicBezTo>
                    <a:pt x="3175" y="29464"/>
                    <a:pt x="2667" y="28956"/>
                    <a:pt x="2032" y="28448"/>
                  </a:cubicBezTo>
                  <a:cubicBezTo>
                    <a:pt x="1651" y="28067"/>
                    <a:pt x="1397" y="27686"/>
                    <a:pt x="1143" y="27305"/>
                  </a:cubicBezTo>
                  <a:cubicBezTo>
                    <a:pt x="762" y="27051"/>
                    <a:pt x="635" y="26670"/>
                    <a:pt x="508" y="26415"/>
                  </a:cubicBezTo>
                  <a:cubicBezTo>
                    <a:pt x="381" y="26162"/>
                    <a:pt x="254" y="25908"/>
                    <a:pt x="127" y="25653"/>
                  </a:cubicBezTo>
                  <a:cubicBezTo>
                    <a:pt x="0" y="25273"/>
                    <a:pt x="0" y="24892"/>
                    <a:pt x="127" y="24257"/>
                  </a:cubicBezTo>
                  <a:cubicBezTo>
                    <a:pt x="127" y="23749"/>
                    <a:pt x="254" y="22733"/>
                    <a:pt x="635" y="21463"/>
                  </a:cubicBezTo>
                  <a:cubicBezTo>
                    <a:pt x="889" y="20320"/>
                    <a:pt x="1397" y="18796"/>
                    <a:pt x="2159" y="17145"/>
                  </a:cubicBezTo>
                  <a:cubicBezTo>
                    <a:pt x="2794" y="15621"/>
                    <a:pt x="3683" y="13843"/>
                    <a:pt x="4826" y="12192"/>
                  </a:cubicBezTo>
                  <a:cubicBezTo>
                    <a:pt x="5969" y="10414"/>
                    <a:pt x="7239" y="8763"/>
                    <a:pt x="8763" y="7239"/>
                  </a:cubicBezTo>
                  <a:cubicBezTo>
                    <a:pt x="11303" y="4826"/>
                    <a:pt x="13716" y="2921"/>
                    <a:pt x="16383" y="1777"/>
                  </a:cubicBezTo>
                  <a:cubicBezTo>
                    <a:pt x="18923"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4" name="Shape 11145">
              <a:extLst>
                <a:ext uri="{FF2B5EF4-FFF2-40B4-BE49-F238E27FC236}">
                  <a16:creationId xmlns:a16="http://schemas.microsoft.com/office/drawing/2014/main" id="{2FE3CB1D-476F-4858-9D0C-EA7784E34210}"/>
                </a:ext>
              </a:extLst>
            </p:cNvPr>
            <p:cNvSpPr/>
            <p:nvPr/>
          </p:nvSpPr>
          <p:spPr>
            <a:xfrm>
              <a:off x="1062736" y="2517140"/>
              <a:ext cx="33471" cy="65154"/>
            </a:xfrm>
            <a:custGeom>
              <a:avLst/>
              <a:gdLst/>
              <a:ahLst/>
              <a:cxnLst/>
              <a:rect l="0" t="0" r="0" b="0"/>
              <a:pathLst>
                <a:path w="33471" h="65154">
                  <a:moveTo>
                    <a:pt x="27940" y="889"/>
                  </a:moveTo>
                  <a:lnTo>
                    <a:pt x="33471" y="3559"/>
                  </a:lnTo>
                  <a:lnTo>
                    <a:pt x="33471" y="14499"/>
                  </a:lnTo>
                  <a:lnTo>
                    <a:pt x="31242" y="12827"/>
                  </a:lnTo>
                  <a:cubicBezTo>
                    <a:pt x="29337" y="11684"/>
                    <a:pt x="27559" y="10795"/>
                    <a:pt x="25781" y="10287"/>
                  </a:cubicBezTo>
                  <a:cubicBezTo>
                    <a:pt x="24130" y="9652"/>
                    <a:pt x="22479" y="9398"/>
                    <a:pt x="21082" y="9525"/>
                  </a:cubicBezTo>
                  <a:cubicBezTo>
                    <a:pt x="19558" y="9652"/>
                    <a:pt x="18034" y="9906"/>
                    <a:pt x="16764" y="10668"/>
                  </a:cubicBezTo>
                  <a:cubicBezTo>
                    <a:pt x="15367" y="11303"/>
                    <a:pt x="14097" y="12319"/>
                    <a:pt x="12827" y="13589"/>
                  </a:cubicBezTo>
                  <a:cubicBezTo>
                    <a:pt x="10541" y="15748"/>
                    <a:pt x="9271"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162" y="48514"/>
                    <a:pt x="29591" y="51562"/>
                    <a:pt x="32766" y="53848"/>
                  </a:cubicBezTo>
                  <a:lnTo>
                    <a:pt x="33471" y="54243"/>
                  </a:lnTo>
                  <a:lnTo>
                    <a:pt x="33471" y="65154"/>
                  </a:lnTo>
                  <a:lnTo>
                    <a:pt x="27940" y="62484"/>
                  </a:lnTo>
                  <a:cubicBezTo>
                    <a:pt x="24130" y="59817"/>
                    <a:pt x="20066" y="56388"/>
                    <a:pt x="15875" y="52197"/>
                  </a:cubicBezTo>
                  <a:cubicBezTo>
                    <a:pt x="12065" y="48260"/>
                    <a:pt x="8763" y="44450"/>
                    <a:pt x="6096" y="40513"/>
                  </a:cubicBezTo>
                  <a:cubicBezTo>
                    <a:pt x="3556" y="36576"/>
                    <a:pt x="1778" y="32766"/>
                    <a:pt x="889" y="29083"/>
                  </a:cubicBezTo>
                  <a:cubicBezTo>
                    <a:pt x="0" y="25273"/>
                    <a:pt x="0" y="21590"/>
                    <a:pt x="1016" y="18034"/>
                  </a:cubicBezTo>
                  <a:cubicBezTo>
                    <a:pt x="2032" y="14478"/>
                    <a:pt x="4318" y="10922"/>
                    <a:pt x="7620" y="7620"/>
                  </a:cubicBezTo>
                  <a:cubicBezTo>
                    <a:pt x="10922" y="4318"/>
                    <a:pt x="14224" y="2286"/>
                    <a:pt x="17526" y="1143"/>
                  </a:cubicBezTo>
                  <a:cubicBezTo>
                    <a:pt x="20828"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5" name="Shape 11146">
              <a:extLst>
                <a:ext uri="{FF2B5EF4-FFF2-40B4-BE49-F238E27FC236}">
                  <a16:creationId xmlns:a16="http://schemas.microsoft.com/office/drawing/2014/main" id="{A8A3AE2C-8182-44E9-9164-EABD25DC4FAD}"/>
                </a:ext>
              </a:extLst>
            </p:cNvPr>
            <p:cNvSpPr/>
            <p:nvPr/>
          </p:nvSpPr>
          <p:spPr>
            <a:xfrm>
              <a:off x="1096207" y="2520699"/>
              <a:ext cx="33458" cy="65148"/>
            </a:xfrm>
            <a:custGeom>
              <a:avLst/>
              <a:gdLst/>
              <a:ahLst/>
              <a:cxnLst/>
              <a:rect l="0" t="0" r="0" b="0"/>
              <a:pathLst>
                <a:path w="33458" h="65148">
                  <a:moveTo>
                    <a:pt x="0" y="0"/>
                  </a:moveTo>
                  <a:lnTo>
                    <a:pt x="5518" y="2664"/>
                  </a:lnTo>
                  <a:cubicBezTo>
                    <a:pt x="9328" y="5457"/>
                    <a:pt x="13265" y="8887"/>
                    <a:pt x="17583" y="13078"/>
                  </a:cubicBezTo>
                  <a:cubicBezTo>
                    <a:pt x="21393" y="17015"/>
                    <a:pt x="24695" y="20825"/>
                    <a:pt x="27362" y="24762"/>
                  </a:cubicBezTo>
                  <a:cubicBezTo>
                    <a:pt x="29902" y="28572"/>
                    <a:pt x="31680" y="32382"/>
                    <a:pt x="32569" y="36192"/>
                  </a:cubicBezTo>
                  <a:cubicBezTo>
                    <a:pt x="33458" y="39875"/>
                    <a:pt x="33458" y="43557"/>
                    <a:pt x="32442" y="47114"/>
                  </a:cubicBezTo>
                  <a:cubicBezTo>
                    <a:pt x="31299" y="50797"/>
                    <a:pt x="29140" y="54226"/>
                    <a:pt x="25711" y="57655"/>
                  </a:cubicBezTo>
                  <a:cubicBezTo>
                    <a:pt x="22536" y="60830"/>
                    <a:pt x="19234" y="62989"/>
                    <a:pt x="15932" y="64005"/>
                  </a:cubicBezTo>
                  <a:cubicBezTo>
                    <a:pt x="12503" y="65148"/>
                    <a:pt x="9074" y="65148"/>
                    <a:pt x="5518" y="64258"/>
                  </a:cubicBezTo>
                  <a:lnTo>
                    <a:pt x="0" y="61595"/>
                  </a:lnTo>
                  <a:lnTo>
                    <a:pt x="0" y="50684"/>
                  </a:lnTo>
                  <a:lnTo>
                    <a:pt x="7677" y="54988"/>
                  </a:lnTo>
                  <a:cubicBezTo>
                    <a:pt x="10217" y="55750"/>
                    <a:pt x="12503" y="56004"/>
                    <a:pt x="14535" y="55369"/>
                  </a:cubicBezTo>
                  <a:cubicBezTo>
                    <a:pt x="16694" y="54861"/>
                    <a:pt x="18726" y="53591"/>
                    <a:pt x="20504" y="51686"/>
                  </a:cubicBezTo>
                  <a:cubicBezTo>
                    <a:pt x="22028" y="50162"/>
                    <a:pt x="23044" y="48638"/>
                    <a:pt x="23679" y="47114"/>
                  </a:cubicBezTo>
                  <a:cubicBezTo>
                    <a:pt x="24441" y="45463"/>
                    <a:pt x="24695" y="43812"/>
                    <a:pt x="24568" y="42161"/>
                  </a:cubicBezTo>
                  <a:cubicBezTo>
                    <a:pt x="24568" y="40510"/>
                    <a:pt x="24060" y="38732"/>
                    <a:pt x="23425" y="36954"/>
                  </a:cubicBezTo>
                  <a:cubicBezTo>
                    <a:pt x="22663" y="35303"/>
                    <a:pt x="21774" y="33398"/>
                    <a:pt x="20504" y="31619"/>
                  </a:cubicBezTo>
                  <a:cubicBezTo>
                    <a:pt x="19361" y="29842"/>
                    <a:pt x="17964" y="27937"/>
                    <a:pt x="16313" y="26158"/>
                  </a:cubicBezTo>
                  <a:cubicBezTo>
                    <a:pt x="14662" y="24254"/>
                    <a:pt x="12884" y="22349"/>
                    <a:pt x="11106" y="20444"/>
                  </a:cubicBezTo>
                  <a:cubicBezTo>
                    <a:pt x="8439" y="17904"/>
                    <a:pt x="6153" y="15744"/>
                    <a:pt x="3867" y="13840"/>
                  </a:cubicBezTo>
                  <a:lnTo>
                    <a:pt x="0" y="1094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6" name="Shape 11147">
              <a:extLst>
                <a:ext uri="{FF2B5EF4-FFF2-40B4-BE49-F238E27FC236}">
                  <a16:creationId xmlns:a16="http://schemas.microsoft.com/office/drawing/2014/main" id="{B7A2107A-7395-4464-9058-B537D6B31BD0}"/>
                </a:ext>
              </a:extLst>
            </p:cNvPr>
            <p:cNvSpPr/>
            <p:nvPr/>
          </p:nvSpPr>
          <p:spPr>
            <a:xfrm>
              <a:off x="1103630" y="2476246"/>
              <a:ext cx="33519" cy="65117"/>
            </a:xfrm>
            <a:custGeom>
              <a:avLst/>
              <a:gdLst/>
              <a:ahLst/>
              <a:cxnLst/>
              <a:rect l="0" t="0" r="0" b="0"/>
              <a:pathLst>
                <a:path w="33519" h="65117">
                  <a:moveTo>
                    <a:pt x="27940" y="889"/>
                  </a:moveTo>
                  <a:lnTo>
                    <a:pt x="33519" y="3582"/>
                  </a:lnTo>
                  <a:lnTo>
                    <a:pt x="33519" y="14500"/>
                  </a:lnTo>
                  <a:lnTo>
                    <a:pt x="31242" y="12827"/>
                  </a:lnTo>
                  <a:cubicBezTo>
                    <a:pt x="29337" y="11685"/>
                    <a:pt x="27559" y="10795"/>
                    <a:pt x="25908" y="10161"/>
                  </a:cubicBezTo>
                  <a:cubicBezTo>
                    <a:pt x="24130" y="9652"/>
                    <a:pt x="22606" y="9398"/>
                    <a:pt x="21082" y="9525"/>
                  </a:cubicBezTo>
                  <a:cubicBezTo>
                    <a:pt x="19558" y="9525"/>
                    <a:pt x="18161" y="9906"/>
                    <a:pt x="16764" y="10541"/>
                  </a:cubicBezTo>
                  <a:cubicBezTo>
                    <a:pt x="15494" y="11303"/>
                    <a:pt x="14097" y="12192"/>
                    <a:pt x="12827" y="13462"/>
                  </a:cubicBezTo>
                  <a:cubicBezTo>
                    <a:pt x="10668" y="15748"/>
                    <a:pt x="9398" y="18035"/>
                    <a:pt x="9017" y="20574"/>
                  </a:cubicBezTo>
                  <a:cubicBezTo>
                    <a:pt x="8636" y="22987"/>
                    <a:pt x="9017" y="25527"/>
                    <a:pt x="10033" y="28194"/>
                  </a:cubicBezTo>
                  <a:cubicBezTo>
                    <a:pt x="11049" y="30861"/>
                    <a:pt x="12700" y="33528"/>
                    <a:pt x="14859" y="36323"/>
                  </a:cubicBezTo>
                  <a:cubicBezTo>
                    <a:pt x="17145" y="38989"/>
                    <a:pt x="19558" y="41911"/>
                    <a:pt x="22479" y="44704"/>
                  </a:cubicBezTo>
                  <a:cubicBezTo>
                    <a:pt x="26289" y="48514"/>
                    <a:pt x="29718" y="51562"/>
                    <a:pt x="32766" y="53848"/>
                  </a:cubicBezTo>
                  <a:lnTo>
                    <a:pt x="33519" y="54270"/>
                  </a:lnTo>
                  <a:lnTo>
                    <a:pt x="33519" y="65117"/>
                  </a:lnTo>
                  <a:lnTo>
                    <a:pt x="28067" y="62485"/>
                  </a:lnTo>
                  <a:cubicBezTo>
                    <a:pt x="24130" y="59817"/>
                    <a:pt x="20193" y="56261"/>
                    <a:pt x="16002" y="52070"/>
                  </a:cubicBezTo>
                  <a:cubicBezTo>
                    <a:pt x="12065" y="48261"/>
                    <a:pt x="8763" y="44323"/>
                    <a:pt x="6223" y="40513"/>
                  </a:cubicBezTo>
                  <a:cubicBezTo>
                    <a:pt x="3556" y="36576"/>
                    <a:pt x="1778" y="32766"/>
                    <a:pt x="889" y="28956"/>
                  </a:cubicBezTo>
                  <a:cubicBezTo>
                    <a:pt x="0" y="25273"/>
                    <a:pt x="127" y="21590"/>
                    <a:pt x="1143" y="18035"/>
                  </a:cubicBezTo>
                  <a:cubicBezTo>
                    <a:pt x="2159" y="14351"/>
                    <a:pt x="4318" y="10923"/>
                    <a:pt x="7747" y="7620"/>
                  </a:cubicBezTo>
                  <a:cubicBezTo>
                    <a:pt x="10922" y="4318"/>
                    <a:pt x="14224" y="2160"/>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7" name="Shape 11148">
              <a:extLst>
                <a:ext uri="{FF2B5EF4-FFF2-40B4-BE49-F238E27FC236}">
                  <a16:creationId xmlns:a16="http://schemas.microsoft.com/office/drawing/2014/main" id="{271E5D22-08DE-4211-8C89-7CCCF53A6CC5}"/>
                </a:ext>
              </a:extLst>
            </p:cNvPr>
            <p:cNvSpPr/>
            <p:nvPr/>
          </p:nvSpPr>
          <p:spPr>
            <a:xfrm>
              <a:off x="1137149" y="2479828"/>
              <a:ext cx="31444" cy="65125"/>
            </a:xfrm>
            <a:custGeom>
              <a:avLst/>
              <a:gdLst/>
              <a:ahLst/>
              <a:cxnLst/>
              <a:rect l="0" t="0" r="0" b="0"/>
              <a:pathLst>
                <a:path w="31444" h="65125">
                  <a:moveTo>
                    <a:pt x="0" y="0"/>
                  </a:moveTo>
                  <a:lnTo>
                    <a:pt x="5470" y="2641"/>
                  </a:lnTo>
                  <a:cubicBezTo>
                    <a:pt x="9280" y="5308"/>
                    <a:pt x="13344" y="8737"/>
                    <a:pt x="17535" y="12928"/>
                  </a:cubicBezTo>
                  <a:cubicBezTo>
                    <a:pt x="21472" y="16865"/>
                    <a:pt x="24774" y="20802"/>
                    <a:pt x="27314" y="24612"/>
                  </a:cubicBezTo>
                  <a:lnTo>
                    <a:pt x="31444" y="33461"/>
                  </a:lnTo>
                  <a:lnTo>
                    <a:pt x="31444" y="48589"/>
                  </a:lnTo>
                  <a:lnTo>
                    <a:pt x="25790" y="57505"/>
                  </a:lnTo>
                  <a:cubicBezTo>
                    <a:pt x="22488" y="60807"/>
                    <a:pt x="19313" y="62966"/>
                    <a:pt x="15884" y="63982"/>
                  </a:cubicBezTo>
                  <a:cubicBezTo>
                    <a:pt x="12582" y="64998"/>
                    <a:pt x="9153" y="65125"/>
                    <a:pt x="5597" y="64236"/>
                  </a:cubicBezTo>
                  <a:lnTo>
                    <a:pt x="0" y="61534"/>
                  </a:lnTo>
                  <a:lnTo>
                    <a:pt x="0" y="50688"/>
                  </a:lnTo>
                  <a:lnTo>
                    <a:pt x="7629" y="54965"/>
                  </a:lnTo>
                  <a:cubicBezTo>
                    <a:pt x="10169" y="55727"/>
                    <a:pt x="12455" y="55854"/>
                    <a:pt x="14614" y="55346"/>
                  </a:cubicBezTo>
                  <a:cubicBezTo>
                    <a:pt x="16646" y="54711"/>
                    <a:pt x="18678" y="53441"/>
                    <a:pt x="20583" y="51663"/>
                  </a:cubicBezTo>
                  <a:cubicBezTo>
                    <a:pt x="22107" y="50139"/>
                    <a:pt x="23123" y="48615"/>
                    <a:pt x="23758" y="46964"/>
                  </a:cubicBezTo>
                  <a:cubicBezTo>
                    <a:pt x="24393" y="45440"/>
                    <a:pt x="24647" y="43789"/>
                    <a:pt x="24647" y="42138"/>
                  </a:cubicBezTo>
                  <a:cubicBezTo>
                    <a:pt x="24520" y="40360"/>
                    <a:pt x="24139" y="38709"/>
                    <a:pt x="23377" y="36931"/>
                  </a:cubicBezTo>
                  <a:cubicBezTo>
                    <a:pt x="22742" y="35153"/>
                    <a:pt x="21726" y="33375"/>
                    <a:pt x="20583" y="31597"/>
                  </a:cubicBezTo>
                  <a:cubicBezTo>
                    <a:pt x="19440" y="29692"/>
                    <a:pt x="17916" y="27914"/>
                    <a:pt x="16392" y="26009"/>
                  </a:cubicBezTo>
                  <a:cubicBezTo>
                    <a:pt x="14741" y="24231"/>
                    <a:pt x="12963" y="22326"/>
                    <a:pt x="11058" y="20421"/>
                  </a:cubicBezTo>
                  <a:cubicBezTo>
                    <a:pt x="8518" y="17881"/>
                    <a:pt x="6105" y="15595"/>
                    <a:pt x="3946" y="13817"/>
                  </a:cubicBezTo>
                  <a:lnTo>
                    <a:pt x="0" y="1091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8" name="Shape 11149">
              <a:extLst>
                <a:ext uri="{FF2B5EF4-FFF2-40B4-BE49-F238E27FC236}">
                  <a16:creationId xmlns:a16="http://schemas.microsoft.com/office/drawing/2014/main" id="{2E42F5C5-BABA-4008-827B-27493D1A04FE}"/>
                </a:ext>
              </a:extLst>
            </p:cNvPr>
            <p:cNvSpPr/>
            <p:nvPr/>
          </p:nvSpPr>
          <p:spPr>
            <a:xfrm>
              <a:off x="1143508" y="2436622"/>
              <a:ext cx="25085" cy="48387"/>
            </a:xfrm>
            <a:custGeom>
              <a:avLst/>
              <a:gdLst/>
              <a:ahLst/>
              <a:cxnLst/>
              <a:rect l="0" t="0" r="0" b="0"/>
              <a:pathLst>
                <a:path w="25085" h="48387">
                  <a:moveTo>
                    <a:pt x="21209" y="0"/>
                  </a:moveTo>
                  <a:lnTo>
                    <a:pt x="25085" y="365"/>
                  </a:lnTo>
                  <a:lnTo>
                    <a:pt x="25085" y="9666"/>
                  </a:lnTo>
                  <a:lnTo>
                    <a:pt x="24511" y="9398"/>
                  </a:lnTo>
                  <a:cubicBezTo>
                    <a:pt x="22225" y="8763"/>
                    <a:pt x="20193" y="8890"/>
                    <a:pt x="18288" y="9525"/>
                  </a:cubicBezTo>
                  <a:cubicBezTo>
                    <a:pt x="16383" y="10160"/>
                    <a:pt x="14605" y="11303"/>
                    <a:pt x="12954" y="12954"/>
                  </a:cubicBezTo>
                  <a:cubicBezTo>
                    <a:pt x="11176" y="14605"/>
                    <a:pt x="10033" y="16383"/>
                    <a:pt x="9525" y="18161"/>
                  </a:cubicBezTo>
                  <a:cubicBezTo>
                    <a:pt x="8890" y="20066"/>
                    <a:pt x="8763" y="21844"/>
                    <a:pt x="9017" y="23622"/>
                  </a:cubicBezTo>
                  <a:cubicBezTo>
                    <a:pt x="9271" y="25527"/>
                    <a:pt x="9906" y="27178"/>
                    <a:pt x="10795" y="28956"/>
                  </a:cubicBezTo>
                  <a:cubicBezTo>
                    <a:pt x="11811" y="30607"/>
                    <a:pt x="12954" y="32131"/>
                    <a:pt x="14351" y="33528"/>
                  </a:cubicBezTo>
                  <a:cubicBezTo>
                    <a:pt x="15875" y="35052"/>
                    <a:pt x="17399" y="36322"/>
                    <a:pt x="19050" y="37338"/>
                  </a:cubicBezTo>
                  <a:cubicBezTo>
                    <a:pt x="20701" y="38227"/>
                    <a:pt x="22352" y="38862"/>
                    <a:pt x="24003" y="38989"/>
                  </a:cubicBezTo>
                  <a:lnTo>
                    <a:pt x="25085" y="38823"/>
                  </a:lnTo>
                  <a:lnTo>
                    <a:pt x="25085" y="47849"/>
                  </a:lnTo>
                  <a:lnTo>
                    <a:pt x="22098" y="48387"/>
                  </a:lnTo>
                  <a:cubicBezTo>
                    <a:pt x="19558" y="48260"/>
                    <a:pt x="17145" y="47498"/>
                    <a:pt x="14732" y="46228"/>
                  </a:cubicBezTo>
                  <a:cubicBezTo>
                    <a:pt x="12446" y="44831"/>
                    <a:pt x="10160" y="43053"/>
                    <a:pt x="8001" y="40894"/>
                  </a:cubicBezTo>
                  <a:cubicBezTo>
                    <a:pt x="5715" y="38608"/>
                    <a:pt x="3937" y="36195"/>
                    <a:pt x="2540" y="33528"/>
                  </a:cubicBezTo>
                  <a:cubicBezTo>
                    <a:pt x="1143" y="30735"/>
                    <a:pt x="381" y="27940"/>
                    <a:pt x="127" y="25019"/>
                  </a:cubicBezTo>
                  <a:cubicBezTo>
                    <a:pt x="0" y="22098"/>
                    <a:pt x="508" y="19050"/>
                    <a:pt x="1778" y="16002"/>
                  </a:cubicBezTo>
                  <a:cubicBezTo>
                    <a:pt x="3048" y="12954"/>
                    <a:pt x="5207" y="9906"/>
                    <a:pt x="8128" y="6858"/>
                  </a:cubicBezTo>
                  <a:cubicBezTo>
                    <a:pt x="10287" y="4699"/>
                    <a:pt x="12446" y="3175"/>
                    <a:pt x="14605" y="2032"/>
                  </a:cubicBezTo>
                  <a:cubicBezTo>
                    <a:pt x="16764" y="889"/>
                    <a:pt x="19050" y="254"/>
                    <a:pt x="2120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59" name="Shape 11150">
              <a:extLst>
                <a:ext uri="{FF2B5EF4-FFF2-40B4-BE49-F238E27FC236}">
                  <a16:creationId xmlns:a16="http://schemas.microsoft.com/office/drawing/2014/main" id="{F123A5ED-80C1-4BDD-A106-F1DF01ED5164}"/>
                </a:ext>
              </a:extLst>
            </p:cNvPr>
            <p:cNvSpPr/>
            <p:nvPr/>
          </p:nvSpPr>
          <p:spPr>
            <a:xfrm>
              <a:off x="1168593" y="2513289"/>
              <a:ext cx="2093" cy="15129"/>
            </a:xfrm>
            <a:custGeom>
              <a:avLst/>
              <a:gdLst/>
              <a:ahLst/>
              <a:cxnLst/>
              <a:rect l="0" t="0" r="0" b="0"/>
              <a:pathLst>
                <a:path w="2093" h="15129">
                  <a:moveTo>
                    <a:pt x="0" y="0"/>
                  </a:moveTo>
                  <a:lnTo>
                    <a:pt x="1204" y="2581"/>
                  </a:lnTo>
                  <a:cubicBezTo>
                    <a:pt x="2093" y="6391"/>
                    <a:pt x="1966" y="10074"/>
                    <a:pt x="950" y="13630"/>
                  </a:cubicBezTo>
                  <a:lnTo>
                    <a:pt x="0" y="1512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0" name="Shape 11151">
              <a:extLst>
                <a:ext uri="{FF2B5EF4-FFF2-40B4-BE49-F238E27FC236}">
                  <a16:creationId xmlns:a16="http://schemas.microsoft.com/office/drawing/2014/main" id="{2C634F53-FD82-45B2-BCB5-4AA4338D4145}"/>
                </a:ext>
              </a:extLst>
            </p:cNvPr>
            <p:cNvSpPr/>
            <p:nvPr/>
          </p:nvSpPr>
          <p:spPr>
            <a:xfrm>
              <a:off x="1168593" y="2436987"/>
              <a:ext cx="39685" cy="71898"/>
            </a:xfrm>
            <a:custGeom>
              <a:avLst/>
              <a:gdLst/>
              <a:ahLst/>
              <a:cxnLst/>
              <a:rect l="0" t="0" r="0" b="0"/>
              <a:pathLst>
                <a:path w="39685" h="71898">
                  <a:moveTo>
                    <a:pt x="0" y="0"/>
                  </a:moveTo>
                  <a:lnTo>
                    <a:pt x="2855" y="269"/>
                  </a:lnTo>
                  <a:cubicBezTo>
                    <a:pt x="5141" y="905"/>
                    <a:pt x="7427" y="1794"/>
                    <a:pt x="9840" y="3064"/>
                  </a:cubicBezTo>
                  <a:cubicBezTo>
                    <a:pt x="12126" y="4461"/>
                    <a:pt x="14412" y="5985"/>
                    <a:pt x="16825" y="7890"/>
                  </a:cubicBezTo>
                  <a:cubicBezTo>
                    <a:pt x="19111" y="9794"/>
                    <a:pt x="21524" y="11954"/>
                    <a:pt x="23810" y="14240"/>
                  </a:cubicBezTo>
                  <a:cubicBezTo>
                    <a:pt x="26096" y="16526"/>
                    <a:pt x="28128" y="18812"/>
                    <a:pt x="30160" y="21352"/>
                  </a:cubicBezTo>
                  <a:cubicBezTo>
                    <a:pt x="32192" y="23892"/>
                    <a:pt x="33843" y="26558"/>
                    <a:pt x="35367" y="29226"/>
                  </a:cubicBezTo>
                  <a:cubicBezTo>
                    <a:pt x="36764" y="32019"/>
                    <a:pt x="37907" y="34814"/>
                    <a:pt x="38669" y="37735"/>
                  </a:cubicBezTo>
                  <a:cubicBezTo>
                    <a:pt x="39431" y="40529"/>
                    <a:pt x="39685" y="43450"/>
                    <a:pt x="39431" y="46498"/>
                  </a:cubicBezTo>
                  <a:cubicBezTo>
                    <a:pt x="39177" y="49419"/>
                    <a:pt x="38288" y="52467"/>
                    <a:pt x="36891" y="55515"/>
                  </a:cubicBezTo>
                  <a:cubicBezTo>
                    <a:pt x="35494" y="58436"/>
                    <a:pt x="33208" y="61483"/>
                    <a:pt x="30287" y="64405"/>
                  </a:cubicBezTo>
                  <a:cubicBezTo>
                    <a:pt x="29144" y="65548"/>
                    <a:pt x="28001" y="66564"/>
                    <a:pt x="26858" y="67453"/>
                  </a:cubicBezTo>
                  <a:cubicBezTo>
                    <a:pt x="25588" y="68342"/>
                    <a:pt x="24445" y="69231"/>
                    <a:pt x="23429" y="69866"/>
                  </a:cubicBezTo>
                  <a:cubicBezTo>
                    <a:pt x="22286" y="70501"/>
                    <a:pt x="21397" y="71008"/>
                    <a:pt x="20508" y="71263"/>
                  </a:cubicBezTo>
                  <a:cubicBezTo>
                    <a:pt x="19746" y="71644"/>
                    <a:pt x="19111" y="71770"/>
                    <a:pt x="18603" y="71898"/>
                  </a:cubicBezTo>
                  <a:cubicBezTo>
                    <a:pt x="18095" y="71898"/>
                    <a:pt x="17587" y="71770"/>
                    <a:pt x="17079" y="71517"/>
                  </a:cubicBezTo>
                  <a:cubicBezTo>
                    <a:pt x="16571" y="71136"/>
                    <a:pt x="15936" y="70628"/>
                    <a:pt x="15301" y="69993"/>
                  </a:cubicBezTo>
                  <a:cubicBezTo>
                    <a:pt x="14666" y="69357"/>
                    <a:pt x="14158" y="68977"/>
                    <a:pt x="13904" y="68595"/>
                  </a:cubicBezTo>
                  <a:cubicBezTo>
                    <a:pt x="13650" y="68215"/>
                    <a:pt x="13396" y="67833"/>
                    <a:pt x="13269" y="67580"/>
                  </a:cubicBezTo>
                  <a:cubicBezTo>
                    <a:pt x="13142" y="67326"/>
                    <a:pt x="13142" y="67071"/>
                    <a:pt x="13269" y="66818"/>
                  </a:cubicBezTo>
                  <a:cubicBezTo>
                    <a:pt x="13396" y="66691"/>
                    <a:pt x="13523" y="66437"/>
                    <a:pt x="13650" y="66182"/>
                  </a:cubicBezTo>
                  <a:cubicBezTo>
                    <a:pt x="14031" y="65929"/>
                    <a:pt x="14539" y="65675"/>
                    <a:pt x="15174" y="65294"/>
                  </a:cubicBezTo>
                  <a:cubicBezTo>
                    <a:pt x="15936" y="65040"/>
                    <a:pt x="16825" y="64531"/>
                    <a:pt x="17841" y="64024"/>
                  </a:cubicBezTo>
                  <a:cubicBezTo>
                    <a:pt x="18857" y="63389"/>
                    <a:pt x="20000" y="62627"/>
                    <a:pt x="21397" y="61865"/>
                  </a:cubicBezTo>
                  <a:cubicBezTo>
                    <a:pt x="22667" y="60976"/>
                    <a:pt x="23937" y="59832"/>
                    <a:pt x="25207" y="58436"/>
                  </a:cubicBezTo>
                  <a:cubicBezTo>
                    <a:pt x="27874" y="55895"/>
                    <a:pt x="29525" y="53229"/>
                    <a:pt x="30414" y="50435"/>
                  </a:cubicBezTo>
                  <a:cubicBezTo>
                    <a:pt x="31176" y="47641"/>
                    <a:pt x="31303" y="44846"/>
                    <a:pt x="30922" y="41926"/>
                  </a:cubicBezTo>
                  <a:cubicBezTo>
                    <a:pt x="30414" y="39131"/>
                    <a:pt x="29271" y="36338"/>
                    <a:pt x="27747" y="33670"/>
                  </a:cubicBezTo>
                  <a:cubicBezTo>
                    <a:pt x="26096" y="30877"/>
                    <a:pt x="24064" y="28210"/>
                    <a:pt x="21778" y="25796"/>
                  </a:cubicBezTo>
                  <a:cubicBezTo>
                    <a:pt x="21143" y="27956"/>
                    <a:pt x="20254" y="30369"/>
                    <a:pt x="18857" y="32908"/>
                  </a:cubicBezTo>
                  <a:cubicBezTo>
                    <a:pt x="17587" y="35576"/>
                    <a:pt x="15682" y="38116"/>
                    <a:pt x="13142" y="40656"/>
                  </a:cubicBezTo>
                  <a:cubicBezTo>
                    <a:pt x="10348" y="43450"/>
                    <a:pt x="7554" y="45481"/>
                    <a:pt x="4760" y="46625"/>
                  </a:cubicBezTo>
                  <a:lnTo>
                    <a:pt x="0" y="47483"/>
                  </a:lnTo>
                  <a:lnTo>
                    <a:pt x="0" y="38457"/>
                  </a:lnTo>
                  <a:lnTo>
                    <a:pt x="3871" y="37862"/>
                  </a:lnTo>
                  <a:cubicBezTo>
                    <a:pt x="5522" y="37100"/>
                    <a:pt x="7173" y="35956"/>
                    <a:pt x="8951" y="34179"/>
                  </a:cubicBezTo>
                  <a:cubicBezTo>
                    <a:pt x="10856" y="32146"/>
                    <a:pt x="12507" y="29988"/>
                    <a:pt x="13777" y="27575"/>
                  </a:cubicBezTo>
                  <a:cubicBezTo>
                    <a:pt x="15047" y="25162"/>
                    <a:pt x="15809" y="22749"/>
                    <a:pt x="16190" y="20463"/>
                  </a:cubicBezTo>
                  <a:cubicBezTo>
                    <a:pt x="12761" y="17033"/>
                    <a:pt x="9713" y="14494"/>
                    <a:pt x="7046" y="12589"/>
                  </a:cubicBezTo>
                  <a:lnTo>
                    <a:pt x="0" y="930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1" name="Shape 11153">
              <a:extLst>
                <a:ext uri="{FF2B5EF4-FFF2-40B4-BE49-F238E27FC236}">
                  <a16:creationId xmlns:a16="http://schemas.microsoft.com/office/drawing/2014/main" id="{8800112D-1F6F-4620-970D-175953693541}"/>
                </a:ext>
              </a:extLst>
            </p:cNvPr>
            <p:cNvSpPr/>
            <p:nvPr/>
          </p:nvSpPr>
          <p:spPr>
            <a:xfrm>
              <a:off x="1215517" y="2560066"/>
              <a:ext cx="76581" cy="72771"/>
            </a:xfrm>
            <a:custGeom>
              <a:avLst/>
              <a:gdLst/>
              <a:ahLst/>
              <a:cxnLst/>
              <a:rect l="0" t="0" r="0" b="0"/>
              <a:pathLst>
                <a:path w="76581" h="72771">
                  <a:moveTo>
                    <a:pt x="23749" y="0"/>
                  </a:moveTo>
                  <a:cubicBezTo>
                    <a:pt x="26162" y="0"/>
                    <a:pt x="28448" y="508"/>
                    <a:pt x="30607" y="1524"/>
                  </a:cubicBezTo>
                  <a:cubicBezTo>
                    <a:pt x="32893" y="2540"/>
                    <a:pt x="34925" y="3937"/>
                    <a:pt x="36703" y="5715"/>
                  </a:cubicBezTo>
                  <a:cubicBezTo>
                    <a:pt x="38354" y="7365"/>
                    <a:pt x="39751" y="9144"/>
                    <a:pt x="41148" y="11049"/>
                  </a:cubicBezTo>
                  <a:cubicBezTo>
                    <a:pt x="42418" y="12953"/>
                    <a:pt x="43561" y="15367"/>
                    <a:pt x="44577" y="18161"/>
                  </a:cubicBezTo>
                  <a:cubicBezTo>
                    <a:pt x="45466" y="20955"/>
                    <a:pt x="46228" y="24384"/>
                    <a:pt x="46736" y="28448"/>
                  </a:cubicBezTo>
                  <a:cubicBezTo>
                    <a:pt x="47371" y="32512"/>
                    <a:pt x="47625" y="37465"/>
                    <a:pt x="47752" y="43434"/>
                  </a:cubicBezTo>
                  <a:lnTo>
                    <a:pt x="48006" y="59944"/>
                  </a:lnTo>
                  <a:lnTo>
                    <a:pt x="70231" y="37719"/>
                  </a:lnTo>
                  <a:cubicBezTo>
                    <a:pt x="70485" y="37592"/>
                    <a:pt x="70739" y="37465"/>
                    <a:pt x="71120" y="37338"/>
                  </a:cubicBezTo>
                  <a:cubicBezTo>
                    <a:pt x="71374" y="37211"/>
                    <a:pt x="71755" y="37211"/>
                    <a:pt x="72136" y="37338"/>
                  </a:cubicBezTo>
                  <a:cubicBezTo>
                    <a:pt x="72517" y="37465"/>
                    <a:pt x="72898" y="37592"/>
                    <a:pt x="73279" y="37973"/>
                  </a:cubicBezTo>
                  <a:cubicBezTo>
                    <a:pt x="73787" y="38227"/>
                    <a:pt x="74168" y="38608"/>
                    <a:pt x="74676" y="39115"/>
                  </a:cubicBezTo>
                  <a:cubicBezTo>
                    <a:pt x="75184" y="39497"/>
                    <a:pt x="75565" y="40005"/>
                    <a:pt x="75819" y="40386"/>
                  </a:cubicBezTo>
                  <a:cubicBezTo>
                    <a:pt x="76073" y="40894"/>
                    <a:pt x="76327" y="41275"/>
                    <a:pt x="76454" y="41656"/>
                  </a:cubicBezTo>
                  <a:cubicBezTo>
                    <a:pt x="76581" y="42037"/>
                    <a:pt x="76581" y="42290"/>
                    <a:pt x="76581" y="42672"/>
                  </a:cubicBezTo>
                  <a:cubicBezTo>
                    <a:pt x="76454" y="42926"/>
                    <a:pt x="76327" y="43307"/>
                    <a:pt x="76073" y="43434"/>
                  </a:cubicBezTo>
                  <a:lnTo>
                    <a:pt x="47879" y="71755"/>
                  </a:lnTo>
                  <a:cubicBezTo>
                    <a:pt x="47498" y="72009"/>
                    <a:pt x="47117" y="72390"/>
                    <a:pt x="46736" y="72517"/>
                  </a:cubicBezTo>
                  <a:cubicBezTo>
                    <a:pt x="46355" y="72771"/>
                    <a:pt x="45974" y="72771"/>
                    <a:pt x="45593" y="72771"/>
                  </a:cubicBezTo>
                  <a:cubicBezTo>
                    <a:pt x="45212" y="72771"/>
                    <a:pt x="44704" y="72644"/>
                    <a:pt x="44196" y="72263"/>
                  </a:cubicBezTo>
                  <a:cubicBezTo>
                    <a:pt x="43815" y="72009"/>
                    <a:pt x="43180" y="71627"/>
                    <a:pt x="42672" y="70993"/>
                  </a:cubicBezTo>
                  <a:cubicBezTo>
                    <a:pt x="42164" y="70485"/>
                    <a:pt x="41656" y="69977"/>
                    <a:pt x="41402" y="69596"/>
                  </a:cubicBezTo>
                  <a:cubicBezTo>
                    <a:pt x="41021" y="69088"/>
                    <a:pt x="40767" y="68707"/>
                    <a:pt x="40513" y="68199"/>
                  </a:cubicBezTo>
                  <a:cubicBezTo>
                    <a:pt x="40386" y="67818"/>
                    <a:pt x="40259" y="67310"/>
                    <a:pt x="40132" y="66802"/>
                  </a:cubicBezTo>
                  <a:cubicBezTo>
                    <a:pt x="40005"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020"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731" y="29210"/>
                    <a:pt x="6477" y="29972"/>
                    <a:pt x="6223" y="30226"/>
                  </a:cubicBezTo>
                  <a:cubicBezTo>
                    <a:pt x="5969" y="30480"/>
                    <a:pt x="5842" y="30607"/>
                    <a:pt x="5588" y="30607"/>
                  </a:cubicBezTo>
                  <a:cubicBezTo>
                    <a:pt x="5334" y="30607"/>
                    <a:pt x="4953" y="30607"/>
                    <a:pt x="4699" y="30480"/>
                  </a:cubicBezTo>
                  <a:cubicBezTo>
                    <a:pt x="4318" y="30352"/>
                    <a:pt x="3937" y="30099"/>
                    <a:pt x="3429" y="29718"/>
                  </a:cubicBezTo>
                  <a:cubicBezTo>
                    <a:pt x="3048" y="29464"/>
                    <a:pt x="2540" y="28956"/>
                    <a:pt x="2032" y="28448"/>
                  </a:cubicBezTo>
                  <a:cubicBezTo>
                    <a:pt x="1524" y="28067"/>
                    <a:pt x="1270" y="27686"/>
                    <a:pt x="1016" y="27305"/>
                  </a:cubicBezTo>
                  <a:cubicBezTo>
                    <a:pt x="762" y="27051"/>
                    <a:pt x="508" y="26670"/>
                    <a:pt x="381" y="26415"/>
                  </a:cubicBezTo>
                  <a:cubicBezTo>
                    <a:pt x="254" y="26162"/>
                    <a:pt x="127" y="25908"/>
                    <a:pt x="0" y="25653"/>
                  </a:cubicBezTo>
                  <a:cubicBezTo>
                    <a:pt x="0" y="25273"/>
                    <a:pt x="0" y="24892"/>
                    <a:pt x="0" y="24257"/>
                  </a:cubicBezTo>
                  <a:cubicBezTo>
                    <a:pt x="0" y="23749"/>
                    <a:pt x="254" y="22733"/>
                    <a:pt x="508" y="21463"/>
                  </a:cubicBezTo>
                  <a:cubicBezTo>
                    <a:pt x="762" y="20320"/>
                    <a:pt x="1270" y="18796"/>
                    <a:pt x="2032" y="17145"/>
                  </a:cubicBezTo>
                  <a:cubicBezTo>
                    <a:pt x="2667" y="15621"/>
                    <a:pt x="3683" y="13843"/>
                    <a:pt x="4699" y="12192"/>
                  </a:cubicBezTo>
                  <a:cubicBezTo>
                    <a:pt x="5842" y="10414"/>
                    <a:pt x="7112" y="8763"/>
                    <a:pt x="8636" y="7239"/>
                  </a:cubicBezTo>
                  <a:cubicBezTo>
                    <a:pt x="11176" y="4826"/>
                    <a:pt x="13716" y="2921"/>
                    <a:pt x="16256" y="1777"/>
                  </a:cubicBezTo>
                  <a:cubicBezTo>
                    <a:pt x="18796" y="635"/>
                    <a:pt x="21209"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2" name="Shape 11154">
              <a:extLst>
                <a:ext uri="{FF2B5EF4-FFF2-40B4-BE49-F238E27FC236}">
                  <a16:creationId xmlns:a16="http://schemas.microsoft.com/office/drawing/2014/main" id="{3CA7AD71-441B-4F52-8D1E-9C0575EFB873}"/>
                </a:ext>
              </a:extLst>
            </p:cNvPr>
            <p:cNvSpPr/>
            <p:nvPr/>
          </p:nvSpPr>
          <p:spPr>
            <a:xfrm>
              <a:off x="1259078" y="2517140"/>
              <a:ext cx="33472" cy="65154"/>
            </a:xfrm>
            <a:custGeom>
              <a:avLst/>
              <a:gdLst/>
              <a:ahLst/>
              <a:cxnLst/>
              <a:rect l="0" t="0" r="0" b="0"/>
              <a:pathLst>
                <a:path w="33472" h="65154">
                  <a:moveTo>
                    <a:pt x="27940" y="889"/>
                  </a:moveTo>
                  <a:lnTo>
                    <a:pt x="33472" y="3559"/>
                  </a:lnTo>
                  <a:lnTo>
                    <a:pt x="33472" y="14465"/>
                  </a:lnTo>
                  <a:lnTo>
                    <a:pt x="31242" y="12827"/>
                  </a:lnTo>
                  <a:cubicBezTo>
                    <a:pt x="29337" y="11684"/>
                    <a:pt x="27559" y="10795"/>
                    <a:pt x="25781" y="10287"/>
                  </a:cubicBezTo>
                  <a:cubicBezTo>
                    <a:pt x="24130" y="9652"/>
                    <a:pt x="22606" y="9398"/>
                    <a:pt x="21082" y="9525"/>
                  </a:cubicBezTo>
                  <a:cubicBezTo>
                    <a:pt x="19558" y="9652"/>
                    <a:pt x="18161" y="9906"/>
                    <a:pt x="16764" y="10668"/>
                  </a:cubicBezTo>
                  <a:cubicBezTo>
                    <a:pt x="15367" y="11303"/>
                    <a:pt x="14097" y="12319"/>
                    <a:pt x="12827" y="13589"/>
                  </a:cubicBezTo>
                  <a:cubicBezTo>
                    <a:pt x="10668" y="15748"/>
                    <a:pt x="9271"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162" y="48514"/>
                    <a:pt x="29718" y="51562"/>
                    <a:pt x="32766" y="53848"/>
                  </a:cubicBezTo>
                  <a:lnTo>
                    <a:pt x="33472" y="54244"/>
                  </a:lnTo>
                  <a:lnTo>
                    <a:pt x="33472" y="65154"/>
                  </a:lnTo>
                  <a:lnTo>
                    <a:pt x="27940" y="62484"/>
                  </a:lnTo>
                  <a:cubicBezTo>
                    <a:pt x="24130" y="59817"/>
                    <a:pt x="20193" y="56388"/>
                    <a:pt x="15875" y="52197"/>
                  </a:cubicBezTo>
                  <a:cubicBezTo>
                    <a:pt x="12065" y="48260"/>
                    <a:pt x="8763" y="44450"/>
                    <a:pt x="6223" y="40513"/>
                  </a:cubicBezTo>
                  <a:cubicBezTo>
                    <a:pt x="3556" y="36576"/>
                    <a:pt x="1778" y="32766"/>
                    <a:pt x="889" y="29083"/>
                  </a:cubicBezTo>
                  <a:cubicBezTo>
                    <a:pt x="0" y="25273"/>
                    <a:pt x="0" y="21590"/>
                    <a:pt x="1016"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3" name="Shape 11155">
              <a:extLst>
                <a:ext uri="{FF2B5EF4-FFF2-40B4-BE49-F238E27FC236}">
                  <a16:creationId xmlns:a16="http://schemas.microsoft.com/office/drawing/2014/main" id="{F70E51ED-48B1-4018-A639-7FC26747ECAC}"/>
                </a:ext>
              </a:extLst>
            </p:cNvPr>
            <p:cNvSpPr/>
            <p:nvPr/>
          </p:nvSpPr>
          <p:spPr>
            <a:xfrm>
              <a:off x="1292550" y="2520700"/>
              <a:ext cx="33457" cy="65147"/>
            </a:xfrm>
            <a:custGeom>
              <a:avLst/>
              <a:gdLst/>
              <a:ahLst/>
              <a:cxnLst/>
              <a:rect l="0" t="0" r="0" b="0"/>
              <a:pathLst>
                <a:path w="33457" h="65147">
                  <a:moveTo>
                    <a:pt x="0" y="0"/>
                  </a:moveTo>
                  <a:lnTo>
                    <a:pt x="5517" y="2663"/>
                  </a:lnTo>
                  <a:cubicBezTo>
                    <a:pt x="9327" y="5457"/>
                    <a:pt x="13391" y="8886"/>
                    <a:pt x="17582" y="13077"/>
                  </a:cubicBezTo>
                  <a:cubicBezTo>
                    <a:pt x="21519" y="17014"/>
                    <a:pt x="24694" y="20824"/>
                    <a:pt x="27361" y="24761"/>
                  </a:cubicBezTo>
                  <a:cubicBezTo>
                    <a:pt x="30028" y="28571"/>
                    <a:pt x="31679" y="32382"/>
                    <a:pt x="32568" y="36192"/>
                  </a:cubicBezTo>
                  <a:cubicBezTo>
                    <a:pt x="33457" y="39874"/>
                    <a:pt x="33457" y="43557"/>
                    <a:pt x="32441" y="47113"/>
                  </a:cubicBezTo>
                  <a:cubicBezTo>
                    <a:pt x="31425" y="50796"/>
                    <a:pt x="29139" y="54225"/>
                    <a:pt x="25710" y="57655"/>
                  </a:cubicBezTo>
                  <a:cubicBezTo>
                    <a:pt x="22535" y="60830"/>
                    <a:pt x="19233" y="62988"/>
                    <a:pt x="15931" y="64005"/>
                  </a:cubicBezTo>
                  <a:cubicBezTo>
                    <a:pt x="12629" y="65147"/>
                    <a:pt x="9073" y="65147"/>
                    <a:pt x="5517" y="64258"/>
                  </a:cubicBezTo>
                  <a:lnTo>
                    <a:pt x="0" y="61595"/>
                  </a:lnTo>
                  <a:lnTo>
                    <a:pt x="0" y="50684"/>
                  </a:lnTo>
                  <a:lnTo>
                    <a:pt x="7676" y="54987"/>
                  </a:lnTo>
                  <a:cubicBezTo>
                    <a:pt x="10216" y="55749"/>
                    <a:pt x="12502" y="56004"/>
                    <a:pt x="14661" y="55369"/>
                  </a:cubicBezTo>
                  <a:cubicBezTo>
                    <a:pt x="16693" y="54860"/>
                    <a:pt x="18725" y="53591"/>
                    <a:pt x="20630" y="51685"/>
                  </a:cubicBezTo>
                  <a:cubicBezTo>
                    <a:pt x="22027" y="50161"/>
                    <a:pt x="23170" y="48637"/>
                    <a:pt x="23805" y="47113"/>
                  </a:cubicBezTo>
                  <a:cubicBezTo>
                    <a:pt x="24440" y="45462"/>
                    <a:pt x="24694" y="43811"/>
                    <a:pt x="24567" y="42160"/>
                  </a:cubicBezTo>
                  <a:cubicBezTo>
                    <a:pt x="24567" y="40509"/>
                    <a:pt x="24186" y="38732"/>
                    <a:pt x="23424" y="36954"/>
                  </a:cubicBezTo>
                  <a:cubicBezTo>
                    <a:pt x="22662" y="35302"/>
                    <a:pt x="21773" y="33397"/>
                    <a:pt x="20630" y="31619"/>
                  </a:cubicBezTo>
                  <a:cubicBezTo>
                    <a:pt x="19360" y="29842"/>
                    <a:pt x="17963" y="27936"/>
                    <a:pt x="16312" y="26158"/>
                  </a:cubicBezTo>
                  <a:cubicBezTo>
                    <a:pt x="14788" y="24254"/>
                    <a:pt x="13010" y="22348"/>
                    <a:pt x="11105" y="20444"/>
                  </a:cubicBezTo>
                  <a:cubicBezTo>
                    <a:pt x="8565" y="17904"/>
                    <a:pt x="6152" y="15744"/>
                    <a:pt x="3993" y="13839"/>
                  </a:cubicBezTo>
                  <a:lnTo>
                    <a:pt x="0" y="10906"/>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4" name="Shape 11156">
              <a:extLst>
                <a:ext uri="{FF2B5EF4-FFF2-40B4-BE49-F238E27FC236}">
                  <a16:creationId xmlns:a16="http://schemas.microsoft.com/office/drawing/2014/main" id="{233D9A5E-A91A-4A25-A5D2-5E221166B162}"/>
                </a:ext>
              </a:extLst>
            </p:cNvPr>
            <p:cNvSpPr/>
            <p:nvPr/>
          </p:nvSpPr>
          <p:spPr>
            <a:xfrm>
              <a:off x="1303020" y="2479929"/>
              <a:ext cx="71120" cy="68580"/>
            </a:xfrm>
            <a:custGeom>
              <a:avLst/>
              <a:gdLst/>
              <a:ahLst/>
              <a:cxnLst/>
              <a:rect l="0" t="0" r="0" b="0"/>
              <a:pathLst>
                <a:path w="71120" h="68580">
                  <a:moveTo>
                    <a:pt x="10541" y="127"/>
                  </a:moveTo>
                  <a:cubicBezTo>
                    <a:pt x="10795" y="127"/>
                    <a:pt x="10922" y="253"/>
                    <a:pt x="11176" y="381"/>
                  </a:cubicBezTo>
                  <a:lnTo>
                    <a:pt x="56007" y="45339"/>
                  </a:lnTo>
                  <a:lnTo>
                    <a:pt x="65278" y="36068"/>
                  </a:lnTo>
                  <a:cubicBezTo>
                    <a:pt x="65405" y="35814"/>
                    <a:pt x="65659" y="35687"/>
                    <a:pt x="66040" y="35687"/>
                  </a:cubicBezTo>
                  <a:cubicBezTo>
                    <a:pt x="66294" y="35560"/>
                    <a:pt x="66675" y="35560"/>
                    <a:pt x="66929" y="35687"/>
                  </a:cubicBezTo>
                  <a:cubicBezTo>
                    <a:pt x="67310" y="35814"/>
                    <a:pt x="67691" y="36068"/>
                    <a:pt x="68072" y="36322"/>
                  </a:cubicBezTo>
                  <a:cubicBezTo>
                    <a:pt x="68453" y="36576"/>
                    <a:pt x="68961" y="36957"/>
                    <a:pt x="69469" y="37464"/>
                  </a:cubicBezTo>
                  <a:cubicBezTo>
                    <a:pt x="69977" y="37973"/>
                    <a:pt x="70358" y="38353"/>
                    <a:pt x="70612" y="38862"/>
                  </a:cubicBezTo>
                  <a:cubicBezTo>
                    <a:pt x="70866" y="39243"/>
                    <a:pt x="70993" y="39624"/>
                    <a:pt x="71120" y="40005"/>
                  </a:cubicBezTo>
                  <a:cubicBezTo>
                    <a:pt x="71120" y="40259"/>
                    <a:pt x="71120" y="40639"/>
                    <a:pt x="71120" y="40894"/>
                  </a:cubicBezTo>
                  <a:cubicBezTo>
                    <a:pt x="70993" y="41148"/>
                    <a:pt x="70866" y="41402"/>
                    <a:pt x="70739" y="41528"/>
                  </a:cubicBezTo>
                  <a:lnTo>
                    <a:pt x="43942" y="68199"/>
                  </a:lnTo>
                  <a:cubicBezTo>
                    <a:pt x="43815" y="68326"/>
                    <a:pt x="43561" y="68452"/>
                    <a:pt x="43307" y="68580"/>
                  </a:cubicBezTo>
                  <a:cubicBezTo>
                    <a:pt x="43053" y="68580"/>
                    <a:pt x="42799" y="68580"/>
                    <a:pt x="42418" y="68580"/>
                  </a:cubicBezTo>
                  <a:cubicBezTo>
                    <a:pt x="42037" y="68452"/>
                    <a:pt x="41656" y="68326"/>
                    <a:pt x="41275" y="68072"/>
                  </a:cubicBezTo>
                  <a:cubicBezTo>
                    <a:pt x="40894" y="67818"/>
                    <a:pt x="40386" y="67437"/>
                    <a:pt x="39878" y="66928"/>
                  </a:cubicBezTo>
                  <a:cubicBezTo>
                    <a:pt x="39370" y="66421"/>
                    <a:pt x="39116" y="66039"/>
                    <a:pt x="38735" y="65659"/>
                  </a:cubicBezTo>
                  <a:cubicBezTo>
                    <a:pt x="38481" y="65151"/>
                    <a:pt x="38354" y="64770"/>
                    <a:pt x="38227" y="64389"/>
                  </a:cubicBezTo>
                  <a:cubicBezTo>
                    <a:pt x="38100" y="64135"/>
                    <a:pt x="38100" y="63753"/>
                    <a:pt x="38100" y="63500"/>
                  </a:cubicBezTo>
                  <a:cubicBezTo>
                    <a:pt x="38227" y="63246"/>
                    <a:pt x="38354" y="62992"/>
                    <a:pt x="38608" y="62738"/>
                  </a:cubicBezTo>
                  <a:lnTo>
                    <a:pt x="49276" y="52070"/>
                  </a:lnTo>
                  <a:lnTo>
                    <a:pt x="10414" y="13208"/>
                  </a:lnTo>
                  <a:lnTo>
                    <a:pt x="6350" y="28956"/>
                  </a:lnTo>
                  <a:cubicBezTo>
                    <a:pt x="6096" y="29718"/>
                    <a:pt x="5969" y="30352"/>
                    <a:pt x="5715" y="30734"/>
                  </a:cubicBezTo>
                  <a:cubicBezTo>
                    <a:pt x="5461" y="30988"/>
                    <a:pt x="5080" y="31242"/>
                    <a:pt x="4699" y="31242"/>
                  </a:cubicBezTo>
                  <a:cubicBezTo>
                    <a:pt x="4445" y="31242"/>
                    <a:pt x="3937" y="31114"/>
                    <a:pt x="3556" y="30734"/>
                  </a:cubicBezTo>
                  <a:cubicBezTo>
                    <a:pt x="3048" y="30480"/>
                    <a:pt x="2540" y="29972"/>
                    <a:pt x="1905" y="29337"/>
                  </a:cubicBezTo>
                  <a:cubicBezTo>
                    <a:pt x="1524" y="28956"/>
                    <a:pt x="1143" y="28575"/>
                    <a:pt x="889" y="28194"/>
                  </a:cubicBezTo>
                  <a:cubicBezTo>
                    <a:pt x="635" y="27813"/>
                    <a:pt x="381" y="27432"/>
                    <a:pt x="254" y="27177"/>
                  </a:cubicBezTo>
                  <a:cubicBezTo>
                    <a:pt x="127" y="26924"/>
                    <a:pt x="0" y="26670"/>
                    <a:pt x="0" y="26289"/>
                  </a:cubicBezTo>
                  <a:cubicBezTo>
                    <a:pt x="0" y="26035"/>
                    <a:pt x="0" y="25653"/>
                    <a:pt x="127" y="25273"/>
                  </a:cubicBezTo>
                  <a:lnTo>
                    <a:pt x="4318" y="5969"/>
                  </a:lnTo>
                  <a:cubicBezTo>
                    <a:pt x="4318" y="5842"/>
                    <a:pt x="4445" y="5588"/>
                    <a:pt x="4572" y="5334"/>
                  </a:cubicBezTo>
                  <a:cubicBezTo>
                    <a:pt x="4699" y="5207"/>
                    <a:pt x="4826" y="4952"/>
                    <a:pt x="4953" y="4572"/>
                  </a:cubicBezTo>
                  <a:cubicBezTo>
                    <a:pt x="5207" y="4318"/>
                    <a:pt x="5461" y="4064"/>
                    <a:pt x="5715" y="3683"/>
                  </a:cubicBezTo>
                  <a:cubicBezTo>
                    <a:pt x="5969" y="3428"/>
                    <a:pt x="6350" y="2921"/>
                    <a:pt x="6858" y="2539"/>
                  </a:cubicBezTo>
                  <a:cubicBezTo>
                    <a:pt x="7493" y="1905"/>
                    <a:pt x="8001" y="1397"/>
                    <a:pt x="8509" y="1015"/>
                  </a:cubicBezTo>
                  <a:cubicBezTo>
                    <a:pt x="9017" y="635"/>
                    <a:pt x="9398" y="381"/>
                    <a:pt x="9779" y="253"/>
                  </a:cubicBezTo>
                  <a:cubicBezTo>
                    <a:pt x="10033" y="127"/>
                    <a:pt x="10287" y="0"/>
                    <a:pt x="10541"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5" name="Shape 11157">
              <a:extLst>
                <a:ext uri="{FF2B5EF4-FFF2-40B4-BE49-F238E27FC236}">
                  <a16:creationId xmlns:a16="http://schemas.microsoft.com/office/drawing/2014/main" id="{4E84465C-D8CD-4E0F-904A-6D7BEFBE2FA6}"/>
                </a:ext>
              </a:extLst>
            </p:cNvPr>
            <p:cNvSpPr/>
            <p:nvPr/>
          </p:nvSpPr>
          <p:spPr>
            <a:xfrm>
              <a:off x="1344041" y="2439035"/>
              <a:ext cx="71120" cy="68580"/>
            </a:xfrm>
            <a:custGeom>
              <a:avLst/>
              <a:gdLst/>
              <a:ahLst/>
              <a:cxnLst/>
              <a:rect l="0" t="0" r="0" b="0"/>
              <a:pathLst>
                <a:path w="71120" h="68580">
                  <a:moveTo>
                    <a:pt x="10541" y="0"/>
                  </a:moveTo>
                  <a:cubicBezTo>
                    <a:pt x="10668" y="127"/>
                    <a:pt x="10922" y="254"/>
                    <a:pt x="11049" y="381"/>
                  </a:cubicBezTo>
                  <a:lnTo>
                    <a:pt x="55880" y="45212"/>
                  </a:lnTo>
                  <a:lnTo>
                    <a:pt x="65151" y="36068"/>
                  </a:lnTo>
                  <a:cubicBezTo>
                    <a:pt x="65405" y="35814"/>
                    <a:pt x="65659" y="35687"/>
                    <a:pt x="65913" y="35560"/>
                  </a:cubicBezTo>
                  <a:cubicBezTo>
                    <a:pt x="66294" y="35560"/>
                    <a:pt x="66548" y="35560"/>
                    <a:pt x="66929" y="35687"/>
                  </a:cubicBezTo>
                  <a:cubicBezTo>
                    <a:pt x="67183" y="35814"/>
                    <a:pt x="67564" y="35941"/>
                    <a:pt x="68072" y="36195"/>
                  </a:cubicBezTo>
                  <a:cubicBezTo>
                    <a:pt x="68453" y="36576"/>
                    <a:pt x="68834" y="36830"/>
                    <a:pt x="69342" y="37338"/>
                  </a:cubicBezTo>
                  <a:cubicBezTo>
                    <a:pt x="69850" y="37847"/>
                    <a:pt x="70231" y="38354"/>
                    <a:pt x="70485" y="38735"/>
                  </a:cubicBezTo>
                  <a:cubicBezTo>
                    <a:pt x="70739" y="39116"/>
                    <a:pt x="70866" y="39497"/>
                    <a:pt x="70993" y="39878"/>
                  </a:cubicBezTo>
                  <a:cubicBezTo>
                    <a:pt x="71120" y="40259"/>
                    <a:pt x="71120" y="40513"/>
                    <a:pt x="70993" y="40767"/>
                  </a:cubicBezTo>
                  <a:cubicBezTo>
                    <a:pt x="70866" y="41022"/>
                    <a:pt x="70739" y="41275"/>
                    <a:pt x="70612" y="41529"/>
                  </a:cubicBezTo>
                  <a:lnTo>
                    <a:pt x="43942" y="68199"/>
                  </a:lnTo>
                  <a:cubicBezTo>
                    <a:pt x="43688" y="68326"/>
                    <a:pt x="43561" y="68453"/>
                    <a:pt x="43307" y="68580"/>
                  </a:cubicBezTo>
                  <a:cubicBezTo>
                    <a:pt x="43053" y="68580"/>
                    <a:pt x="42672" y="68580"/>
                    <a:pt x="42418" y="68580"/>
                  </a:cubicBezTo>
                  <a:cubicBezTo>
                    <a:pt x="42037" y="68453"/>
                    <a:pt x="41656" y="68326"/>
                    <a:pt x="41148" y="68072"/>
                  </a:cubicBezTo>
                  <a:cubicBezTo>
                    <a:pt x="40767" y="67818"/>
                    <a:pt x="40386" y="67437"/>
                    <a:pt x="39878" y="66929"/>
                  </a:cubicBezTo>
                  <a:cubicBezTo>
                    <a:pt x="39370" y="66422"/>
                    <a:pt x="38989" y="65913"/>
                    <a:pt x="38735" y="65532"/>
                  </a:cubicBezTo>
                  <a:cubicBezTo>
                    <a:pt x="38481" y="65151"/>
                    <a:pt x="38227" y="64770"/>
                    <a:pt x="38227" y="64389"/>
                  </a:cubicBezTo>
                  <a:cubicBezTo>
                    <a:pt x="38100" y="64008"/>
                    <a:pt x="38100" y="63754"/>
                    <a:pt x="38100" y="63500"/>
                  </a:cubicBezTo>
                  <a:cubicBezTo>
                    <a:pt x="38100" y="63119"/>
                    <a:pt x="38227" y="62865"/>
                    <a:pt x="38481" y="62738"/>
                  </a:cubicBezTo>
                  <a:lnTo>
                    <a:pt x="49149" y="52070"/>
                  </a:lnTo>
                  <a:lnTo>
                    <a:pt x="10287" y="13208"/>
                  </a:lnTo>
                  <a:lnTo>
                    <a:pt x="6350" y="28956"/>
                  </a:lnTo>
                  <a:cubicBezTo>
                    <a:pt x="6096" y="29718"/>
                    <a:pt x="5842" y="30226"/>
                    <a:pt x="5588" y="30607"/>
                  </a:cubicBezTo>
                  <a:cubicBezTo>
                    <a:pt x="5334" y="30988"/>
                    <a:pt x="5080" y="31115"/>
                    <a:pt x="4699" y="31242"/>
                  </a:cubicBezTo>
                  <a:cubicBezTo>
                    <a:pt x="4318" y="31242"/>
                    <a:pt x="3937" y="30988"/>
                    <a:pt x="3429" y="30734"/>
                  </a:cubicBezTo>
                  <a:cubicBezTo>
                    <a:pt x="3048" y="30353"/>
                    <a:pt x="2413" y="29972"/>
                    <a:pt x="1905" y="29337"/>
                  </a:cubicBezTo>
                  <a:cubicBezTo>
                    <a:pt x="1397" y="28829"/>
                    <a:pt x="1016" y="28448"/>
                    <a:pt x="762" y="28067"/>
                  </a:cubicBezTo>
                  <a:cubicBezTo>
                    <a:pt x="508" y="27813"/>
                    <a:pt x="254" y="27432"/>
                    <a:pt x="127" y="27178"/>
                  </a:cubicBezTo>
                  <a:cubicBezTo>
                    <a:pt x="0" y="26797"/>
                    <a:pt x="0" y="26543"/>
                    <a:pt x="0" y="26289"/>
                  </a:cubicBezTo>
                  <a:cubicBezTo>
                    <a:pt x="0" y="25908"/>
                    <a:pt x="0" y="25654"/>
                    <a:pt x="0" y="25147"/>
                  </a:cubicBezTo>
                  <a:lnTo>
                    <a:pt x="4318" y="5969"/>
                  </a:lnTo>
                  <a:cubicBezTo>
                    <a:pt x="4318" y="5715"/>
                    <a:pt x="4318" y="5588"/>
                    <a:pt x="4445" y="5334"/>
                  </a:cubicBezTo>
                  <a:cubicBezTo>
                    <a:pt x="4572" y="5080"/>
                    <a:pt x="4699" y="4826"/>
                    <a:pt x="4953" y="4572"/>
                  </a:cubicBezTo>
                  <a:cubicBezTo>
                    <a:pt x="5080" y="4318"/>
                    <a:pt x="5334" y="3937"/>
                    <a:pt x="5588" y="3683"/>
                  </a:cubicBezTo>
                  <a:cubicBezTo>
                    <a:pt x="5969" y="3302"/>
                    <a:pt x="6350" y="2922"/>
                    <a:pt x="6858" y="2413"/>
                  </a:cubicBezTo>
                  <a:cubicBezTo>
                    <a:pt x="7366" y="1778"/>
                    <a:pt x="8001" y="1270"/>
                    <a:pt x="8509" y="889"/>
                  </a:cubicBezTo>
                  <a:cubicBezTo>
                    <a:pt x="8890" y="508"/>
                    <a:pt x="9271" y="254"/>
                    <a:pt x="9652" y="127"/>
                  </a:cubicBezTo>
                  <a:cubicBezTo>
                    <a:pt x="10033" y="0"/>
                    <a:pt x="10287" y="0"/>
                    <a:pt x="1054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6" name="Shape 11159">
              <a:extLst>
                <a:ext uri="{FF2B5EF4-FFF2-40B4-BE49-F238E27FC236}">
                  <a16:creationId xmlns:a16="http://schemas.microsoft.com/office/drawing/2014/main" id="{7199597E-4C45-4129-BEAE-1CE0C08254A2}"/>
                </a:ext>
              </a:extLst>
            </p:cNvPr>
            <p:cNvSpPr/>
            <p:nvPr/>
          </p:nvSpPr>
          <p:spPr>
            <a:xfrm>
              <a:off x="1411859"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466" y="20955"/>
                    <a:pt x="46228" y="24384"/>
                    <a:pt x="46863" y="28448"/>
                  </a:cubicBezTo>
                  <a:cubicBezTo>
                    <a:pt x="47371" y="32512"/>
                    <a:pt x="47625" y="37465"/>
                    <a:pt x="47752" y="43434"/>
                  </a:cubicBezTo>
                  <a:lnTo>
                    <a:pt x="48133" y="59944"/>
                  </a:lnTo>
                  <a:lnTo>
                    <a:pt x="70358" y="37719"/>
                  </a:lnTo>
                  <a:cubicBezTo>
                    <a:pt x="70485" y="37592"/>
                    <a:pt x="70739" y="37465"/>
                    <a:pt x="71120" y="37338"/>
                  </a:cubicBezTo>
                  <a:cubicBezTo>
                    <a:pt x="71374" y="37211"/>
                    <a:pt x="71755" y="37211"/>
                    <a:pt x="72136" y="37338"/>
                  </a:cubicBezTo>
                  <a:cubicBezTo>
                    <a:pt x="72517" y="37465"/>
                    <a:pt x="72898" y="37592"/>
                    <a:pt x="73406" y="37973"/>
                  </a:cubicBezTo>
                  <a:cubicBezTo>
                    <a:pt x="73787" y="38227"/>
                    <a:pt x="74168" y="38608"/>
                    <a:pt x="74676" y="39115"/>
                  </a:cubicBezTo>
                  <a:cubicBezTo>
                    <a:pt x="75184" y="39497"/>
                    <a:pt x="75565" y="40005"/>
                    <a:pt x="75819" y="40386"/>
                  </a:cubicBezTo>
                  <a:cubicBezTo>
                    <a:pt x="76200" y="40894"/>
                    <a:pt x="76327" y="41275"/>
                    <a:pt x="76454" y="41656"/>
                  </a:cubicBezTo>
                  <a:cubicBezTo>
                    <a:pt x="76581" y="42037"/>
                    <a:pt x="76708" y="42290"/>
                    <a:pt x="76581" y="42672"/>
                  </a:cubicBezTo>
                  <a:cubicBezTo>
                    <a:pt x="76454" y="42926"/>
                    <a:pt x="76327" y="43307"/>
                    <a:pt x="76073" y="43434"/>
                  </a:cubicBezTo>
                  <a:lnTo>
                    <a:pt x="47879" y="71755"/>
                  </a:lnTo>
                  <a:cubicBezTo>
                    <a:pt x="47498" y="72009"/>
                    <a:pt x="47117" y="72390"/>
                    <a:pt x="46736" y="72517"/>
                  </a:cubicBezTo>
                  <a:cubicBezTo>
                    <a:pt x="46482" y="72771"/>
                    <a:pt x="45974"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132"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147"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858" y="29210"/>
                    <a:pt x="6604" y="29972"/>
                    <a:pt x="6223" y="30226"/>
                  </a:cubicBezTo>
                  <a:cubicBezTo>
                    <a:pt x="5969" y="30480"/>
                    <a:pt x="5842" y="30607"/>
                    <a:pt x="5588" y="30607"/>
                  </a:cubicBezTo>
                  <a:cubicBezTo>
                    <a:pt x="5334" y="30607"/>
                    <a:pt x="4953"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508" y="26670"/>
                    <a:pt x="381" y="26415"/>
                  </a:cubicBezTo>
                  <a:cubicBezTo>
                    <a:pt x="254" y="26162"/>
                    <a:pt x="127" y="25908"/>
                    <a:pt x="127" y="25653"/>
                  </a:cubicBezTo>
                  <a:cubicBezTo>
                    <a:pt x="0" y="25273"/>
                    <a:pt x="0" y="24892"/>
                    <a:pt x="0" y="24257"/>
                  </a:cubicBezTo>
                  <a:cubicBezTo>
                    <a:pt x="0" y="23749"/>
                    <a:pt x="254" y="22733"/>
                    <a:pt x="508" y="21463"/>
                  </a:cubicBezTo>
                  <a:cubicBezTo>
                    <a:pt x="762" y="20320"/>
                    <a:pt x="1270" y="18796"/>
                    <a:pt x="2032" y="17145"/>
                  </a:cubicBezTo>
                  <a:cubicBezTo>
                    <a:pt x="2794" y="15621"/>
                    <a:pt x="3683" y="13843"/>
                    <a:pt x="4699" y="12192"/>
                  </a:cubicBezTo>
                  <a:cubicBezTo>
                    <a:pt x="5842" y="10414"/>
                    <a:pt x="7112"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7" name="Shape 11160">
              <a:extLst>
                <a:ext uri="{FF2B5EF4-FFF2-40B4-BE49-F238E27FC236}">
                  <a16:creationId xmlns:a16="http://schemas.microsoft.com/office/drawing/2014/main" id="{DDFE12EA-2C06-40EB-81EF-1542190A239F}"/>
                </a:ext>
              </a:extLst>
            </p:cNvPr>
            <p:cNvSpPr/>
            <p:nvPr/>
          </p:nvSpPr>
          <p:spPr>
            <a:xfrm>
              <a:off x="1455420" y="2517140"/>
              <a:ext cx="33519" cy="65146"/>
            </a:xfrm>
            <a:custGeom>
              <a:avLst/>
              <a:gdLst/>
              <a:ahLst/>
              <a:cxnLst/>
              <a:rect l="0" t="0" r="0" b="0"/>
              <a:pathLst>
                <a:path w="33519" h="65146">
                  <a:moveTo>
                    <a:pt x="27940" y="889"/>
                  </a:moveTo>
                  <a:lnTo>
                    <a:pt x="33519" y="3582"/>
                  </a:lnTo>
                  <a:lnTo>
                    <a:pt x="33519" y="14500"/>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494"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018" y="39116"/>
                    <a:pt x="19558" y="41910"/>
                    <a:pt x="22479" y="44703"/>
                  </a:cubicBezTo>
                  <a:cubicBezTo>
                    <a:pt x="26289" y="48514"/>
                    <a:pt x="29718" y="51562"/>
                    <a:pt x="32766" y="53848"/>
                  </a:cubicBezTo>
                  <a:lnTo>
                    <a:pt x="33519" y="54270"/>
                  </a:lnTo>
                  <a:lnTo>
                    <a:pt x="33519" y="65146"/>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127"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8" name="Shape 11161">
              <a:extLst>
                <a:ext uri="{FF2B5EF4-FFF2-40B4-BE49-F238E27FC236}">
                  <a16:creationId xmlns:a16="http://schemas.microsoft.com/office/drawing/2014/main" id="{88E5BA0D-BA5F-4327-AE06-2211F0BF46CD}"/>
                </a:ext>
              </a:extLst>
            </p:cNvPr>
            <p:cNvSpPr/>
            <p:nvPr/>
          </p:nvSpPr>
          <p:spPr>
            <a:xfrm>
              <a:off x="1488939" y="2520723"/>
              <a:ext cx="33537" cy="65124"/>
            </a:xfrm>
            <a:custGeom>
              <a:avLst/>
              <a:gdLst/>
              <a:ahLst/>
              <a:cxnLst/>
              <a:rect l="0" t="0" r="0" b="0"/>
              <a:pathLst>
                <a:path w="33537" h="65124">
                  <a:moveTo>
                    <a:pt x="0" y="0"/>
                  </a:moveTo>
                  <a:lnTo>
                    <a:pt x="5470" y="2641"/>
                  </a:lnTo>
                  <a:cubicBezTo>
                    <a:pt x="9280" y="5434"/>
                    <a:pt x="13344" y="8863"/>
                    <a:pt x="17535" y="13055"/>
                  </a:cubicBezTo>
                  <a:cubicBezTo>
                    <a:pt x="21472" y="16992"/>
                    <a:pt x="24774" y="20801"/>
                    <a:pt x="27314" y="24738"/>
                  </a:cubicBezTo>
                  <a:cubicBezTo>
                    <a:pt x="29981" y="28548"/>
                    <a:pt x="31759" y="32359"/>
                    <a:pt x="32648" y="36169"/>
                  </a:cubicBezTo>
                  <a:cubicBezTo>
                    <a:pt x="33537" y="39851"/>
                    <a:pt x="33410" y="43534"/>
                    <a:pt x="32394" y="47091"/>
                  </a:cubicBezTo>
                  <a:cubicBezTo>
                    <a:pt x="31378" y="50773"/>
                    <a:pt x="29092" y="54203"/>
                    <a:pt x="25790" y="57632"/>
                  </a:cubicBezTo>
                  <a:cubicBezTo>
                    <a:pt x="22488" y="60807"/>
                    <a:pt x="19313" y="62966"/>
                    <a:pt x="15884" y="63982"/>
                  </a:cubicBezTo>
                  <a:cubicBezTo>
                    <a:pt x="12582" y="65124"/>
                    <a:pt x="9153" y="65124"/>
                    <a:pt x="5597" y="64235"/>
                  </a:cubicBezTo>
                  <a:lnTo>
                    <a:pt x="0" y="61564"/>
                  </a:lnTo>
                  <a:lnTo>
                    <a:pt x="0" y="50688"/>
                  </a:lnTo>
                  <a:lnTo>
                    <a:pt x="7629" y="54964"/>
                  </a:lnTo>
                  <a:cubicBezTo>
                    <a:pt x="10169" y="55726"/>
                    <a:pt x="12455" y="55981"/>
                    <a:pt x="14614" y="55346"/>
                  </a:cubicBezTo>
                  <a:cubicBezTo>
                    <a:pt x="16646" y="54837"/>
                    <a:pt x="18678" y="53568"/>
                    <a:pt x="20583" y="51662"/>
                  </a:cubicBezTo>
                  <a:cubicBezTo>
                    <a:pt x="21980" y="50138"/>
                    <a:pt x="23123" y="48614"/>
                    <a:pt x="23758" y="47091"/>
                  </a:cubicBezTo>
                  <a:cubicBezTo>
                    <a:pt x="24393" y="45439"/>
                    <a:pt x="24647" y="43788"/>
                    <a:pt x="24647" y="42137"/>
                  </a:cubicBezTo>
                  <a:cubicBezTo>
                    <a:pt x="24520" y="40486"/>
                    <a:pt x="24139" y="38709"/>
                    <a:pt x="23377" y="36931"/>
                  </a:cubicBezTo>
                  <a:cubicBezTo>
                    <a:pt x="22742" y="35280"/>
                    <a:pt x="21726" y="33374"/>
                    <a:pt x="20583" y="31596"/>
                  </a:cubicBezTo>
                  <a:cubicBezTo>
                    <a:pt x="19440" y="29819"/>
                    <a:pt x="17916" y="27913"/>
                    <a:pt x="16392" y="26135"/>
                  </a:cubicBezTo>
                  <a:cubicBezTo>
                    <a:pt x="14741" y="24231"/>
                    <a:pt x="12963" y="22325"/>
                    <a:pt x="11058" y="20421"/>
                  </a:cubicBezTo>
                  <a:cubicBezTo>
                    <a:pt x="8518" y="17881"/>
                    <a:pt x="6105" y="15721"/>
                    <a:pt x="3946" y="13817"/>
                  </a:cubicBezTo>
                  <a:lnTo>
                    <a:pt x="0" y="1091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69" name="Shape 11162">
              <a:extLst>
                <a:ext uri="{FF2B5EF4-FFF2-40B4-BE49-F238E27FC236}">
                  <a16:creationId xmlns:a16="http://schemas.microsoft.com/office/drawing/2014/main" id="{FBF44E5C-5EE3-4A9F-89A3-F4729CC8A71A}"/>
                </a:ext>
              </a:extLst>
            </p:cNvPr>
            <p:cNvSpPr/>
            <p:nvPr/>
          </p:nvSpPr>
          <p:spPr>
            <a:xfrm>
              <a:off x="1499362" y="2479929"/>
              <a:ext cx="71120" cy="68580"/>
            </a:xfrm>
            <a:custGeom>
              <a:avLst/>
              <a:gdLst/>
              <a:ahLst/>
              <a:cxnLst/>
              <a:rect l="0" t="0" r="0" b="0"/>
              <a:pathLst>
                <a:path w="71120" h="68580">
                  <a:moveTo>
                    <a:pt x="10541" y="127"/>
                  </a:moveTo>
                  <a:cubicBezTo>
                    <a:pt x="10795" y="127"/>
                    <a:pt x="11049" y="253"/>
                    <a:pt x="11176" y="381"/>
                  </a:cubicBezTo>
                  <a:lnTo>
                    <a:pt x="56007" y="45339"/>
                  </a:lnTo>
                  <a:lnTo>
                    <a:pt x="65278" y="36068"/>
                  </a:lnTo>
                  <a:cubicBezTo>
                    <a:pt x="65532" y="35814"/>
                    <a:pt x="65786" y="35687"/>
                    <a:pt x="66040" y="35687"/>
                  </a:cubicBezTo>
                  <a:cubicBezTo>
                    <a:pt x="66294" y="35560"/>
                    <a:pt x="66675" y="35560"/>
                    <a:pt x="67056" y="35687"/>
                  </a:cubicBezTo>
                  <a:cubicBezTo>
                    <a:pt x="67310" y="35814"/>
                    <a:pt x="67691" y="36068"/>
                    <a:pt x="68072" y="36322"/>
                  </a:cubicBezTo>
                  <a:cubicBezTo>
                    <a:pt x="68580" y="36576"/>
                    <a:pt x="68961" y="36957"/>
                    <a:pt x="69469" y="37464"/>
                  </a:cubicBezTo>
                  <a:cubicBezTo>
                    <a:pt x="69977" y="37973"/>
                    <a:pt x="70358" y="38353"/>
                    <a:pt x="70612" y="38862"/>
                  </a:cubicBezTo>
                  <a:cubicBezTo>
                    <a:pt x="70866" y="39243"/>
                    <a:pt x="70993" y="39624"/>
                    <a:pt x="71120" y="40005"/>
                  </a:cubicBezTo>
                  <a:cubicBezTo>
                    <a:pt x="71120" y="40259"/>
                    <a:pt x="71120" y="40639"/>
                    <a:pt x="71120" y="40894"/>
                  </a:cubicBezTo>
                  <a:cubicBezTo>
                    <a:pt x="70993" y="41148"/>
                    <a:pt x="70866" y="41402"/>
                    <a:pt x="70739" y="41528"/>
                  </a:cubicBezTo>
                  <a:lnTo>
                    <a:pt x="44069" y="68199"/>
                  </a:lnTo>
                  <a:cubicBezTo>
                    <a:pt x="43815" y="68326"/>
                    <a:pt x="43688" y="68452"/>
                    <a:pt x="43434" y="68580"/>
                  </a:cubicBezTo>
                  <a:cubicBezTo>
                    <a:pt x="43180" y="68580"/>
                    <a:pt x="42799" y="68580"/>
                    <a:pt x="42418" y="68580"/>
                  </a:cubicBezTo>
                  <a:cubicBezTo>
                    <a:pt x="42164" y="68452"/>
                    <a:pt x="41783" y="68326"/>
                    <a:pt x="41275" y="68072"/>
                  </a:cubicBezTo>
                  <a:cubicBezTo>
                    <a:pt x="40894" y="67818"/>
                    <a:pt x="40386" y="67437"/>
                    <a:pt x="39878" y="66928"/>
                  </a:cubicBezTo>
                  <a:cubicBezTo>
                    <a:pt x="39497" y="66421"/>
                    <a:pt x="39116" y="66039"/>
                    <a:pt x="38862" y="65659"/>
                  </a:cubicBezTo>
                  <a:cubicBezTo>
                    <a:pt x="38608" y="65151"/>
                    <a:pt x="38354" y="64770"/>
                    <a:pt x="38227" y="64389"/>
                  </a:cubicBezTo>
                  <a:cubicBezTo>
                    <a:pt x="38100" y="64135"/>
                    <a:pt x="38100" y="63753"/>
                    <a:pt x="38227" y="63500"/>
                  </a:cubicBezTo>
                  <a:cubicBezTo>
                    <a:pt x="38227" y="63246"/>
                    <a:pt x="38354" y="62992"/>
                    <a:pt x="38608" y="62738"/>
                  </a:cubicBezTo>
                  <a:lnTo>
                    <a:pt x="49276" y="52070"/>
                  </a:lnTo>
                  <a:lnTo>
                    <a:pt x="10414" y="13208"/>
                  </a:lnTo>
                  <a:lnTo>
                    <a:pt x="6477" y="28956"/>
                  </a:lnTo>
                  <a:cubicBezTo>
                    <a:pt x="6223" y="29718"/>
                    <a:pt x="5969" y="30352"/>
                    <a:pt x="5715" y="30734"/>
                  </a:cubicBezTo>
                  <a:cubicBezTo>
                    <a:pt x="5461" y="30988"/>
                    <a:pt x="5080" y="31242"/>
                    <a:pt x="4826" y="31242"/>
                  </a:cubicBezTo>
                  <a:cubicBezTo>
                    <a:pt x="4445" y="31242"/>
                    <a:pt x="4064" y="31114"/>
                    <a:pt x="3556" y="30734"/>
                  </a:cubicBezTo>
                  <a:cubicBezTo>
                    <a:pt x="3048" y="30480"/>
                    <a:pt x="2540" y="29972"/>
                    <a:pt x="1905" y="29337"/>
                  </a:cubicBezTo>
                  <a:cubicBezTo>
                    <a:pt x="1524" y="28956"/>
                    <a:pt x="1143" y="28575"/>
                    <a:pt x="889" y="28194"/>
                  </a:cubicBezTo>
                  <a:cubicBezTo>
                    <a:pt x="635" y="27813"/>
                    <a:pt x="381" y="27432"/>
                    <a:pt x="254" y="27177"/>
                  </a:cubicBezTo>
                  <a:cubicBezTo>
                    <a:pt x="127" y="26924"/>
                    <a:pt x="0" y="26670"/>
                    <a:pt x="0" y="26289"/>
                  </a:cubicBezTo>
                  <a:cubicBezTo>
                    <a:pt x="0" y="26035"/>
                    <a:pt x="127" y="25653"/>
                    <a:pt x="127" y="25273"/>
                  </a:cubicBezTo>
                  <a:lnTo>
                    <a:pt x="4318" y="5969"/>
                  </a:lnTo>
                  <a:cubicBezTo>
                    <a:pt x="4445" y="5842"/>
                    <a:pt x="4445" y="5588"/>
                    <a:pt x="4572" y="5334"/>
                  </a:cubicBezTo>
                  <a:cubicBezTo>
                    <a:pt x="4699" y="5207"/>
                    <a:pt x="4826" y="4952"/>
                    <a:pt x="4953" y="4572"/>
                  </a:cubicBezTo>
                  <a:cubicBezTo>
                    <a:pt x="5207" y="4318"/>
                    <a:pt x="5461" y="4064"/>
                    <a:pt x="5715" y="3683"/>
                  </a:cubicBezTo>
                  <a:cubicBezTo>
                    <a:pt x="5969" y="3428"/>
                    <a:pt x="6477" y="2921"/>
                    <a:pt x="6858" y="2539"/>
                  </a:cubicBezTo>
                  <a:cubicBezTo>
                    <a:pt x="7493" y="1905"/>
                    <a:pt x="8128" y="1397"/>
                    <a:pt x="8509" y="1015"/>
                  </a:cubicBezTo>
                  <a:cubicBezTo>
                    <a:pt x="9017" y="635"/>
                    <a:pt x="9398" y="381"/>
                    <a:pt x="9779" y="253"/>
                  </a:cubicBezTo>
                  <a:cubicBezTo>
                    <a:pt x="10033" y="127"/>
                    <a:pt x="10414" y="0"/>
                    <a:pt x="10541"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0" name="Shape 11163">
              <a:extLst>
                <a:ext uri="{FF2B5EF4-FFF2-40B4-BE49-F238E27FC236}">
                  <a16:creationId xmlns:a16="http://schemas.microsoft.com/office/drawing/2014/main" id="{E28CBB10-7F50-40B1-B6AC-454C0F4D88BD}"/>
                </a:ext>
              </a:extLst>
            </p:cNvPr>
            <p:cNvSpPr/>
            <p:nvPr/>
          </p:nvSpPr>
          <p:spPr>
            <a:xfrm>
              <a:off x="1534668" y="2437130"/>
              <a:ext cx="69215" cy="70738"/>
            </a:xfrm>
            <a:custGeom>
              <a:avLst/>
              <a:gdLst/>
              <a:ahLst/>
              <a:cxnLst/>
              <a:rect l="0" t="0" r="0" b="0"/>
              <a:pathLst>
                <a:path w="69215" h="70738">
                  <a:moveTo>
                    <a:pt x="22987" y="0"/>
                  </a:moveTo>
                  <a:cubicBezTo>
                    <a:pt x="25273" y="0"/>
                    <a:pt x="27432" y="381"/>
                    <a:pt x="29591" y="1397"/>
                  </a:cubicBezTo>
                  <a:cubicBezTo>
                    <a:pt x="31750" y="2286"/>
                    <a:pt x="33782" y="3683"/>
                    <a:pt x="35560" y="5588"/>
                  </a:cubicBezTo>
                  <a:cubicBezTo>
                    <a:pt x="37211" y="7112"/>
                    <a:pt x="38481" y="8889"/>
                    <a:pt x="39497" y="10668"/>
                  </a:cubicBezTo>
                  <a:cubicBezTo>
                    <a:pt x="40386" y="12446"/>
                    <a:pt x="41021" y="14351"/>
                    <a:pt x="41275" y="16256"/>
                  </a:cubicBezTo>
                  <a:cubicBezTo>
                    <a:pt x="41529" y="18034"/>
                    <a:pt x="41402" y="19938"/>
                    <a:pt x="41021" y="21971"/>
                  </a:cubicBezTo>
                  <a:cubicBezTo>
                    <a:pt x="40513" y="23876"/>
                    <a:pt x="39751" y="25781"/>
                    <a:pt x="38481" y="27559"/>
                  </a:cubicBezTo>
                  <a:lnTo>
                    <a:pt x="38481" y="27686"/>
                  </a:lnTo>
                  <a:cubicBezTo>
                    <a:pt x="40513" y="26035"/>
                    <a:pt x="42545" y="24892"/>
                    <a:pt x="44704" y="24130"/>
                  </a:cubicBezTo>
                  <a:cubicBezTo>
                    <a:pt x="46863" y="23368"/>
                    <a:pt x="49022" y="22987"/>
                    <a:pt x="51054" y="22987"/>
                  </a:cubicBezTo>
                  <a:cubicBezTo>
                    <a:pt x="53213" y="22987"/>
                    <a:pt x="55245" y="23368"/>
                    <a:pt x="57277" y="24257"/>
                  </a:cubicBezTo>
                  <a:cubicBezTo>
                    <a:pt x="59309" y="25019"/>
                    <a:pt x="61087" y="26288"/>
                    <a:pt x="62611" y="27813"/>
                  </a:cubicBezTo>
                  <a:cubicBezTo>
                    <a:pt x="65024" y="30226"/>
                    <a:pt x="66675" y="32765"/>
                    <a:pt x="67818" y="35433"/>
                  </a:cubicBezTo>
                  <a:cubicBezTo>
                    <a:pt x="68834" y="38100"/>
                    <a:pt x="69215" y="40894"/>
                    <a:pt x="69088" y="43814"/>
                  </a:cubicBezTo>
                  <a:cubicBezTo>
                    <a:pt x="68961" y="46609"/>
                    <a:pt x="68072" y="49530"/>
                    <a:pt x="66548" y="52451"/>
                  </a:cubicBezTo>
                  <a:cubicBezTo>
                    <a:pt x="65024" y="55499"/>
                    <a:pt x="62865" y="58293"/>
                    <a:pt x="60071" y="61213"/>
                  </a:cubicBezTo>
                  <a:cubicBezTo>
                    <a:pt x="58293" y="62864"/>
                    <a:pt x="56642" y="64388"/>
                    <a:pt x="54864" y="65532"/>
                  </a:cubicBezTo>
                  <a:cubicBezTo>
                    <a:pt x="53086" y="66801"/>
                    <a:pt x="51435" y="67690"/>
                    <a:pt x="49911" y="68580"/>
                  </a:cubicBezTo>
                  <a:cubicBezTo>
                    <a:pt x="48387" y="69342"/>
                    <a:pt x="46990" y="69850"/>
                    <a:pt x="45847" y="70231"/>
                  </a:cubicBezTo>
                  <a:cubicBezTo>
                    <a:pt x="44704" y="70612"/>
                    <a:pt x="43815" y="70738"/>
                    <a:pt x="43434" y="70738"/>
                  </a:cubicBezTo>
                  <a:cubicBezTo>
                    <a:pt x="43053" y="70738"/>
                    <a:pt x="42799" y="70738"/>
                    <a:pt x="42545" y="70738"/>
                  </a:cubicBezTo>
                  <a:cubicBezTo>
                    <a:pt x="42164" y="70612"/>
                    <a:pt x="41910" y="70485"/>
                    <a:pt x="41529" y="70231"/>
                  </a:cubicBezTo>
                  <a:cubicBezTo>
                    <a:pt x="41148" y="70103"/>
                    <a:pt x="40767" y="69850"/>
                    <a:pt x="40386" y="69469"/>
                  </a:cubicBezTo>
                  <a:cubicBezTo>
                    <a:pt x="40005" y="69214"/>
                    <a:pt x="39497" y="68707"/>
                    <a:pt x="38989" y="68199"/>
                  </a:cubicBezTo>
                  <a:cubicBezTo>
                    <a:pt x="37973" y="67183"/>
                    <a:pt x="37465" y="66421"/>
                    <a:pt x="37211" y="65913"/>
                  </a:cubicBezTo>
                  <a:cubicBezTo>
                    <a:pt x="37084" y="65277"/>
                    <a:pt x="37211" y="64897"/>
                    <a:pt x="37465" y="64515"/>
                  </a:cubicBezTo>
                  <a:cubicBezTo>
                    <a:pt x="37719" y="64262"/>
                    <a:pt x="38481" y="64008"/>
                    <a:pt x="39624" y="63753"/>
                  </a:cubicBezTo>
                  <a:cubicBezTo>
                    <a:pt x="40767" y="63500"/>
                    <a:pt x="42037" y="62992"/>
                    <a:pt x="43688" y="62357"/>
                  </a:cubicBezTo>
                  <a:cubicBezTo>
                    <a:pt x="45339" y="61722"/>
                    <a:pt x="47117" y="60833"/>
                    <a:pt x="49022" y="59817"/>
                  </a:cubicBezTo>
                  <a:cubicBezTo>
                    <a:pt x="50927" y="58674"/>
                    <a:pt x="52832" y="57276"/>
                    <a:pt x="54610" y="55372"/>
                  </a:cubicBezTo>
                  <a:cubicBezTo>
                    <a:pt x="56388" y="53594"/>
                    <a:pt x="57785" y="51815"/>
                    <a:pt x="58674" y="50038"/>
                  </a:cubicBezTo>
                  <a:cubicBezTo>
                    <a:pt x="59563" y="48260"/>
                    <a:pt x="60071" y="46482"/>
                    <a:pt x="60198" y="44703"/>
                  </a:cubicBezTo>
                  <a:cubicBezTo>
                    <a:pt x="60198" y="43052"/>
                    <a:pt x="59944" y="41401"/>
                    <a:pt x="59309" y="39751"/>
                  </a:cubicBezTo>
                  <a:cubicBezTo>
                    <a:pt x="58674" y="38226"/>
                    <a:pt x="57658" y="36702"/>
                    <a:pt x="56388" y="35433"/>
                  </a:cubicBezTo>
                  <a:cubicBezTo>
                    <a:pt x="54864" y="34036"/>
                    <a:pt x="53340" y="33020"/>
                    <a:pt x="51562" y="32385"/>
                  </a:cubicBezTo>
                  <a:cubicBezTo>
                    <a:pt x="49784" y="31876"/>
                    <a:pt x="48006" y="31750"/>
                    <a:pt x="45974" y="32003"/>
                  </a:cubicBezTo>
                  <a:cubicBezTo>
                    <a:pt x="44069" y="32258"/>
                    <a:pt x="42037" y="33020"/>
                    <a:pt x="39878" y="34163"/>
                  </a:cubicBezTo>
                  <a:cubicBezTo>
                    <a:pt x="37846" y="35433"/>
                    <a:pt x="35687" y="37084"/>
                    <a:pt x="33655" y="39115"/>
                  </a:cubicBezTo>
                  <a:lnTo>
                    <a:pt x="28575" y="44196"/>
                  </a:lnTo>
                  <a:cubicBezTo>
                    <a:pt x="28448" y="44323"/>
                    <a:pt x="28194" y="44576"/>
                    <a:pt x="27813" y="44703"/>
                  </a:cubicBezTo>
                  <a:cubicBezTo>
                    <a:pt x="27559" y="44703"/>
                    <a:pt x="27178" y="44831"/>
                    <a:pt x="26797" y="44703"/>
                  </a:cubicBezTo>
                  <a:cubicBezTo>
                    <a:pt x="26543" y="44703"/>
                    <a:pt x="26162" y="44450"/>
                    <a:pt x="25654" y="44196"/>
                  </a:cubicBezTo>
                  <a:cubicBezTo>
                    <a:pt x="25273" y="44069"/>
                    <a:pt x="24765" y="43561"/>
                    <a:pt x="24130" y="43052"/>
                  </a:cubicBezTo>
                  <a:cubicBezTo>
                    <a:pt x="23622" y="42545"/>
                    <a:pt x="23241" y="42163"/>
                    <a:pt x="23114" y="41656"/>
                  </a:cubicBezTo>
                  <a:cubicBezTo>
                    <a:pt x="22860" y="41275"/>
                    <a:pt x="22606" y="40894"/>
                    <a:pt x="22606" y="40513"/>
                  </a:cubicBezTo>
                  <a:cubicBezTo>
                    <a:pt x="22606" y="40259"/>
                    <a:pt x="22606" y="39877"/>
                    <a:pt x="22606" y="39624"/>
                  </a:cubicBezTo>
                  <a:cubicBezTo>
                    <a:pt x="22733" y="39370"/>
                    <a:pt x="22860" y="39115"/>
                    <a:pt x="23114" y="38862"/>
                  </a:cubicBezTo>
                  <a:lnTo>
                    <a:pt x="27559" y="34417"/>
                  </a:lnTo>
                  <a:cubicBezTo>
                    <a:pt x="29337" y="32638"/>
                    <a:pt x="30734" y="30861"/>
                    <a:pt x="31623" y="29083"/>
                  </a:cubicBezTo>
                  <a:cubicBezTo>
                    <a:pt x="32512" y="27177"/>
                    <a:pt x="33020" y="25400"/>
                    <a:pt x="33147" y="23622"/>
                  </a:cubicBezTo>
                  <a:cubicBezTo>
                    <a:pt x="33274" y="21844"/>
                    <a:pt x="33020" y="20065"/>
                    <a:pt x="32385" y="18414"/>
                  </a:cubicBezTo>
                  <a:cubicBezTo>
                    <a:pt x="31750" y="16763"/>
                    <a:pt x="30734" y="15113"/>
                    <a:pt x="29210" y="13715"/>
                  </a:cubicBezTo>
                  <a:cubicBezTo>
                    <a:pt x="28194" y="12700"/>
                    <a:pt x="27051" y="11811"/>
                    <a:pt x="25654" y="11176"/>
                  </a:cubicBezTo>
                  <a:cubicBezTo>
                    <a:pt x="24384" y="10540"/>
                    <a:pt x="22987" y="10287"/>
                    <a:pt x="21590" y="10160"/>
                  </a:cubicBezTo>
                  <a:cubicBezTo>
                    <a:pt x="20320" y="10160"/>
                    <a:pt x="18796" y="10540"/>
                    <a:pt x="17399" y="11176"/>
                  </a:cubicBezTo>
                  <a:cubicBezTo>
                    <a:pt x="15875" y="11811"/>
                    <a:pt x="14478" y="12826"/>
                    <a:pt x="13081" y="14224"/>
                  </a:cubicBezTo>
                  <a:cubicBezTo>
                    <a:pt x="11557" y="15748"/>
                    <a:pt x="10414" y="17399"/>
                    <a:pt x="9525" y="19176"/>
                  </a:cubicBezTo>
                  <a:cubicBezTo>
                    <a:pt x="8763" y="20827"/>
                    <a:pt x="8128" y="22478"/>
                    <a:pt x="7620" y="24002"/>
                  </a:cubicBezTo>
                  <a:cubicBezTo>
                    <a:pt x="7112" y="25526"/>
                    <a:pt x="6858" y="26924"/>
                    <a:pt x="6604" y="27939"/>
                  </a:cubicBezTo>
                  <a:cubicBezTo>
                    <a:pt x="6350" y="29083"/>
                    <a:pt x="6223" y="29845"/>
                    <a:pt x="5969" y="30099"/>
                  </a:cubicBezTo>
                  <a:cubicBezTo>
                    <a:pt x="5715" y="30226"/>
                    <a:pt x="5588" y="30352"/>
                    <a:pt x="5334" y="30480"/>
                  </a:cubicBezTo>
                  <a:cubicBezTo>
                    <a:pt x="5080" y="30607"/>
                    <a:pt x="4826" y="30480"/>
                    <a:pt x="4572" y="30480"/>
                  </a:cubicBezTo>
                  <a:cubicBezTo>
                    <a:pt x="4318" y="30352"/>
                    <a:pt x="3937" y="30099"/>
                    <a:pt x="3556" y="29845"/>
                  </a:cubicBezTo>
                  <a:cubicBezTo>
                    <a:pt x="3175" y="29463"/>
                    <a:pt x="2667" y="29083"/>
                    <a:pt x="2032" y="28448"/>
                  </a:cubicBezTo>
                  <a:cubicBezTo>
                    <a:pt x="1651" y="28067"/>
                    <a:pt x="1397" y="27686"/>
                    <a:pt x="1016" y="27432"/>
                  </a:cubicBezTo>
                  <a:cubicBezTo>
                    <a:pt x="762" y="27051"/>
                    <a:pt x="635" y="26670"/>
                    <a:pt x="381" y="26415"/>
                  </a:cubicBezTo>
                  <a:cubicBezTo>
                    <a:pt x="254" y="26162"/>
                    <a:pt x="127" y="25781"/>
                    <a:pt x="127" y="25526"/>
                  </a:cubicBezTo>
                  <a:cubicBezTo>
                    <a:pt x="0" y="25273"/>
                    <a:pt x="0" y="24892"/>
                    <a:pt x="0" y="24384"/>
                  </a:cubicBezTo>
                  <a:cubicBezTo>
                    <a:pt x="0" y="23876"/>
                    <a:pt x="127" y="22987"/>
                    <a:pt x="381" y="21717"/>
                  </a:cubicBezTo>
                  <a:cubicBezTo>
                    <a:pt x="762" y="20447"/>
                    <a:pt x="1143" y="19050"/>
                    <a:pt x="1905" y="17526"/>
                  </a:cubicBezTo>
                  <a:cubicBezTo>
                    <a:pt x="2540" y="16001"/>
                    <a:pt x="3429" y="14224"/>
                    <a:pt x="4572" y="12446"/>
                  </a:cubicBezTo>
                  <a:cubicBezTo>
                    <a:pt x="5715" y="10668"/>
                    <a:pt x="7112" y="9017"/>
                    <a:pt x="8763" y="7238"/>
                  </a:cubicBezTo>
                  <a:cubicBezTo>
                    <a:pt x="11176" y="4952"/>
                    <a:pt x="13589" y="3175"/>
                    <a:pt x="15875" y="2032"/>
                  </a:cubicBezTo>
                  <a:cubicBezTo>
                    <a:pt x="18288" y="762"/>
                    <a:pt x="20701" y="126"/>
                    <a:pt x="22987"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1" name="Shape 11165">
              <a:extLst>
                <a:ext uri="{FF2B5EF4-FFF2-40B4-BE49-F238E27FC236}">
                  <a16:creationId xmlns:a16="http://schemas.microsoft.com/office/drawing/2014/main" id="{94C74284-109C-429D-9FD0-B74B560856D5}"/>
                </a:ext>
              </a:extLst>
            </p:cNvPr>
            <p:cNvSpPr/>
            <p:nvPr/>
          </p:nvSpPr>
          <p:spPr>
            <a:xfrm>
              <a:off x="1608201"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593" y="20955"/>
                    <a:pt x="46355" y="24384"/>
                    <a:pt x="46863" y="28448"/>
                  </a:cubicBezTo>
                  <a:cubicBezTo>
                    <a:pt x="47371" y="32512"/>
                    <a:pt x="47625" y="37465"/>
                    <a:pt x="47752" y="43434"/>
                  </a:cubicBezTo>
                  <a:lnTo>
                    <a:pt x="48133" y="59944"/>
                  </a:lnTo>
                  <a:lnTo>
                    <a:pt x="70358" y="37719"/>
                  </a:lnTo>
                  <a:cubicBezTo>
                    <a:pt x="70485" y="37592"/>
                    <a:pt x="70866" y="37465"/>
                    <a:pt x="71120" y="37338"/>
                  </a:cubicBezTo>
                  <a:cubicBezTo>
                    <a:pt x="71501" y="37211"/>
                    <a:pt x="71755" y="37211"/>
                    <a:pt x="72136" y="37338"/>
                  </a:cubicBezTo>
                  <a:cubicBezTo>
                    <a:pt x="72517" y="37465"/>
                    <a:pt x="72898" y="37592"/>
                    <a:pt x="73406" y="37973"/>
                  </a:cubicBezTo>
                  <a:cubicBezTo>
                    <a:pt x="73787" y="38227"/>
                    <a:pt x="74295" y="38608"/>
                    <a:pt x="74676" y="39115"/>
                  </a:cubicBezTo>
                  <a:cubicBezTo>
                    <a:pt x="75184" y="39497"/>
                    <a:pt x="75565" y="40005"/>
                    <a:pt x="75819" y="40386"/>
                  </a:cubicBezTo>
                  <a:cubicBezTo>
                    <a:pt x="76200" y="40894"/>
                    <a:pt x="76454" y="41275"/>
                    <a:pt x="76581" y="41656"/>
                  </a:cubicBezTo>
                  <a:cubicBezTo>
                    <a:pt x="76708" y="42037"/>
                    <a:pt x="76708" y="42290"/>
                    <a:pt x="76581" y="42672"/>
                  </a:cubicBezTo>
                  <a:cubicBezTo>
                    <a:pt x="76581" y="42926"/>
                    <a:pt x="76327" y="43307"/>
                    <a:pt x="76200" y="43434"/>
                  </a:cubicBezTo>
                  <a:lnTo>
                    <a:pt x="47879" y="71755"/>
                  </a:lnTo>
                  <a:cubicBezTo>
                    <a:pt x="47498" y="72009"/>
                    <a:pt x="47244" y="72390"/>
                    <a:pt x="46863" y="72517"/>
                  </a:cubicBezTo>
                  <a:cubicBezTo>
                    <a:pt x="46482" y="72771"/>
                    <a:pt x="46101"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259"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195" y="21336"/>
                    <a:pt x="35179" y="19303"/>
                    <a:pt x="34163" y="17780"/>
                  </a:cubicBezTo>
                  <a:cubicBezTo>
                    <a:pt x="33147" y="16256"/>
                    <a:pt x="32004" y="14986"/>
                    <a:pt x="30861" y="13843"/>
                  </a:cubicBezTo>
                  <a:cubicBezTo>
                    <a:pt x="29718" y="12700"/>
                    <a:pt x="28575" y="11811"/>
                    <a:pt x="27178" y="11176"/>
                  </a:cubicBezTo>
                  <a:cubicBezTo>
                    <a:pt x="25781" y="10540"/>
                    <a:pt x="24257" y="10160"/>
                    <a:pt x="22860" y="10160"/>
                  </a:cubicBezTo>
                  <a:cubicBezTo>
                    <a:pt x="21336" y="10160"/>
                    <a:pt x="19812" y="10414"/>
                    <a:pt x="18288" y="11049"/>
                  </a:cubicBezTo>
                  <a:cubicBezTo>
                    <a:pt x="16764" y="11684"/>
                    <a:pt x="15240" y="12700"/>
                    <a:pt x="13843" y="14097"/>
                  </a:cubicBezTo>
                  <a:cubicBezTo>
                    <a:pt x="12192" y="15748"/>
                    <a:pt x="10922" y="17526"/>
                    <a:pt x="10033" y="19303"/>
                  </a:cubicBezTo>
                  <a:cubicBezTo>
                    <a:pt x="9271" y="20955"/>
                    <a:pt x="8509" y="22606"/>
                    <a:pt x="8128" y="24130"/>
                  </a:cubicBezTo>
                  <a:cubicBezTo>
                    <a:pt x="7620" y="25653"/>
                    <a:pt x="7239"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508" y="26670"/>
                    <a:pt x="381" y="26415"/>
                  </a:cubicBezTo>
                  <a:cubicBezTo>
                    <a:pt x="254" y="26162"/>
                    <a:pt x="127" y="25908"/>
                    <a:pt x="127" y="25653"/>
                  </a:cubicBezTo>
                  <a:cubicBezTo>
                    <a:pt x="0" y="25273"/>
                    <a:pt x="0" y="24892"/>
                    <a:pt x="0" y="24257"/>
                  </a:cubicBezTo>
                  <a:cubicBezTo>
                    <a:pt x="127" y="23749"/>
                    <a:pt x="254" y="22733"/>
                    <a:pt x="508"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2" name="Shape 11166">
              <a:extLst>
                <a:ext uri="{FF2B5EF4-FFF2-40B4-BE49-F238E27FC236}">
                  <a16:creationId xmlns:a16="http://schemas.microsoft.com/office/drawing/2014/main" id="{0B273CA0-6413-4D88-B100-6ADFDE529638}"/>
                </a:ext>
              </a:extLst>
            </p:cNvPr>
            <p:cNvSpPr/>
            <p:nvPr/>
          </p:nvSpPr>
          <p:spPr>
            <a:xfrm>
              <a:off x="1651762" y="2517140"/>
              <a:ext cx="33546" cy="65129"/>
            </a:xfrm>
            <a:custGeom>
              <a:avLst/>
              <a:gdLst/>
              <a:ahLst/>
              <a:cxnLst/>
              <a:rect l="0" t="0" r="0" b="0"/>
              <a:pathLst>
                <a:path w="33546" h="65129">
                  <a:moveTo>
                    <a:pt x="27940" y="889"/>
                  </a:moveTo>
                  <a:lnTo>
                    <a:pt x="33546" y="3595"/>
                  </a:lnTo>
                  <a:lnTo>
                    <a:pt x="33546" y="14520"/>
                  </a:lnTo>
                  <a:lnTo>
                    <a:pt x="31242" y="12827"/>
                  </a:lnTo>
                  <a:cubicBezTo>
                    <a:pt x="29337" y="11684"/>
                    <a:pt x="27559" y="10795"/>
                    <a:pt x="25908" y="10287"/>
                  </a:cubicBezTo>
                  <a:cubicBezTo>
                    <a:pt x="24257" y="9652"/>
                    <a:pt x="22606" y="9398"/>
                    <a:pt x="21082" y="9525"/>
                  </a:cubicBezTo>
                  <a:cubicBezTo>
                    <a:pt x="19558" y="9652"/>
                    <a:pt x="18161" y="9906"/>
                    <a:pt x="16764" y="10668"/>
                  </a:cubicBezTo>
                  <a:cubicBezTo>
                    <a:pt x="15494" y="11303"/>
                    <a:pt x="14224" y="12319"/>
                    <a:pt x="12954" y="13589"/>
                  </a:cubicBezTo>
                  <a:cubicBezTo>
                    <a:pt x="10668" y="15748"/>
                    <a:pt x="9398" y="18161"/>
                    <a:pt x="9017" y="20574"/>
                  </a:cubicBezTo>
                  <a:cubicBezTo>
                    <a:pt x="8763" y="22987"/>
                    <a:pt x="9017" y="25527"/>
                    <a:pt x="10033" y="28194"/>
                  </a:cubicBezTo>
                  <a:cubicBezTo>
                    <a:pt x="11176" y="30861"/>
                    <a:pt x="12700" y="33528"/>
                    <a:pt x="14986" y="36322"/>
                  </a:cubicBezTo>
                  <a:cubicBezTo>
                    <a:pt x="17145" y="39116"/>
                    <a:pt x="19558" y="41910"/>
                    <a:pt x="22479" y="44703"/>
                  </a:cubicBezTo>
                  <a:cubicBezTo>
                    <a:pt x="26289" y="48514"/>
                    <a:pt x="29718" y="51562"/>
                    <a:pt x="32766" y="53848"/>
                  </a:cubicBezTo>
                  <a:lnTo>
                    <a:pt x="33546" y="54285"/>
                  </a:lnTo>
                  <a:lnTo>
                    <a:pt x="33546" y="65129"/>
                  </a:lnTo>
                  <a:lnTo>
                    <a:pt x="28067" y="62484"/>
                  </a:lnTo>
                  <a:cubicBezTo>
                    <a:pt x="24257" y="59817"/>
                    <a:pt x="20193" y="56388"/>
                    <a:pt x="16002" y="52197"/>
                  </a:cubicBezTo>
                  <a:cubicBezTo>
                    <a:pt x="12065" y="48260"/>
                    <a:pt x="8890" y="44450"/>
                    <a:pt x="6223" y="40513"/>
                  </a:cubicBezTo>
                  <a:cubicBezTo>
                    <a:pt x="3556" y="36576"/>
                    <a:pt x="1778" y="32766"/>
                    <a:pt x="889" y="29083"/>
                  </a:cubicBezTo>
                  <a:cubicBezTo>
                    <a:pt x="0" y="25273"/>
                    <a:pt x="127" y="21590"/>
                    <a:pt x="1143" y="18034"/>
                  </a:cubicBezTo>
                  <a:cubicBezTo>
                    <a:pt x="2159" y="14478"/>
                    <a:pt x="4318" y="10922"/>
                    <a:pt x="7747" y="7620"/>
                  </a:cubicBezTo>
                  <a:cubicBezTo>
                    <a:pt x="10922" y="4318"/>
                    <a:pt x="14224"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3" name="Shape 11167">
              <a:extLst>
                <a:ext uri="{FF2B5EF4-FFF2-40B4-BE49-F238E27FC236}">
                  <a16:creationId xmlns:a16="http://schemas.microsoft.com/office/drawing/2014/main" id="{3B1B228D-2E2B-4CDE-AB2B-89EEA2B08531}"/>
                </a:ext>
              </a:extLst>
            </p:cNvPr>
            <p:cNvSpPr/>
            <p:nvPr/>
          </p:nvSpPr>
          <p:spPr>
            <a:xfrm>
              <a:off x="1685308" y="2520735"/>
              <a:ext cx="33510" cy="65112"/>
            </a:xfrm>
            <a:custGeom>
              <a:avLst/>
              <a:gdLst/>
              <a:ahLst/>
              <a:cxnLst/>
              <a:rect l="0" t="0" r="0" b="0"/>
              <a:pathLst>
                <a:path w="33510" h="65112">
                  <a:moveTo>
                    <a:pt x="0" y="0"/>
                  </a:moveTo>
                  <a:lnTo>
                    <a:pt x="5443" y="2628"/>
                  </a:lnTo>
                  <a:cubicBezTo>
                    <a:pt x="9253" y="5421"/>
                    <a:pt x="13317" y="8851"/>
                    <a:pt x="17508" y="13042"/>
                  </a:cubicBezTo>
                  <a:cubicBezTo>
                    <a:pt x="21445" y="16979"/>
                    <a:pt x="24747" y="20789"/>
                    <a:pt x="27287" y="24726"/>
                  </a:cubicBezTo>
                  <a:cubicBezTo>
                    <a:pt x="29954" y="28535"/>
                    <a:pt x="31732" y="32346"/>
                    <a:pt x="32621" y="36156"/>
                  </a:cubicBezTo>
                  <a:cubicBezTo>
                    <a:pt x="33510" y="39839"/>
                    <a:pt x="33383" y="43521"/>
                    <a:pt x="32367" y="47078"/>
                  </a:cubicBezTo>
                  <a:cubicBezTo>
                    <a:pt x="31351" y="50760"/>
                    <a:pt x="29065" y="54190"/>
                    <a:pt x="25763" y="57619"/>
                  </a:cubicBezTo>
                  <a:cubicBezTo>
                    <a:pt x="22461" y="60794"/>
                    <a:pt x="19286" y="62953"/>
                    <a:pt x="15857" y="63969"/>
                  </a:cubicBezTo>
                  <a:cubicBezTo>
                    <a:pt x="12555" y="65112"/>
                    <a:pt x="9126" y="65112"/>
                    <a:pt x="5570" y="64222"/>
                  </a:cubicBezTo>
                  <a:lnTo>
                    <a:pt x="0" y="61533"/>
                  </a:lnTo>
                  <a:lnTo>
                    <a:pt x="0" y="50690"/>
                  </a:lnTo>
                  <a:lnTo>
                    <a:pt x="7602" y="54952"/>
                  </a:lnTo>
                  <a:cubicBezTo>
                    <a:pt x="10142" y="55714"/>
                    <a:pt x="12555" y="55968"/>
                    <a:pt x="14587" y="55333"/>
                  </a:cubicBezTo>
                  <a:cubicBezTo>
                    <a:pt x="16619" y="54825"/>
                    <a:pt x="18651" y="53555"/>
                    <a:pt x="20556" y="51650"/>
                  </a:cubicBezTo>
                  <a:cubicBezTo>
                    <a:pt x="22080" y="50126"/>
                    <a:pt x="23096" y="48602"/>
                    <a:pt x="23731" y="47078"/>
                  </a:cubicBezTo>
                  <a:cubicBezTo>
                    <a:pt x="24366" y="45427"/>
                    <a:pt x="24620" y="43776"/>
                    <a:pt x="24620" y="42125"/>
                  </a:cubicBezTo>
                  <a:cubicBezTo>
                    <a:pt x="24493" y="40474"/>
                    <a:pt x="24112" y="38696"/>
                    <a:pt x="23350" y="36918"/>
                  </a:cubicBezTo>
                  <a:cubicBezTo>
                    <a:pt x="22715" y="35267"/>
                    <a:pt x="21699" y="33362"/>
                    <a:pt x="20556" y="31583"/>
                  </a:cubicBezTo>
                  <a:cubicBezTo>
                    <a:pt x="19413" y="29806"/>
                    <a:pt x="18016" y="27901"/>
                    <a:pt x="16365" y="26122"/>
                  </a:cubicBezTo>
                  <a:cubicBezTo>
                    <a:pt x="14714" y="24218"/>
                    <a:pt x="12936" y="22313"/>
                    <a:pt x="11031" y="20408"/>
                  </a:cubicBezTo>
                  <a:cubicBezTo>
                    <a:pt x="8491" y="17868"/>
                    <a:pt x="6078" y="15708"/>
                    <a:pt x="3919" y="13804"/>
                  </a:cubicBezTo>
                  <a:lnTo>
                    <a:pt x="0" y="10925"/>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4" name="Shape 11168">
              <a:extLst>
                <a:ext uri="{FF2B5EF4-FFF2-40B4-BE49-F238E27FC236}">
                  <a16:creationId xmlns:a16="http://schemas.microsoft.com/office/drawing/2014/main" id="{E6B897A0-A09F-4A1E-ABA6-8DFAF0E8CD4E}"/>
                </a:ext>
              </a:extLst>
            </p:cNvPr>
            <p:cNvSpPr/>
            <p:nvPr/>
          </p:nvSpPr>
          <p:spPr>
            <a:xfrm>
              <a:off x="1695704" y="2479929"/>
              <a:ext cx="71247" cy="68580"/>
            </a:xfrm>
            <a:custGeom>
              <a:avLst/>
              <a:gdLst/>
              <a:ahLst/>
              <a:cxnLst/>
              <a:rect l="0" t="0" r="0" b="0"/>
              <a:pathLst>
                <a:path w="71247" h="68580">
                  <a:moveTo>
                    <a:pt x="10668" y="127"/>
                  </a:moveTo>
                  <a:cubicBezTo>
                    <a:pt x="10795" y="127"/>
                    <a:pt x="11049" y="253"/>
                    <a:pt x="11176" y="381"/>
                  </a:cubicBezTo>
                  <a:lnTo>
                    <a:pt x="56007" y="45339"/>
                  </a:lnTo>
                  <a:lnTo>
                    <a:pt x="65278" y="36068"/>
                  </a:lnTo>
                  <a:cubicBezTo>
                    <a:pt x="65532" y="35814"/>
                    <a:pt x="65786" y="35687"/>
                    <a:pt x="66040" y="35687"/>
                  </a:cubicBezTo>
                  <a:cubicBezTo>
                    <a:pt x="66421" y="35560"/>
                    <a:pt x="66675" y="35560"/>
                    <a:pt x="67056" y="35687"/>
                  </a:cubicBezTo>
                  <a:cubicBezTo>
                    <a:pt x="67310" y="35814"/>
                    <a:pt x="67691" y="36068"/>
                    <a:pt x="68199" y="36322"/>
                  </a:cubicBezTo>
                  <a:cubicBezTo>
                    <a:pt x="68580" y="36576"/>
                    <a:pt x="68961" y="36957"/>
                    <a:pt x="69469" y="37464"/>
                  </a:cubicBezTo>
                  <a:cubicBezTo>
                    <a:pt x="69977" y="37973"/>
                    <a:pt x="70358" y="38353"/>
                    <a:pt x="70612" y="38862"/>
                  </a:cubicBezTo>
                  <a:cubicBezTo>
                    <a:pt x="70866" y="39243"/>
                    <a:pt x="70993" y="39624"/>
                    <a:pt x="71120" y="40005"/>
                  </a:cubicBezTo>
                  <a:cubicBezTo>
                    <a:pt x="71247" y="40259"/>
                    <a:pt x="71247" y="40639"/>
                    <a:pt x="71120" y="40894"/>
                  </a:cubicBezTo>
                  <a:cubicBezTo>
                    <a:pt x="70993" y="41148"/>
                    <a:pt x="70866" y="41402"/>
                    <a:pt x="70739" y="41528"/>
                  </a:cubicBezTo>
                  <a:lnTo>
                    <a:pt x="44069" y="68199"/>
                  </a:lnTo>
                  <a:cubicBezTo>
                    <a:pt x="43815" y="68326"/>
                    <a:pt x="43688" y="68452"/>
                    <a:pt x="43434" y="68580"/>
                  </a:cubicBezTo>
                  <a:cubicBezTo>
                    <a:pt x="43180" y="68580"/>
                    <a:pt x="42799" y="68580"/>
                    <a:pt x="42545" y="68580"/>
                  </a:cubicBezTo>
                  <a:cubicBezTo>
                    <a:pt x="42164" y="68452"/>
                    <a:pt x="41783" y="68326"/>
                    <a:pt x="41275" y="68072"/>
                  </a:cubicBezTo>
                  <a:cubicBezTo>
                    <a:pt x="40894" y="67818"/>
                    <a:pt x="40513" y="67437"/>
                    <a:pt x="40005" y="66928"/>
                  </a:cubicBezTo>
                  <a:cubicBezTo>
                    <a:pt x="39497" y="66421"/>
                    <a:pt x="39116" y="66039"/>
                    <a:pt x="38862" y="65659"/>
                  </a:cubicBezTo>
                  <a:cubicBezTo>
                    <a:pt x="38608" y="65151"/>
                    <a:pt x="38354" y="64770"/>
                    <a:pt x="38354" y="64389"/>
                  </a:cubicBezTo>
                  <a:cubicBezTo>
                    <a:pt x="38227" y="64135"/>
                    <a:pt x="38100" y="63753"/>
                    <a:pt x="38227" y="63500"/>
                  </a:cubicBezTo>
                  <a:cubicBezTo>
                    <a:pt x="38227" y="63246"/>
                    <a:pt x="38354" y="62992"/>
                    <a:pt x="38608" y="62738"/>
                  </a:cubicBezTo>
                  <a:lnTo>
                    <a:pt x="49276" y="52070"/>
                  </a:lnTo>
                  <a:lnTo>
                    <a:pt x="10414" y="13208"/>
                  </a:lnTo>
                  <a:lnTo>
                    <a:pt x="6477" y="28956"/>
                  </a:lnTo>
                  <a:cubicBezTo>
                    <a:pt x="6223" y="29718"/>
                    <a:pt x="5969" y="30352"/>
                    <a:pt x="5715" y="30734"/>
                  </a:cubicBezTo>
                  <a:cubicBezTo>
                    <a:pt x="5461" y="30988"/>
                    <a:pt x="5207" y="31242"/>
                    <a:pt x="4826" y="31242"/>
                  </a:cubicBezTo>
                  <a:cubicBezTo>
                    <a:pt x="4445" y="31242"/>
                    <a:pt x="4064" y="31114"/>
                    <a:pt x="3556" y="30734"/>
                  </a:cubicBezTo>
                  <a:cubicBezTo>
                    <a:pt x="3175" y="30480"/>
                    <a:pt x="2540" y="29972"/>
                    <a:pt x="2032" y="29337"/>
                  </a:cubicBezTo>
                  <a:cubicBezTo>
                    <a:pt x="1524" y="28956"/>
                    <a:pt x="1143" y="28575"/>
                    <a:pt x="889" y="28194"/>
                  </a:cubicBezTo>
                  <a:cubicBezTo>
                    <a:pt x="635" y="27813"/>
                    <a:pt x="381" y="27432"/>
                    <a:pt x="254" y="27177"/>
                  </a:cubicBezTo>
                  <a:cubicBezTo>
                    <a:pt x="127" y="26924"/>
                    <a:pt x="127" y="26670"/>
                    <a:pt x="127" y="26289"/>
                  </a:cubicBezTo>
                  <a:cubicBezTo>
                    <a:pt x="0" y="26035"/>
                    <a:pt x="127" y="25653"/>
                    <a:pt x="127" y="25273"/>
                  </a:cubicBezTo>
                  <a:lnTo>
                    <a:pt x="4445" y="5969"/>
                  </a:lnTo>
                  <a:cubicBezTo>
                    <a:pt x="4445" y="5842"/>
                    <a:pt x="4445" y="5588"/>
                    <a:pt x="4572" y="5334"/>
                  </a:cubicBezTo>
                  <a:cubicBezTo>
                    <a:pt x="4699" y="5207"/>
                    <a:pt x="4826" y="4952"/>
                    <a:pt x="5080" y="4572"/>
                  </a:cubicBezTo>
                  <a:cubicBezTo>
                    <a:pt x="5207" y="4318"/>
                    <a:pt x="5461" y="4064"/>
                    <a:pt x="5715" y="3683"/>
                  </a:cubicBezTo>
                  <a:cubicBezTo>
                    <a:pt x="6096" y="3428"/>
                    <a:pt x="6477" y="2921"/>
                    <a:pt x="6858" y="2539"/>
                  </a:cubicBezTo>
                  <a:cubicBezTo>
                    <a:pt x="7493" y="1905"/>
                    <a:pt x="8128" y="1397"/>
                    <a:pt x="8636" y="1015"/>
                  </a:cubicBezTo>
                  <a:cubicBezTo>
                    <a:pt x="9017" y="635"/>
                    <a:pt x="9398" y="381"/>
                    <a:pt x="9779" y="253"/>
                  </a:cubicBezTo>
                  <a:cubicBezTo>
                    <a:pt x="10160" y="127"/>
                    <a:pt x="10414" y="0"/>
                    <a:pt x="10668"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5" name="Shape 11169">
              <a:extLst>
                <a:ext uri="{FF2B5EF4-FFF2-40B4-BE49-F238E27FC236}">
                  <a16:creationId xmlns:a16="http://schemas.microsoft.com/office/drawing/2014/main" id="{E3E11C6C-5376-48FE-B20F-6E45F0FEE535}"/>
                </a:ext>
              </a:extLst>
            </p:cNvPr>
            <p:cNvSpPr/>
            <p:nvPr/>
          </p:nvSpPr>
          <p:spPr>
            <a:xfrm>
              <a:off x="1728978" y="2432558"/>
              <a:ext cx="70739" cy="76200"/>
            </a:xfrm>
            <a:custGeom>
              <a:avLst/>
              <a:gdLst/>
              <a:ahLst/>
              <a:cxnLst/>
              <a:rect l="0" t="0" r="0" b="0"/>
              <a:pathLst>
                <a:path w="70739" h="76200">
                  <a:moveTo>
                    <a:pt x="24511" y="0"/>
                  </a:moveTo>
                  <a:cubicBezTo>
                    <a:pt x="24892" y="0"/>
                    <a:pt x="25146" y="0"/>
                    <a:pt x="25527" y="127"/>
                  </a:cubicBezTo>
                  <a:cubicBezTo>
                    <a:pt x="25908" y="127"/>
                    <a:pt x="26289" y="381"/>
                    <a:pt x="26797" y="636"/>
                  </a:cubicBezTo>
                  <a:cubicBezTo>
                    <a:pt x="27178" y="1016"/>
                    <a:pt x="27686" y="1398"/>
                    <a:pt x="28194" y="1905"/>
                  </a:cubicBezTo>
                  <a:cubicBezTo>
                    <a:pt x="29083" y="2794"/>
                    <a:pt x="29718" y="3683"/>
                    <a:pt x="29972" y="4445"/>
                  </a:cubicBezTo>
                  <a:cubicBezTo>
                    <a:pt x="30226" y="5207"/>
                    <a:pt x="30226" y="5842"/>
                    <a:pt x="29718" y="6350"/>
                  </a:cubicBezTo>
                  <a:lnTo>
                    <a:pt x="11430" y="24638"/>
                  </a:lnTo>
                  <a:lnTo>
                    <a:pt x="25781" y="38862"/>
                  </a:lnTo>
                  <a:cubicBezTo>
                    <a:pt x="26543" y="37847"/>
                    <a:pt x="27432" y="36957"/>
                    <a:pt x="28321" y="35941"/>
                  </a:cubicBezTo>
                  <a:cubicBezTo>
                    <a:pt x="29210" y="35052"/>
                    <a:pt x="30226" y="33910"/>
                    <a:pt x="31496" y="32639"/>
                  </a:cubicBezTo>
                  <a:cubicBezTo>
                    <a:pt x="34290" y="29845"/>
                    <a:pt x="37084" y="27813"/>
                    <a:pt x="39878" y="26416"/>
                  </a:cubicBezTo>
                  <a:cubicBezTo>
                    <a:pt x="42672" y="25019"/>
                    <a:pt x="45466" y="24257"/>
                    <a:pt x="48133" y="24003"/>
                  </a:cubicBezTo>
                  <a:cubicBezTo>
                    <a:pt x="50800" y="23876"/>
                    <a:pt x="53340" y="24385"/>
                    <a:pt x="55880" y="25527"/>
                  </a:cubicBezTo>
                  <a:cubicBezTo>
                    <a:pt x="58420" y="26543"/>
                    <a:pt x="60833" y="28194"/>
                    <a:pt x="63119" y="30480"/>
                  </a:cubicBezTo>
                  <a:cubicBezTo>
                    <a:pt x="65786" y="33148"/>
                    <a:pt x="67818" y="36068"/>
                    <a:pt x="68961" y="39116"/>
                  </a:cubicBezTo>
                  <a:cubicBezTo>
                    <a:pt x="70231" y="42164"/>
                    <a:pt x="70739" y="45339"/>
                    <a:pt x="70485" y="48387"/>
                  </a:cubicBezTo>
                  <a:cubicBezTo>
                    <a:pt x="70231" y="51562"/>
                    <a:pt x="69342" y="54737"/>
                    <a:pt x="67818" y="57786"/>
                  </a:cubicBezTo>
                  <a:cubicBezTo>
                    <a:pt x="66167" y="60833"/>
                    <a:pt x="64008" y="63881"/>
                    <a:pt x="61214" y="66675"/>
                  </a:cubicBezTo>
                  <a:cubicBezTo>
                    <a:pt x="59563" y="68326"/>
                    <a:pt x="57912" y="69597"/>
                    <a:pt x="56388" y="70866"/>
                  </a:cubicBezTo>
                  <a:cubicBezTo>
                    <a:pt x="54737" y="72010"/>
                    <a:pt x="53086" y="73025"/>
                    <a:pt x="51689" y="73787"/>
                  </a:cubicBezTo>
                  <a:cubicBezTo>
                    <a:pt x="50292" y="74549"/>
                    <a:pt x="49022" y="75185"/>
                    <a:pt x="48006" y="75565"/>
                  </a:cubicBezTo>
                  <a:cubicBezTo>
                    <a:pt x="46990" y="75947"/>
                    <a:pt x="46228" y="76200"/>
                    <a:pt x="45847" y="76200"/>
                  </a:cubicBezTo>
                  <a:cubicBezTo>
                    <a:pt x="45466" y="76200"/>
                    <a:pt x="45212" y="76200"/>
                    <a:pt x="44958" y="76074"/>
                  </a:cubicBezTo>
                  <a:cubicBezTo>
                    <a:pt x="44704" y="75947"/>
                    <a:pt x="44450" y="75947"/>
                    <a:pt x="44196" y="75692"/>
                  </a:cubicBezTo>
                  <a:cubicBezTo>
                    <a:pt x="43942" y="75565"/>
                    <a:pt x="43561" y="75311"/>
                    <a:pt x="43180" y="75057"/>
                  </a:cubicBezTo>
                  <a:cubicBezTo>
                    <a:pt x="42799" y="74676"/>
                    <a:pt x="42418" y="74295"/>
                    <a:pt x="41910" y="73787"/>
                  </a:cubicBezTo>
                  <a:cubicBezTo>
                    <a:pt x="41529" y="73406"/>
                    <a:pt x="41148" y="73025"/>
                    <a:pt x="40767" y="72517"/>
                  </a:cubicBezTo>
                  <a:cubicBezTo>
                    <a:pt x="40513" y="72136"/>
                    <a:pt x="40259" y="71755"/>
                    <a:pt x="40132" y="71501"/>
                  </a:cubicBezTo>
                  <a:cubicBezTo>
                    <a:pt x="40005" y="71120"/>
                    <a:pt x="40005" y="70866"/>
                    <a:pt x="40005" y="70612"/>
                  </a:cubicBezTo>
                  <a:cubicBezTo>
                    <a:pt x="40132" y="70359"/>
                    <a:pt x="40132" y="70104"/>
                    <a:pt x="40386" y="69977"/>
                  </a:cubicBezTo>
                  <a:cubicBezTo>
                    <a:pt x="40640" y="69724"/>
                    <a:pt x="41148" y="69469"/>
                    <a:pt x="42037" y="69215"/>
                  </a:cubicBezTo>
                  <a:cubicBezTo>
                    <a:pt x="42926" y="68961"/>
                    <a:pt x="44069" y="68580"/>
                    <a:pt x="45339" y="68073"/>
                  </a:cubicBezTo>
                  <a:cubicBezTo>
                    <a:pt x="46736" y="67564"/>
                    <a:pt x="48260" y="66675"/>
                    <a:pt x="49911" y="65660"/>
                  </a:cubicBezTo>
                  <a:cubicBezTo>
                    <a:pt x="51689" y="64643"/>
                    <a:pt x="53467" y="63119"/>
                    <a:pt x="55372" y="61341"/>
                  </a:cubicBezTo>
                  <a:cubicBezTo>
                    <a:pt x="57150" y="59563"/>
                    <a:pt x="58547" y="57658"/>
                    <a:pt x="59563" y="55753"/>
                  </a:cubicBezTo>
                  <a:cubicBezTo>
                    <a:pt x="60579" y="53849"/>
                    <a:pt x="61214" y="51943"/>
                    <a:pt x="61468" y="50038"/>
                  </a:cubicBezTo>
                  <a:cubicBezTo>
                    <a:pt x="61595" y="48006"/>
                    <a:pt x="61341" y="46101"/>
                    <a:pt x="60579" y="44197"/>
                  </a:cubicBezTo>
                  <a:cubicBezTo>
                    <a:pt x="59817" y="42164"/>
                    <a:pt x="58420" y="40260"/>
                    <a:pt x="56515" y="38227"/>
                  </a:cubicBezTo>
                  <a:cubicBezTo>
                    <a:pt x="54864" y="36703"/>
                    <a:pt x="53213" y="35433"/>
                    <a:pt x="51435" y="34672"/>
                  </a:cubicBezTo>
                  <a:cubicBezTo>
                    <a:pt x="49657" y="34036"/>
                    <a:pt x="47879" y="33782"/>
                    <a:pt x="45974" y="34036"/>
                  </a:cubicBezTo>
                  <a:cubicBezTo>
                    <a:pt x="44069" y="34163"/>
                    <a:pt x="42037" y="34925"/>
                    <a:pt x="40005" y="36195"/>
                  </a:cubicBezTo>
                  <a:cubicBezTo>
                    <a:pt x="37973" y="37338"/>
                    <a:pt x="35814" y="39116"/>
                    <a:pt x="33528" y="41402"/>
                  </a:cubicBezTo>
                  <a:cubicBezTo>
                    <a:pt x="32004" y="43053"/>
                    <a:pt x="30607" y="44450"/>
                    <a:pt x="29718" y="45720"/>
                  </a:cubicBezTo>
                  <a:cubicBezTo>
                    <a:pt x="28702" y="47117"/>
                    <a:pt x="27686" y="48261"/>
                    <a:pt x="26670" y="49276"/>
                  </a:cubicBezTo>
                  <a:cubicBezTo>
                    <a:pt x="25908" y="50038"/>
                    <a:pt x="25273" y="50292"/>
                    <a:pt x="24638" y="50292"/>
                  </a:cubicBezTo>
                  <a:cubicBezTo>
                    <a:pt x="23876" y="50292"/>
                    <a:pt x="23114" y="49785"/>
                    <a:pt x="22098" y="48768"/>
                  </a:cubicBezTo>
                  <a:lnTo>
                    <a:pt x="1397" y="28067"/>
                  </a:lnTo>
                  <a:cubicBezTo>
                    <a:pt x="508" y="27178"/>
                    <a:pt x="0" y="26289"/>
                    <a:pt x="0" y="25527"/>
                  </a:cubicBezTo>
                  <a:cubicBezTo>
                    <a:pt x="0" y="24638"/>
                    <a:pt x="381" y="23876"/>
                    <a:pt x="1143" y="23114"/>
                  </a:cubicBezTo>
                  <a:lnTo>
                    <a:pt x="23749" y="508"/>
                  </a:lnTo>
                  <a:cubicBezTo>
                    <a:pt x="24003" y="254"/>
                    <a:pt x="24257" y="127"/>
                    <a:pt x="2451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6" name="Shape 11171">
              <a:extLst>
                <a:ext uri="{FF2B5EF4-FFF2-40B4-BE49-F238E27FC236}">
                  <a16:creationId xmlns:a16="http://schemas.microsoft.com/office/drawing/2014/main" id="{21B4458C-2F76-48FD-B1CF-847FFD35AED5}"/>
                </a:ext>
              </a:extLst>
            </p:cNvPr>
            <p:cNvSpPr/>
            <p:nvPr/>
          </p:nvSpPr>
          <p:spPr>
            <a:xfrm>
              <a:off x="1804543" y="2560066"/>
              <a:ext cx="76708" cy="72771"/>
            </a:xfrm>
            <a:custGeom>
              <a:avLst/>
              <a:gdLst/>
              <a:ahLst/>
              <a:cxnLst/>
              <a:rect l="0" t="0" r="0" b="0"/>
              <a:pathLst>
                <a:path w="76708" h="72771">
                  <a:moveTo>
                    <a:pt x="23749" y="0"/>
                  </a:moveTo>
                  <a:cubicBezTo>
                    <a:pt x="26162" y="0"/>
                    <a:pt x="28575" y="508"/>
                    <a:pt x="30734" y="1524"/>
                  </a:cubicBezTo>
                  <a:cubicBezTo>
                    <a:pt x="32893" y="2540"/>
                    <a:pt x="34925" y="3937"/>
                    <a:pt x="36830" y="5715"/>
                  </a:cubicBezTo>
                  <a:cubicBezTo>
                    <a:pt x="38354" y="7365"/>
                    <a:pt x="39878" y="9144"/>
                    <a:pt x="41275" y="11049"/>
                  </a:cubicBezTo>
                  <a:cubicBezTo>
                    <a:pt x="42545" y="12953"/>
                    <a:pt x="43688" y="15367"/>
                    <a:pt x="44577" y="18161"/>
                  </a:cubicBezTo>
                  <a:cubicBezTo>
                    <a:pt x="45593" y="20955"/>
                    <a:pt x="46355" y="24384"/>
                    <a:pt x="46863" y="28448"/>
                  </a:cubicBezTo>
                  <a:cubicBezTo>
                    <a:pt x="47371" y="32512"/>
                    <a:pt x="47752" y="37465"/>
                    <a:pt x="47752" y="43434"/>
                  </a:cubicBezTo>
                  <a:lnTo>
                    <a:pt x="48133" y="59944"/>
                  </a:lnTo>
                  <a:lnTo>
                    <a:pt x="70358" y="37719"/>
                  </a:lnTo>
                  <a:cubicBezTo>
                    <a:pt x="70612" y="37592"/>
                    <a:pt x="70866" y="37465"/>
                    <a:pt x="71120" y="37338"/>
                  </a:cubicBezTo>
                  <a:cubicBezTo>
                    <a:pt x="71501" y="37211"/>
                    <a:pt x="71755" y="37211"/>
                    <a:pt x="72136" y="37338"/>
                  </a:cubicBezTo>
                  <a:cubicBezTo>
                    <a:pt x="72517" y="37465"/>
                    <a:pt x="73025" y="37592"/>
                    <a:pt x="73406" y="37973"/>
                  </a:cubicBezTo>
                  <a:cubicBezTo>
                    <a:pt x="73787" y="38227"/>
                    <a:pt x="74295" y="38608"/>
                    <a:pt x="74803" y="39115"/>
                  </a:cubicBezTo>
                  <a:cubicBezTo>
                    <a:pt x="75184" y="39497"/>
                    <a:pt x="75565" y="40005"/>
                    <a:pt x="75946" y="40386"/>
                  </a:cubicBezTo>
                  <a:cubicBezTo>
                    <a:pt x="76200" y="40894"/>
                    <a:pt x="76454" y="41275"/>
                    <a:pt x="76581" y="41656"/>
                  </a:cubicBezTo>
                  <a:cubicBezTo>
                    <a:pt x="76708" y="42037"/>
                    <a:pt x="76708" y="42290"/>
                    <a:pt x="76581"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212" y="72771"/>
                    <a:pt x="44831" y="72644"/>
                    <a:pt x="44323" y="72263"/>
                  </a:cubicBezTo>
                  <a:cubicBezTo>
                    <a:pt x="43815" y="72009"/>
                    <a:pt x="43307" y="71627"/>
                    <a:pt x="42799" y="70993"/>
                  </a:cubicBezTo>
                  <a:cubicBezTo>
                    <a:pt x="42164" y="70485"/>
                    <a:pt x="41783" y="69977"/>
                    <a:pt x="41402" y="69596"/>
                  </a:cubicBezTo>
                  <a:cubicBezTo>
                    <a:pt x="41021" y="69088"/>
                    <a:pt x="40767" y="68707"/>
                    <a:pt x="40640" y="68199"/>
                  </a:cubicBezTo>
                  <a:cubicBezTo>
                    <a:pt x="40513" y="67818"/>
                    <a:pt x="40386" y="67310"/>
                    <a:pt x="40259" y="66802"/>
                  </a:cubicBezTo>
                  <a:cubicBezTo>
                    <a:pt x="40132" y="66294"/>
                    <a:pt x="40132" y="65786"/>
                    <a:pt x="40005" y="65024"/>
                  </a:cubicBezTo>
                  <a:lnTo>
                    <a:pt x="39751" y="44323"/>
                  </a:lnTo>
                  <a:cubicBezTo>
                    <a:pt x="39751" y="39624"/>
                    <a:pt x="39370" y="35560"/>
                    <a:pt x="38989" y="32131"/>
                  </a:cubicBezTo>
                  <a:cubicBezTo>
                    <a:pt x="38481" y="28828"/>
                    <a:pt x="37846" y="26035"/>
                    <a:pt x="36957" y="23622"/>
                  </a:cubicBezTo>
                  <a:cubicBezTo>
                    <a:pt x="36195" y="21336"/>
                    <a:pt x="35306" y="19303"/>
                    <a:pt x="34163"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812" y="10414"/>
                    <a:pt x="18288" y="11049"/>
                  </a:cubicBezTo>
                  <a:cubicBezTo>
                    <a:pt x="16764" y="11684"/>
                    <a:pt x="15367" y="12700"/>
                    <a:pt x="13843" y="14097"/>
                  </a:cubicBezTo>
                  <a:cubicBezTo>
                    <a:pt x="12192" y="15748"/>
                    <a:pt x="10922" y="17526"/>
                    <a:pt x="10160" y="19303"/>
                  </a:cubicBezTo>
                  <a:cubicBezTo>
                    <a:pt x="9271" y="20955"/>
                    <a:pt x="8636" y="22606"/>
                    <a:pt x="8128" y="24130"/>
                  </a:cubicBezTo>
                  <a:cubicBezTo>
                    <a:pt x="7620" y="25653"/>
                    <a:pt x="7366"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445" y="30352"/>
                    <a:pt x="4064" y="30099"/>
                    <a:pt x="3556" y="29718"/>
                  </a:cubicBezTo>
                  <a:cubicBezTo>
                    <a:pt x="3048" y="29464"/>
                    <a:pt x="2540" y="28956"/>
                    <a:pt x="2032" y="28448"/>
                  </a:cubicBezTo>
                  <a:cubicBezTo>
                    <a:pt x="1651" y="28067"/>
                    <a:pt x="1270" y="27686"/>
                    <a:pt x="1016" y="27305"/>
                  </a:cubicBezTo>
                  <a:cubicBezTo>
                    <a:pt x="762" y="27051"/>
                    <a:pt x="635" y="26670"/>
                    <a:pt x="508" y="26415"/>
                  </a:cubicBezTo>
                  <a:cubicBezTo>
                    <a:pt x="254" y="26162"/>
                    <a:pt x="254" y="25908"/>
                    <a:pt x="127" y="25653"/>
                  </a:cubicBezTo>
                  <a:cubicBezTo>
                    <a:pt x="0" y="25273"/>
                    <a:pt x="0" y="24892"/>
                    <a:pt x="0" y="24257"/>
                  </a:cubicBezTo>
                  <a:cubicBezTo>
                    <a:pt x="127" y="23749"/>
                    <a:pt x="254" y="22733"/>
                    <a:pt x="508"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7" name="Shape 11172">
              <a:extLst>
                <a:ext uri="{FF2B5EF4-FFF2-40B4-BE49-F238E27FC236}">
                  <a16:creationId xmlns:a16="http://schemas.microsoft.com/office/drawing/2014/main" id="{988477E9-679E-4AC6-BD96-F54A55E7CE55}"/>
                </a:ext>
              </a:extLst>
            </p:cNvPr>
            <p:cNvSpPr/>
            <p:nvPr/>
          </p:nvSpPr>
          <p:spPr>
            <a:xfrm>
              <a:off x="1848104" y="2517140"/>
              <a:ext cx="33559" cy="65135"/>
            </a:xfrm>
            <a:custGeom>
              <a:avLst/>
              <a:gdLst/>
              <a:ahLst/>
              <a:cxnLst/>
              <a:rect l="0" t="0" r="0" b="0"/>
              <a:pathLst>
                <a:path w="33559" h="65135">
                  <a:moveTo>
                    <a:pt x="27940" y="889"/>
                  </a:moveTo>
                  <a:lnTo>
                    <a:pt x="33559" y="3571"/>
                  </a:lnTo>
                  <a:lnTo>
                    <a:pt x="33559" y="14470"/>
                  </a:lnTo>
                  <a:lnTo>
                    <a:pt x="31369" y="12827"/>
                  </a:lnTo>
                  <a:cubicBezTo>
                    <a:pt x="29337" y="11684"/>
                    <a:pt x="27559" y="10795"/>
                    <a:pt x="25908" y="10287"/>
                  </a:cubicBezTo>
                  <a:cubicBezTo>
                    <a:pt x="24257" y="9652"/>
                    <a:pt x="22606" y="9398"/>
                    <a:pt x="21082" y="9525"/>
                  </a:cubicBezTo>
                  <a:cubicBezTo>
                    <a:pt x="19558" y="9652"/>
                    <a:pt x="18161" y="9906"/>
                    <a:pt x="16891" y="10668"/>
                  </a:cubicBezTo>
                  <a:cubicBezTo>
                    <a:pt x="15494" y="11303"/>
                    <a:pt x="14224" y="12319"/>
                    <a:pt x="12954" y="13589"/>
                  </a:cubicBezTo>
                  <a:cubicBezTo>
                    <a:pt x="10668" y="15748"/>
                    <a:pt x="9398" y="18161"/>
                    <a:pt x="9017" y="20574"/>
                  </a:cubicBezTo>
                  <a:cubicBezTo>
                    <a:pt x="8763" y="22987"/>
                    <a:pt x="9017" y="25527"/>
                    <a:pt x="10160" y="28194"/>
                  </a:cubicBezTo>
                  <a:cubicBezTo>
                    <a:pt x="11176" y="30861"/>
                    <a:pt x="12827" y="33528"/>
                    <a:pt x="14986" y="36322"/>
                  </a:cubicBezTo>
                  <a:cubicBezTo>
                    <a:pt x="17145" y="39116"/>
                    <a:pt x="19685" y="41910"/>
                    <a:pt x="22479" y="44703"/>
                  </a:cubicBezTo>
                  <a:cubicBezTo>
                    <a:pt x="26289" y="48514"/>
                    <a:pt x="29718" y="51562"/>
                    <a:pt x="32766" y="53848"/>
                  </a:cubicBezTo>
                  <a:lnTo>
                    <a:pt x="33559" y="54286"/>
                  </a:lnTo>
                  <a:lnTo>
                    <a:pt x="33559" y="65135"/>
                  </a:lnTo>
                  <a:lnTo>
                    <a:pt x="28067" y="62484"/>
                  </a:lnTo>
                  <a:cubicBezTo>
                    <a:pt x="24257" y="59817"/>
                    <a:pt x="20193" y="56388"/>
                    <a:pt x="16002" y="52197"/>
                  </a:cubicBezTo>
                  <a:cubicBezTo>
                    <a:pt x="12065" y="48260"/>
                    <a:pt x="8890" y="44450"/>
                    <a:pt x="6223" y="40513"/>
                  </a:cubicBezTo>
                  <a:cubicBezTo>
                    <a:pt x="3683" y="36576"/>
                    <a:pt x="1905" y="32766"/>
                    <a:pt x="1016" y="29083"/>
                  </a:cubicBezTo>
                  <a:cubicBezTo>
                    <a:pt x="0" y="25273"/>
                    <a:pt x="127" y="21590"/>
                    <a:pt x="1143" y="18034"/>
                  </a:cubicBezTo>
                  <a:cubicBezTo>
                    <a:pt x="2159" y="14478"/>
                    <a:pt x="4445" y="10922"/>
                    <a:pt x="7747" y="7620"/>
                  </a:cubicBezTo>
                  <a:cubicBezTo>
                    <a:pt x="11049" y="4318"/>
                    <a:pt x="14351"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8" name="Shape 11173">
              <a:extLst>
                <a:ext uri="{FF2B5EF4-FFF2-40B4-BE49-F238E27FC236}">
                  <a16:creationId xmlns:a16="http://schemas.microsoft.com/office/drawing/2014/main" id="{A99AD5EB-DC94-4B6E-A890-6DBD45697438}"/>
                </a:ext>
              </a:extLst>
            </p:cNvPr>
            <p:cNvSpPr/>
            <p:nvPr/>
          </p:nvSpPr>
          <p:spPr>
            <a:xfrm>
              <a:off x="1881663" y="2520711"/>
              <a:ext cx="33497" cy="65136"/>
            </a:xfrm>
            <a:custGeom>
              <a:avLst/>
              <a:gdLst/>
              <a:ahLst/>
              <a:cxnLst/>
              <a:rect l="0" t="0" r="0" b="0"/>
              <a:pathLst>
                <a:path w="33497" h="65136">
                  <a:moveTo>
                    <a:pt x="0" y="0"/>
                  </a:moveTo>
                  <a:lnTo>
                    <a:pt x="5557" y="2652"/>
                  </a:lnTo>
                  <a:cubicBezTo>
                    <a:pt x="9367" y="5446"/>
                    <a:pt x="13304" y="8875"/>
                    <a:pt x="17495" y="13066"/>
                  </a:cubicBezTo>
                  <a:cubicBezTo>
                    <a:pt x="21432" y="17003"/>
                    <a:pt x="24734" y="20813"/>
                    <a:pt x="27401" y="24750"/>
                  </a:cubicBezTo>
                  <a:cubicBezTo>
                    <a:pt x="29941" y="28560"/>
                    <a:pt x="31719" y="32371"/>
                    <a:pt x="32608" y="36180"/>
                  </a:cubicBezTo>
                  <a:cubicBezTo>
                    <a:pt x="33497" y="39863"/>
                    <a:pt x="33497" y="43546"/>
                    <a:pt x="32354" y="47102"/>
                  </a:cubicBezTo>
                  <a:cubicBezTo>
                    <a:pt x="31338" y="50785"/>
                    <a:pt x="29179" y="54214"/>
                    <a:pt x="25750" y="57643"/>
                  </a:cubicBezTo>
                  <a:cubicBezTo>
                    <a:pt x="22575" y="60818"/>
                    <a:pt x="19273" y="62977"/>
                    <a:pt x="15971" y="63993"/>
                  </a:cubicBezTo>
                  <a:cubicBezTo>
                    <a:pt x="12542" y="65136"/>
                    <a:pt x="9113" y="65136"/>
                    <a:pt x="5557" y="64247"/>
                  </a:cubicBezTo>
                  <a:lnTo>
                    <a:pt x="0" y="61564"/>
                  </a:lnTo>
                  <a:lnTo>
                    <a:pt x="0" y="50715"/>
                  </a:lnTo>
                  <a:lnTo>
                    <a:pt x="7716" y="54976"/>
                  </a:lnTo>
                  <a:cubicBezTo>
                    <a:pt x="10129" y="55738"/>
                    <a:pt x="12542" y="55992"/>
                    <a:pt x="14574" y="55357"/>
                  </a:cubicBezTo>
                  <a:cubicBezTo>
                    <a:pt x="16733" y="54849"/>
                    <a:pt x="18638" y="53579"/>
                    <a:pt x="20543" y="51674"/>
                  </a:cubicBezTo>
                  <a:cubicBezTo>
                    <a:pt x="22067" y="50150"/>
                    <a:pt x="23083" y="48626"/>
                    <a:pt x="23718" y="47102"/>
                  </a:cubicBezTo>
                  <a:cubicBezTo>
                    <a:pt x="24353" y="45451"/>
                    <a:pt x="24734" y="43800"/>
                    <a:pt x="24607" y="42149"/>
                  </a:cubicBezTo>
                  <a:cubicBezTo>
                    <a:pt x="24480" y="40498"/>
                    <a:pt x="24099" y="38721"/>
                    <a:pt x="23464" y="36942"/>
                  </a:cubicBezTo>
                  <a:cubicBezTo>
                    <a:pt x="22702" y="35291"/>
                    <a:pt x="21813" y="33386"/>
                    <a:pt x="20543" y="31608"/>
                  </a:cubicBezTo>
                  <a:cubicBezTo>
                    <a:pt x="19400" y="29830"/>
                    <a:pt x="18003" y="27925"/>
                    <a:pt x="16352" y="26147"/>
                  </a:cubicBezTo>
                  <a:cubicBezTo>
                    <a:pt x="14701" y="24242"/>
                    <a:pt x="12923" y="22337"/>
                    <a:pt x="11018" y="20432"/>
                  </a:cubicBezTo>
                  <a:cubicBezTo>
                    <a:pt x="8478" y="17892"/>
                    <a:pt x="6192" y="15733"/>
                    <a:pt x="3906" y="13828"/>
                  </a:cubicBezTo>
                  <a:lnTo>
                    <a:pt x="0" y="1089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79" name="Shape 11174">
              <a:extLst>
                <a:ext uri="{FF2B5EF4-FFF2-40B4-BE49-F238E27FC236}">
                  <a16:creationId xmlns:a16="http://schemas.microsoft.com/office/drawing/2014/main" id="{7C0C3993-8613-4265-9F9E-13FAF4760254}"/>
                </a:ext>
              </a:extLst>
            </p:cNvPr>
            <p:cNvSpPr/>
            <p:nvPr/>
          </p:nvSpPr>
          <p:spPr>
            <a:xfrm>
              <a:off x="1892173" y="2479929"/>
              <a:ext cx="71120" cy="68580"/>
            </a:xfrm>
            <a:custGeom>
              <a:avLst/>
              <a:gdLst/>
              <a:ahLst/>
              <a:cxnLst/>
              <a:rect l="0" t="0" r="0" b="0"/>
              <a:pathLst>
                <a:path w="71120" h="68580">
                  <a:moveTo>
                    <a:pt x="10541" y="127"/>
                  </a:moveTo>
                  <a:cubicBezTo>
                    <a:pt x="10668" y="127"/>
                    <a:pt x="10922" y="253"/>
                    <a:pt x="11049" y="381"/>
                  </a:cubicBezTo>
                  <a:lnTo>
                    <a:pt x="56007" y="45339"/>
                  </a:lnTo>
                  <a:lnTo>
                    <a:pt x="65151" y="36068"/>
                  </a:lnTo>
                  <a:cubicBezTo>
                    <a:pt x="65405" y="35814"/>
                    <a:pt x="65659" y="35687"/>
                    <a:pt x="65913" y="35687"/>
                  </a:cubicBezTo>
                  <a:cubicBezTo>
                    <a:pt x="66294" y="35560"/>
                    <a:pt x="66548" y="35560"/>
                    <a:pt x="66929" y="35687"/>
                  </a:cubicBezTo>
                  <a:cubicBezTo>
                    <a:pt x="67310" y="35814"/>
                    <a:pt x="67691" y="36068"/>
                    <a:pt x="68072" y="36322"/>
                  </a:cubicBezTo>
                  <a:cubicBezTo>
                    <a:pt x="68453" y="36576"/>
                    <a:pt x="68834" y="36957"/>
                    <a:pt x="69342" y="37464"/>
                  </a:cubicBezTo>
                  <a:cubicBezTo>
                    <a:pt x="69850" y="37973"/>
                    <a:pt x="70231" y="38353"/>
                    <a:pt x="70485" y="38862"/>
                  </a:cubicBezTo>
                  <a:cubicBezTo>
                    <a:pt x="70739" y="39243"/>
                    <a:pt x="70993" y="39624"/>
                    <a:pt x="70993" y="40005"/>
                  </a:cubicBezTo>
                  <a:cubicBezTo>
                    <a:pt x="71120" y="40259"/>
                    <a:pt x="71120" y="40639"/>
                    <a:pt x="70993" y="40894"/>
                  </a:cubicBezTo>
                  <a:cubicBezTo>
                    <a:pt x="70993" y="41148"/>
                    <a:pt x="70866" y="41402"/>
                    <a:pt x="70612" y="41528"/>
                  </a:cubicBezTo>
                  <a:lnTo>
                    <a:pt x="43942" y="68199"/>
                  </a:lnTo>
                  <a:cubicBezTo>
                    <a:pt x="43815" y="68326"/>
                    <a:pt x="43561" y="68452"/>
                    <a:pt x="43307" y="68580"/>
                  </a:cubicBezTo>
                  <a:cubicBezTo>
                    <a:pt x="43053" y="68580"/>
                    <a:pt x="42799" y="68580"/>
                    <a:pt x="42418" y="68580"/>
                  </a:cubicBezTo>
                  <a:cubicBezTo>
                    <a:pt x="42037" y="68452"/>
                    <a:pt x="41656" y="68326"/>
                    <a:pt x="41275" y="68072"/>
                  </a:cubicBezTo>
                  <a:cubicBezTo>
                    <a:pt x="40767" y="67818"/>
                    <a:pt x="40386" y="67437"/>
                    <a:pt x="39878" y="66928"/>
                  </a:cubicBezTo>
                  <a:cubicBezTo>
                    <a:pt x="39370" y="66421"/>
                    <a:pt x="38989" y="66039"/>
                    <a:pt x="38735" y="65659"/>
                  </a:cubicBezTo>
                  <a:cubicBezTo>
                    <a:pt x="38481" y="65151"/>
                    <a:pt x="38354" y="64770"/>
                    <a:pt x="38227" y="64389"/>
                  </a:cubicBezTo>
                  <a:cubicBezTo>
                    <a:pt x="38100" y="64135"/>
                    <a:pt x="38100" y="63753"/>
                    <a:pt x="38100" y="63500"/>
                  </a:cubicBezTo>
                  <a:cubicBezTo>
                    <a:pt x="38227" y="63246"/>
                    <a:pt x="38354" y="62992"/>
                    <a:pt x="38481" y="62738"/>
                  </a:cubicBezTo>
                  <a:lnTo>
                    <a:pt x="49149" y="52070"/>
                  </a:lnTo>
                  <a:lnTo>
                    <a:pt x="10287" y="13208"/>
                  </a:lnTo>
                  <a:lnTo>
                    <a:pt x="6350" y="28956"/>
                  </a:lnTo>
                  <a:cubicBezTo>
                    <a:pt x="6096" y="29718"/>
                    <a:pt x="5842" y="30352"/>
                    <a:pt x="5588" y="30734"/>
                  </a:cubicBezTo>
                  <a:cubicBezTo>
                    <a:pt x="5334" y="30988"/>
                    <a:pt x="5080" y="31242"/>
                    <a:pt x="4699" y="31242"/>
                  </a:cubicBezTo>
                  <a:cubicBezTo>
                    <a:pt x="4318" y="31242"/>
                    <a:pt x="3937" y="31114"/>
                    <a:pt x="3429" y="30734"/>
                  </a:cubicBezTo>
                  <a:cubicBezTo>
                    <a:pt x="3048" y="30480"/>
                    <a:pt x="2540" y="29972"/>
                    <a:pt x="1905" y="29337"/>
                  </a:cubicBezTo>
                  <a:cubicBezTo>
                    <a:pt x="1397" y="28956"/>
                    <a:pt x="1016" y="28575"/>
                    <a:pt x="762" y="28194"/>
                  </a:cubicBezTo>
                  <a:cubicBezTo>
                    <a:pt x="508" y="27813"/>
                    <a:pt x="381" y="27432"/>
                    <a:pt x="127" y="27177"/>
                  </a:cubicBezTo>
                  <a:cubicBezTo>
                    <a:pt x="0" y="26924"/>
                    <a:pt x="0" y="26670"/>
                    <a:pt x="0" y="26289"/>
                  </a:cubicBezTo>
                  <a:cubicBezTo>
                    <a:pt x="0" y="26035"/>
                    <a:pt x="0" y="25653"/>
                    <a:pt x="127" y="25273"/>
                  </a:cubicBezTo>
                  <a:lnTo>
                    <a:pt x="4318" y="5969"/>
                  </a:lnTo>
                  <a:cubicBezTo>
                    <a:pt x="4318" y="5842"/>
                    <a:pt x="4445" y="5588"/>
                    <a:pt x="4445" y="5334"/>
                  </a:cubicBezTo>
                  <a:cubicBezTo>
                    <a:pt x="4572" y="5207"/>
                    <a:pt x="4699" y="4952"/>
                    <a:pt x="4953" y="4572"/>
                  </a:cubicBezTo>
                  <a:cubicBezTo>
                    <a:pt x="5080" y="4318"/>
                    <a:pt x="5334" y="4064"/>
                    <a:pt x="5715" y="3683"/>
                  </a:cubicBezTo>
                  <a:cubicBezTo>
                    <a:pt x="5969" y="3428"/>
                    <a:pt x="6350" y="2921"/>
                    <a:pt x="6858" y="2539"/>
                  </a:cubicBezTo>
                  <a:cubicBezTo>
                    <a:pt x="7493" y="1905"/>
                    <a:pt x="8001" y="1397"/>
                    <a:pt x="8509" y="1015"/>
                  </a:cubicBezTo>
                  <a:cubicBezTo>
                    <a:pt x="8890" y="635"/>
                    <a:pt x="9398" y="381"/>
                    <a:pt x="9652" y="253"/>
                  </a:cubicBezTo>
                  <a:cubicBezTo>
                    <a:pt x="10033" y="127"/>
                    <a:pt x="10287" y="0"/>
                    <a:pt x="10541"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0" name="Shape 11175">
              <a:extLst>
                <a:ext uri="{FF2B5EF4-FFF2-40B4-BE49-F238E27FC236}">
                  <a16:creationId xmlns:a16="http://schemas.microsoft.com/office/drawing/2014/main" id="{6F875ED0-61D4-4C2D-9E6D-D821F0E39C36}"/>
                </a:ext>
              </a:extLst>
            </p:cNvPr>
            <p:cNvSpPr/>
            <p:nvPr/>
          </p:nvSpPr>
          <p:spPr>
            <a:xfrm>
              <a:off x="1922399" y="2428367"/>
              <a:ext cx="63119" cy="76453"/>
            </a:xfrm>
            <a:custGeom>
              <a:avLst/>
              <a:gdLst/>
              <a:ahLst/>
              <a:cxnLst/>
              <a:rect l="0" t="0" r="0" b="0"/>
              <a:pathLst>
                <a:path w="63119" h="76453">
                  <a:moveTo>
                    <a:pt x="32512" y="0"/>
                  </a:moveTo>
                  <a:cubicBezTo>
                    <a:pt x="32893" y="126"/>
                    <a:pt x="33274" y="381"/>
                    <a:pt x="33782" y="635"/>
                  </a:cubicBezTo>
                  <a:cubicBezTo>
                    <a:pt x="34163" y="889"/>
                    <a:pt x="34671" y="1397"/>
                    <a:pt x="35306" y="1905"/>
                  </a:cubicBezTo>
                  <a:cubicBezTo>
                    <a:pt x="35687" y="2413"/>
                    <a:pt x="36195" y="2794"/>
                    <a:pt x="36449" y="3301"/>
                  </a:cubicBezTo>
                  <a:cubicBezTo>
                    <a:pt x="36830" y="3683"/>
                    <a:pt x="37084" y="4064"/>
                    <a:pt x="37465" y="4572"/>
                  </a:cubicBezTo>
                  <a:cubicBezTo>
                    <a:pt x="37719" y="4952"/>
                    <a:pt x="37973" y="5334"/>
                    <a:pt x="38227" y="5842"/>
                  </a:cubicBezTo>
                  <a:cubicBezTo>
                    <a:pt x="38354" y="6350"/>
                    <a:pt x="38608" y="6731"/>
                    <a:pt x="38862" y="7365"/>
                  </a:cubicBezTo>
                  <a:lnTo>
                    <a:pt x="62865" y="68072"/>
                  </a:lnTo>
                  <a:cubicBezTo>
                    <a:pt x="62992" y="68580"/>
                    <a:pt x="63119" y="68961"/>
                    <a:pt x="63119" y="69342"/>
                  </a:cubicBezTo>
                  <a:cubicBezTo>
                    <a:pt x="63119" y="69723"/>
                    <a:pt x="62992" y="70103"/>
                    <a:pt x="62865" y="70612"/>
                  </a:cubicBezTo>
                  <a:cubicBezTo>
                    <a:pt x="62611" y="70993"/>
                    <a:pt x="62357" y="71501"/>
                    <a:pt x="61849" y="72009"/>
                  </a:cubicBezTo>
                  <a:cubicBezTo>
                    <a:pt x="61468" y="72517"/>
                    <a:pt x="60833" y="73025"/>
                    <a:pt x="60198" y="73787"/>
                  </a:cubicBezTo>
                  <a:cubicBezTo>
                    <a:pt x="59309" y="74676"/>
                    <a:pt x="58547" y="75311"/>
                    <a:pt x="58039" y="75692"/>
                  </a:cubicBezTo>
                  <a:cubicBezTo>
                    <a:pt x="57404" y="76200"/>
                    <a:pt x="56896" y="76453"/>
                    <a:pt x="56515" y="76453"/>
                  </a:cubicBezTo>
                  <a:cubicBezTo>
                    <a:pt x="56134" y="76453"/>
                    <a:pt x="55880" y="76326"/>
                    <a:pt x="55626" y="76073"/>
                  </a:cubicBezTo>
                  <a:cubicBezTo>
                    <a:pt x="55372" y="75819"/>
                    <a:pt x="55118" y="75438"/>
                    <a:pt x="54991" y="74930"/>
                  </a:cubicBezTo>
                  <a:lnTo>
                    <a:pt x="30988" y="12319"/>
                  </a:lnTo>
                  <a:lnTo>
                    <a:pt x="6477" y="36830"/>
                  </a:lnTo>
                  <a:cubicBezTo>
                    <a:pt x="5969" y="37338"/>
                    <a:pt x="5334" y="37338"/>
                    <a:pt x="4572" y="37084"/>
                  </a:cubicBezTo>
                  <a:cubicBezTo>
                    <a:pt x="3810" y="36830"/>
                    <a:pt x="2921" y="36195"/>
                    <a:pt x="2032" y="35306"/>
                  </a:cubicBezTo>
                  <a:cubicBezTo>
                    <a:pt x="1524" y="34798"/>
                    <a:pt x="1143" y="34289"/>
                    <a:pt x="762" y="33909"/>
                  </a:cubicBezTo>
                  <a:cubicBezTo>
                    <a:pt x="508" y="33401"/>
                    <a:pt x="254" y="33020"/>
                    <a:pt x="127" y="32639"/>
                  </a:cubicBezTo>
                  <a:cubicBezTo>
                    <a:pt x="0" y="32258"/>
                    <a:pt x="0" y="31876"/>
                    <a:pt x="127" y="31623"/>
                  </a:cubicBezTo>
                  <a:cubicBezTo>
                    <a:pt x="127" y="31369"/>
                    <a:pt x="254" y="31114"/>
                    <a:pt x="508" y="30861"/>
                  </a:cubicBezTo>
                  <a:lnTo>
                    <a:pt x="30226" y="1015"/>
                  </a:lnTo>
                  <a:cubicBezTo>
                    <a:pt x="30607" y="762"/>
                    <a:pt x="30988" y="381"/>
                    <a:pt x="31369" y="253"/>
                  </a:cubicBezTo>
                  <a:cubicBezTo>
                    <a:pt x="31750" y="0"/>
                    <a:pt x="32131" y="0"/>
                    <a:pt x="32512"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1" name="Shape 11177">
              <a:extLst>
                <a:ext uri="{FF2B5EF4-FFF2-40B4-BE49-F238E27FC236}">
                  <a16:creationId xmlns:a16="http://schemas.microsoft.com/office/drawing/2014/main" id="{9E7E45ED-3D0D-4BA4-A49D-B603321B5A61}"/>
                </a:ext>
              </a:extLst>
            </p:cNvPr>
            <p:cNvSpPr/>
            <p:nvPr/>
          </p:nvSpPr>
          <p:spPr>
            <a:xfrm>
              <a:off x="2000885" y="2560066"/>
              <a:ext cx="76708" cy="72771"/>
            </a:xfrm>
            <a:custGeom>
              <a:avLst/>
              <a:gdLst/>
              <a:ahLst/>
              <a:cxnLst/>
              <a:rect l="0" t="0" r="0" b="0"/>
              <a:pathLst>
                <a:path w="76708" h="72771">
                  <a:moveTo>
                    <a:pt x="23749" y="0"/>
                  </a:moveTo>
                  <a:cubicBezTo>
                    <a:pt x="26289" y="0"/>
                    <a:pt x="28575" y="508"/>
                    <a:pt x="30734" y="1524"/>
                  </a:cubicBezTo>
                  <a:cubicBezTo>
                    <a:pt x="33020" y="2540"/>
                    <a:pt x="35052" y="3937"/>
                    <a:pt x="36830" y="5715"/>
                  </a:cubicBezTo>
                  <a:cubicBezTo>
                    <a:pt x="38481" y="7365"/>
                    <a:pt x="39878" y="9144"/>
                    <a:pt x="41275" y="11049"/>
                  </a:cubicBezTo>
                  <a:cubicBezTo>
                    <a:pt x="42545" y="12953"/>
                    <a:pt x="43688" y="15367"/>
                    <a:pt x="44704" y="18161"/>
                  </a:cubicBezTo>
                  <a:cubicBezTo>
                    <a:pt x="45593" y="20955"/>
                    <a:pt x="46355" y="24384"/>
                    <a:pt x="46863" y="28448"/>
                  </a:cubicBezTo>
                  <a:cubicBezTo>
                    <a:pt x="47371" y="32512"/>
                    <a:pt x="47752" y="37465"/>
                    <a:pt x="47752" y="43434"/>
                  </a:cubicBezTo>
                  <a:lnTo>
                    <a:pt x="48133" y="59944"/>
                  </a:lnTo>
                  <a:lnTo>
                    <a:pt x="70358" y="37719"/>
                  </a:lnTo>
                  <a:cubicBezTo>
                    <a:pt x="70612" y="37592"/>
                    <a:pt x="70866" y="37465"/>
                    <a:pt x="71120" y="37338"/>
                  </a:cubicBezTo>
                  <a:cubicBezTo>
                    <a:pt x="71501" y="37211"/>
                    <a:pt x="71882" y="37211"/>
                    <a:pt x="72263" y="37338"/>
                  </a:cubicBezTo>
                  <a:cubicBezTo>
                    <a:pt x="72644" y="37465"/>
                    <a:pt x="73025" y="37592"/>
                    <a:pt x="73406" y="37973"/>
                  </a:cubicBezTo>
                  <a:cubicBezTo>
                    <a:pt x="73787" y="38227"/>
                    <a:pt x="74295" y="38608"/>
                    <a:pt x="74803" y="39115"/>
                  </a:cubicBezTo>
                  <a:cubicBezTo>
                    <a:pt x="75184" y="39497"/>
                    <a:pt x="75692" y="40005"/>
                    <a:pt x="75946" y="40386"/>
                  </a:cubicBezTo>
                  <a:cubicBezTo>
                    <a:pt x="76200" y="40894"/>
                    <a:pt x="76454" y="41275"/>
                    <a:pt x="76581" y="41656"/>
                  </a:cubicBezTo>
                  <a:cubicBezTo>
                    <a:pt x="76708" y="42037"/>
                    <a:pt x="76708" y="42290"/>
                    <a:pt x="76708"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339" y="72771"/>
                    <a:pt x="44831" y="72644"/>
                    <a:pt x="44323" y="72263"/>
                  </a:cubicBezTo>
                  <a:cubicBezTo>
                    <a:pt x="43815" y="72009"/>
                    <a:pt x="43307" y="71627"/>
                    <a:pt x="42799" y="70993"/>
                  </a:cubicBezTo>
                  <a:cubicBezTo>
                    <a:pt x="42291" y="70485"/>
                    <a:pt x="41783" y="69977"/>
                    <a:pt x="41402" y="69596"/>
                  </a:cubicBezTo>
                  <a:cubicBezTo>
                    <a:pt x="41148" y="69088"/>
                    <a:pt x="40767" y="68707"/>
                    <a:pt x="40640" y="68199"/>
                  </a:cubicBezTo>
                  <a:cubicBezTo>
                    <a:pt x="40513" y="67818"/>
                    <a:pt x="40386" y="67310"/>
                    <a:pt x="40259" y="66802"/>
                  </a:cubicBezTo>
                  <a:cubicBezTo>
                    <a:pt x="40132" y="66294"/>
                    <a:pt x="40132" y="65786"/>
                    <a:pt x="40132" y="65024"/>
                  </a:cubicBezTo>
                  <a:lnTo>
                    <a:pt x="39751" y="44323"/>
                  </a:lnTo>
                  <a:cubicBezTo>
                    <a:pt x="39751" y="39624"/>
                    <a:pt x="39497" y="35560"/>
                    <a:pt x="38989" y="32131"/>
                  </a:cubicBezTo>
                  <a:cubicBezTo>
                    <a:pt x="38481" y="28828"/>
                    <a:pt x="37846" y="26035"/>
                    <a:pt x="36957" y="23622"/>
                  </a:cubicBezTo>
                  <a:cubicBezTo>
                    <a:pt x="36195" y="21336"/>
                    <a:pt x="35306" y="19303"/>
                    <a:pt x="34290"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812" y="10414"/>
                    <a:pt x="18288" y="11049"/>
                  </a:cubicBezTo>
                  <a:cubicBezTo>
                    <a:pt x="16764" y="11684"/>
                    <a:pt x="15367" y="12700"/>
                    <a:pt x="13970" y="14097"/>
                  </a:cubicBezTo>
                  <a:cubicBezTo>
                    <a:pt x="12319" y="15748"/>
                    <a:pt x="11049" y="17526"/>
                    <a:pt x="10160" y="19303"/>
                  </a:cubicBezTo>
                  <a:cubicBezTo>
                    <a:pt x="9271" y="20955"/>
                    <a:pt x="8636" y="22606"/>
                    <a:pt x="8128" y="24130"/>
                  </a:cubicBezTo>
                  <a:cubicBezTo>
                    <a:pt x="7620" y="25653"/>
                    <a:pt x="7366" y="27051"/>
                    <a:pt x="7112" y="28067"/>
                  </a:cubicBezTo>
                  <a:cubicBezTo>
                    <a:pt x="6858" y="29210"/>
                    <a:pt x="6604" y="29972"/>
                    <a:pt x="6350" y="30226"/>
                  </a:cubicBezTo>
                  <a:cubicBezTo>
                    <a:pt x="6096" y="30480"/>
                    <a:pt x="5842" y="30607"/>
                    <a:pt x="5588" y="30607"/>
                  </a:cubicBezTo>
                  <a:cubicBezTo>
                    <a:pt x="5334" y="30607"/>
                    <a:pt x="5080" y="30607"/>
                    <a:pt x="4699" y="30480"/>
                  </a:cubicBezTo>
                  <a:cubicBezTo>
                    <a:pt x="4445" y="30352"/>
                    <a:pt x="4064" y="30099"/>
                    <a:pt x="3556" y="29718"/>
                  </a:cubicBezTo>
                  <a:cubicBezTo>
                    <a:pt x="3175" y="29464"/>
                    <a:pt x="2667" y="28956"/>
                    <a:pt x="2032" y="28448"/>
                  </a:cubicBezTo>
                  <a:cubicBezTo>
                    <a:pt x="1651" y="28067"/>
                    <a:pt x="1397" y="27686"/>
                    <a:pt x="1143" y="27305"/>
                  </a:cubicBezTo>
                  <a:cubicBezTo>
                    <a:pt x="889" y="27051"/>
                    <a:pt x="635" y="26670"/>
                    <a:pt x="508" y="26415"/>
                  </a:cubicBezTo>
                  <a:cubicBezTo>
                    <a:pt x="381" y="26162"/>
                    <a:pt x="254" y="25908"/>
                    <a:pt x="127" y="25653"/>
                  </a:cubicBezTo>
                  <a:cubicBezTo>
                    <a:pt x="127" y="25273"/>
                    <a:pt x="0" y="24892"/>
                    <a:pt x="127" y="24257"/>
                  </a:cubicBezTo>
                  <a:cubicBezTo>
                    <a:pt x="127" y="23749"/>
                    <a:pt x="254" y="22733"/>
                    <a:pt x="635" y="21463"/>
                  </a:cubicBezTo>
                  <a:cubicBezTo>
                    <a:pt x="889" y="20320"/>
                    <a:pt x="1397" y="18796"/>
                    <a:pt x="2159" y="17145"/>
                  </a:cubicBezTo>
                  <a:cubicBezTo>
                    <a:pt x="2794" y="15621"/>
                    <a:pt x="3683" y="13843"/>
                    <a:pt x="4826" y="12192"/>
                  </a:cubicBezTo>
                  <a:cubicBezTo>
                    <a:pt x="5969" y="10414"/>
                    <a:pt x="7239" y="8763"/>
                    <a:pt x="8763" y="7239"/>
                  </a:cubicBezTo>
                  <a:cubicBezTo>
                    <a:pt x="11303" y="4826"/>
                    <a:pt x="13716" y="2921"/>
                    <a:pt x="16383" y="1777"/>
                  </a:cubicBezTo>
                  <a:cubicBezTo>
                    <a:pt x="18923"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2" name="Shape 11178">
              <a:extLst>
                <a:ext uri="{FF2B5EF4-FFF2-40B4-BE49-F238E27FC236}">
                  <a16:creationId xmlns:a16="http://schemas.microsoft.com/office/drawing/2014/main" id="{6BF670D3-BF1B-4F53-B0C1-F778DF0C0636}"/>
                </a:ext>
              </a:extLst>
            </p:cNvPr>
            <p:cNvSpPr/>
            <p:nvPr/>
          </p:nvSpPr>
          <p:spPr>
            <a:xfrm>
              <a:off x="2044573" y="2517140"/>
              <a:ext cx="33471" cy="65154"/>
            </a:xfrm>
            <a:custGeom>
              <a:avLst/>
              <a:gdLst/>
              <a:ahLst/>
              <a:cxnLst/>
              <a:rect l="0" t="0" r="0" b="0"/>
              <a:pathLst>
                <a:path w="33471" h="65154">
                  <a:moveTo>
                    <a:pt x="27940" y="889"/>
                  </a:moveTo>
                  <a:lnTo>
                    <a:pt x="33471" y="3559"/>
                  </a:lnTo>
                  <a:lnTo>
                    <a:pt x="33471" y="14499"/>
                  </a:lnTo>
                  <a:lnTo>
                    <a:pt x="31242" y="12827"/>
                  </a:lnTo>
                  <a:cubicBezTo>
                    <a:pt x="29337" y="11684"/>
                    <a:pt x="27559" y="10795"/>
                    <a:pt x="25781" y="10287"/>
                  </a:cubicBezTo>
                  <a:cubicBezTo>
                    <a:pt x="24130" y="9652"/>
                    <a:pt x="22479" y="9398"/>
                    <a:pt x="21082" y="9525"/>
                  </a:cubicBezTo>
                  <a:cubicBezTo>
                    <a:pt x="19558" y="9652"/>
                    <a:pt x="18034" y="9906"/>
                    <a:pt x="16764" y="10668"/>
                  </a:cubicBezTo>
                  <a:cubicBezTo>
                    <a:pt x="15367" y="11303"/>
                    <a:pt x="14097" y="12319"/>
                    <a:pt x="12827" y="13589"/>
                  </a:cubicBezTo>
                  <a:cubicBezTo>
                    <a:pt x="10541" y="15748"/>
                    <a:pt x="9271"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162" y="48514"/>
                    <a:pt x="29591" y="51562"/>
                    <a:pt x="32766" y="53848"/>
                  </a:cubicBezTo>
                  <a:lnTo>
                    <a:pt x="33471" y="54243"/>
                  </a:lnTo>
                  <a:lnTo>
                    <a:pt x="33471" y="65154"/>
                  </a:lnTo>
                  <a:lnTo>
                    <a:pt x="27940" y="62484"/>
                  </a:lnTo>
                  <a:cubicBezTo>
                    <a:pt x="24130" y="59817"/>
                    <a:pt x="20066" y="56388"/>
                    <a:pt x="15875" y="52197"/>
                  </a:cubicBezTo>
                  <a:cubicBezTo>
                    <a:pt x="12065" y="48260"/>
                    <a:pt x="8763" y="44450"/>
                    <a:pt x="6096" y="40513"/>
                  </a:cubicBezTo>
                  <a:cubicBezTo>
                    <a:pt x="3556" y="36576"/>
                    <a:pt x="1778" y="32766"/>
                    <a:pt x="889" y="29083"/>
                  </a:cubicBezTo>
                  <a:cubicBezTo>
                    <a:pt x="0" y="25273"/>
                    <a:pt x="0" y="21590"/>
                    <a:pt x="1016" y="18034"/>
                  </a:cubicBezTo>
                  <a:cubicBezTo>
                    <a:pt x="2032" y="14478"/>
                    <a:pt x="4318" y="10922"/>
                    <a:pt x="7620" y="7620"/>
                  </a:cubicBezTo>
                  <a:cubicBezTo>
                    <a:pt x="10922" y="4318"/>
                    <a:pt x="14224" y="2286"/>
                    <a:pt x="17526" y="1143"/>
                  </a:cubicBezTo>
                  <a:cubicBezTo>
                    <a:pt x="20828"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3" name="Shape 11179">
              <a:extLst>
                <a:ext uri="{FF2B5EF4-FFF2-40B4-BE49-F238E27FC236}">
                  <a16:creationId xmlns:a16="http://schemas.microsoft.com/office/drawing/2014/main" id="{576C2290-1203-4722-9104-044A8D46CB23}"/>
                </a:ext>
              </a:extLst>
            </p:cNvPr>
            <p:cNvSpPr/>
            <p:nvPr/>
          </p:nvSpPr>
          <p:spPr>
            <a:xfrm>
              <a:off x="2078044" y="2520699"/>
              <a:ext cx="33458" cy="65148"/>
            </a:xfrm>
            <a:custGeom>
              <a:avLst/>
              <a:gdLst/>
              <a:ahLst/>
              <a:cxnLst/>
              <a:rect l="0" t="0" r="0" b="0"/>
              <a:pathLst>
                <a:path w="33458" h="65148">
                  <a:moveTo>
                    <a:pt x="0" y="0"/>
                  </a:moveTo>
                  <a:lnTo>
                    <a:pt x="5518" y="2664"/>
                  </a:lnTo>
                  <a:cubicBezTo>
                    <a:pt x="9328" y="5457"/>
                    <a:pt x="13265" y="8887"/>
                    <a:pt x="17583" y="13078"/>
                  </a:cubicBezTo>
                  <a:cubicBezTo>
                    <a:pt x="21393" y="17015"/>
                    <a:pt x="24695" y="20825"/>
                    <a:pt x="27362" y="24762"/>
                  </a:cubicBezTo>
                  <a:cubicBezTo>
                    <a:pt x="29902" y="28572"/>
                    <a:pt x="31680" y="32382"/>
                    <a:pt x="32569" y="36192"/>
                  </a:cubicBezTo>
                  <a:cubicBezTo>
                    <a:pt x="33458" y="39875"/>
                    <a:pt x="33458" y="43557"/>
                    <a:pt x="32442" y="47114"/>
                  </a:cubicBezTo>
                  <a:cubicBezTo>
                    <a:pt x="31299" y="50797"/>
                    <a:pt x="29140" y="54226"/>
                    <a:pt x="25711" y="57655"/>
                  </a:cubicBezTo>
                  <a:cubicBezTo>
                    <a:pt x="22536" y="60830"/>
                    <a:pt x="19234" y="62989"/>
                    <a:pt x="15932" y="64005"/>
                  </a:cubicBezTo>
                  <a:cubicBezTo>
                    <a:pt x="12503" y="65148"/>
                    <a:pt x="9074" y="65148"/>
                    <a:pt x="5518" y="64258"/>
                  </a:cubicBezTo>
                  <a:lnTo>
                    <a:pt x="0" y="61595"/>
                  </a:lnTo>
                  <a:lnTo>
                    <a:pt x="0" y="50684"/>
                  </a:lnTo>
                  <a:lnTo>
                    <a:pt x="7677" y="54988"/>
                  </a:lnTo>
                  <a:cubicBezTo>
                    <a:pt x="10217" y="55750"/>
                    <a:pt x="12503" y="56004"/>
                    <a:pt x="14535" y="55369"/>
                  </a:cubicBezTo>
                  <a:cubicBezTo>
                    <a:pt x="16694" y="54861"/>
                    <a:pt x="18726" y="53591"/>
                    <a:pt x="20504" y="51686"/>
                  </a:cubicBezTo>
                  <a:cubicBezTo>
                    <a:pt x="22028" y="50162"/>
                    <a:pt x="23044" y="48638"/>
                    <a:pt x="23679" y="47114"/>
                  </a:cubicBezTo>
                  <a:cubicBezTo>
                    <a:pt x="24441" y="45463"/>
                    <a:pt x="24695" y="43812"/>
                    <a:pt x="24568" y="42161"/>
                  </a:cubicBezTo>
                  <a:cubicBezTo>
                    <a:pt x="24568" y="40510"/>
                    <a:pt x="24060" y="38732"/>
                    <a:pt x="23425" y="36954"/>
                  </a:cubicBezTo>
                  <a:cubicBezTo>
                    <a:pt x="22663" y="35303"/>
                    <a:pt x="21774" y="33398"/>
                    <a:pt x="20504" y="31619"/>
                  </a:cubicBezTo>
                  <a:cubicBezTo>
                    <a:pt x="19361" y="29842"/>
                    <a:pt x="17964" y="27937"/>
                    <a:pt x="16313" y="26158"/>
                  </a:cubicBezTo>
                  <a:cubicBezTo>
                    <a:pt x="14662" y="24254"/>
                    <a:pt x="13011" y="22349"/>
                    <a:pt x="11106" y="20444"/>
                  </a:cubicBezTo>
                  <a:cubicBezTo>
                    <a:pt x="8439" y="17904"/>
                    <a:pt x="6153" y="15744"/>
                    <a:pt x="3867" y="13840"/>
                  </a:cubicBezTo>
                  <a:lnTo>
                    <a:pt x="0" y="1094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4" name="Shape 11180">
              <a:extLst>
                <a:ext uri="{FF2B5EF4-FFF2-40B4-BE49-F238E27FC236}">
                  <a16:creationId xmlns:a16="http://schemas.microsoft.com/office/drawing/2014/main" id="{742DD191-C696-4DEA-831A-A754309414AF}"/>
                </a:ext>
              </a:extLst>
            </p:cNvPr>
            <p:cNvSpPr/>
            <p:nvPr/>
          </p:nvSpPr>
          <p:spPr>
            <a:xfrm>
              <a:off x="2088515" y="2479929"/>
              <a:ext cx="61915" cy="68580"/>
            </a:xfrm>
            <a:custGeom>
              <a:avLst/>
              <a:gdLst/>
              <a:ahLst/>
              <a:cxnLst/>
              <a:rect l="0" t="0" r="0" b="0"/>
              <a:pathLst>
                <a:path w="61915" h="68580">
                  <a:moveTo>
                    <a:pt x="10541" y="127"/>
                  </a:moveTo>
                  <a:cubicBezTo>
                    <a:pt x="10795" y="127"/>
                    <a:pt x="10922" y="253"/>
                    <a:pt x="11049" y="381"/>
                  </a:cubicBezTo>
                  <a:lnTo>
                    <a:pt x="56007" y="45339"/>
                  </a:lnTo>
                  <a:lnTo>
                    <a:pt x="61915" y="39349"/>
                  </a:lnTo>
                  <a:lnTo>
                    <a:pt x="61915" y="50226"/>
                  </a:lnTo>
                  <a:lnTo>
                    <a:pt x="43942" y="68199"/>
                  </a:lnTo>
                  <a:cubicBezTo>
                    <a:pt x="43815" y="68326"/>
                    <a:pt x="43561" y="68452"/>
                    <a:pt x="43307" y="68580"/>
                  </a:cubicBezTo>
                  <a:cubicBezTo>
                    <a:pt x="43053" y="68580"/>
                    <a:pt x="42799" y="68580"/>
                    <a:pt x="42418" y="68580"/>
                  </a:cubicBezTo>
                  <a:cubicBezTo>
                    <a:pt x="42037" y="68452"/>
                    <a:pt x="41656" y="68326"/>
                    <a:pt x="41275" y="68072"/>
                  </a:cubicBezTo>
                  <a:cubicBezTo>
                    <a:pt x="40894" y="67818"/>
                    <a:pt x="40386" y="67437"/>
                    <a:pt x="39878" y="66928"/>
                  </a:cubicBezTo>
                  <a:cubicBezTo>
                    <a:pt x="39370" y="66421"/>
                    <a:pt x="38989" y="66039"/>
                    <a:pt x="38735" y="65659"/>
                  </a:cubicBezTo>
                  <a:cubicBezTo>
                    <a:pt x="38481" y="65151"/>
                    <a:pt x="38354" y="64770"/>
                    <a:pt x="38227" y="64389"/>
                  </a:cubicBezTo>
                  <a:cubicBezTo>
                    <a:pt x="38100" y="64135"/>
                    <a:pt x="38100" y="63753"/>
                    <a:pt x="38100" y="63500"/>
                  </a:cubicBezTo>
                  <a:cubicBezTo>
                    <a:pt x="38227" y="63246"/>
                    <a:pt x="38354" y="62992"/>
                    <a:pt x="38481" y="62738"/>
                  </a:cubicBezTo>
                  <a:lnTo>
                    <a:pt x="49149" y="52070"/>
                  </a:lnTo>
                  <a:lnTo>
                    <a:pt x="10414" y="13208"/>
                  </a:lnTo>
                  <a:lnTo>
                    <a:pt x="6350" y="28956"/>
                  </a:lnTo>
                  <a:cubicBezTo>
                    <a:pt x="6096" y="29718"/>
                    <a:pt x="5842" y="30352"/>
                    <a:pt x="5588" y="30734"/>
                  </a:cubicBezTo>
                  <a:cubicBezTo>
                    <a:pt x="5334" y="30988"/>
                    <a:pt x="5080" y="31242"/>
                    <a:pt x="4699" y="31242"/>
                  </a:cubicBezTo>
                  <a:cubicBezTo>
                    <a:pt x="4318" y="31242"/>
                    <a:pt x="3937" y="31114"/>
                    <a:pt x="3556" y="30734"/>
                  </a:cubicBezTo>
                  <a:cubicBezTo>
                    <a:pt x="3048" y="30480"/>
                    <a:pt x="2540" y="29972"/>
                    <a:pt x="1905" y="29337"/>
                  </a:cubicBezTo>
                  <a:cubicBezTo>
                    <a:pt x="1524" y="28956"/>
                    <a:pt x="1143" y="28575"/>
                    <a:pt x="889" y="28194"/>
                  </a:cubicBezTo>
                  <a:cubicBezTo>
                    <a:pt x="508" y="27813"/>
                    <a:pt x="381" y="27432"/>
                    <a:pt x="254" y="27177"/>
                  </a:cubicBezTo>
                  <a:cubicBezTo>
                    <a:pt x="127" y="26924"/>
                    <a:pt x="0" y="26670"/>
                    <a:pt x="0" y="26289"/>
                  </a:cubicBezTo>
                  <a:cubicBezTo>
                    <a:pt x="0" y="26035"/>
                    <a:pt x="0" y="25653"/>
                    <a:pt x="127" y="25273"/>
                  </a:cubicBezTo>
                  <a:lnTo>
                    <a:pt x="4318" y="5969"/>
                  </a:lnTo>
                  <a:cubicBezTo>
                    <a:pt x="4318" y="5842"/>
                    <a:pt x="4445" y="5588"/>
                    <a:pt x="4572" y="5334"/>
                  </a:cubicBezTo>
                  <a:cubicBezTo>
                    <a:pt x="4572" y="5207"/>
                    <a:pt x="4826" y="4952"/>
                    <a:pt x="4953" y="4572"/>
                  </a:cubicBezTo>
                  <a:cubicBezTo>
                    <a:pt x="5080" y="4318"/>
                    <a:pt x="5334" y="4064"/>
                    <a:pt x="5715" y="3683"/>
                  </a:cubicBezTo>
                  <a:cubicBezTo>
                    <a:pt x="5969" y="3428"/>
                    <a:pt x="6350" y="2921"/>
                    <a:pt x="6858" y="2539"/>
                  </a:cubicBezTo>
                  <a:cubicBezTo>
                    <a:pt x="7493" y="1905"/>
                    <a:pt x="8001" y="1397"/>
                    <a:pt x="8509" y="1015"/>
                  </a:cubicBezTo>
                  <a:cubicBezTo>
                    <a:pt x="9017" y="635"/>
                    <a:pt x="9398" y="381"/>
                    <a:pt x="9652" y="253"/>
                  </a:cubicBezTo>
                  <a:cubicBezTo>
                    <a:pt x="10033" y="127"/>
                    <a:pt x="10287" y="0"/>
                    <a:pt x="10541"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5" name="Shape 11181">
              <a:extLst>
                <a:ext uri="{FF2B5EF4-FFF2-40B4-BE49-F238E27FC236}">
                  <a16:creationId xmlns:a16="http://schemas.microsoft.com/office/drawing/2014/main" id="{2DFB6329-A332-435C-991C-82DF1BD1C5DE}"/>
                </a:ext>
              </a:extLst>
            </p:cNvPr>
            <p:cNvSpPr/>
            <p:nvPr/>
          </p:nvSpPr>
          <p:spPr>
            <a:xfrm>
              <a:off x="2125345" y="2436622"/>
              <a:ext cx="25085" cy="48387"/>
            </a:xfrm>
            <a:custGeom>
              <a:avLst/>
              <a:gdLst/>
              <a:ahLst/>
              <a:cxnLst/>
              <a:rect l="0" t="0" r="0" b="0"/>
              <a:pathLst>
                <a:path w="25085" h="48387">
                  <a:moveTo>
                    <a:pt x="21209" y="0"/>
                  </a:moveTo>
                  <a:lnTo>
                    <a:pt x="25085" y="365"/>
                  </a:lnTo>
                  <a:lnTo>
                    <a:pt x="25085" y="9666"/>
                  </a:lnTo>
                  <a:lnTo>
                    <a:pt x="24511" y="9398"/>
                  </a:lnTo>
                  <a:cubicBezTo>
                    <a:pt x="22225" y="8763"/>
                    <a:pt x="20193" y="8890"/>
                    <a:pt x="18288" y="9525"/>
                  </a:cubicBezTo>
                  <a:cubicBezTo>
                    <a:pt x="16383" y="10160"/>
                    <a:pt x="14605" y="11303"/>
                    <a:pt x="12954" y="12954"/>
                  </a:cubicBezTo>
                  <a:cubicBezTo>
                    <a:pt x="11176" y="14605"/>
                    <a:pt x="10033" y="16383"/>
                    <a:pt x="9525" y="18161"/>
                  </a:cubicBezTo>
                  <a:cubicBezTo>
                    <a:pt x="8890" y="20066"/>
                    <a:pt x="8763" y="21844"/>
                    <a:pt x="9017" y="23622"/>
                  </a:cubicBezTo>
                  <a:cubicBezTo>
                    <a:pt x="9271" y="25527"/>
                    <a:pt x="9906" y="27178"/>
                    <a:pt x="10795" y="28956"/>
                  </a:cubicBezTo>
                  <a:cubicBezTo>
                    <a:pt x="11811" y="30607"/>
                    <a:pt x="12954" y="32131"/>
                    <a:pt x="14351" y="33528"/>
                  </a:cubicBezTo>
                  <a:cubicBezTo>
                    <a:pt x="15875" y="35052"/>
                    <a:pt x="17399" y="36322"/>
                    <a:pt x="19050" y="37338"/>
                  </a:cubicBezTo>
                  <a:cubicBezTo>
                    <a:pt x="20701" y="38227"/>
                    <a:pt x="22352" y="38862"/>
                    <a:pt x="24003" y="38989"/>
                  </a:cubicBezTo>
                  <a:lnTo>
                    <a:pt x="25085" y="38823"/>
                  </a:lnTo>
                  <a:lnTo>
                    <a:pt x="25085" y="47848"/>
                  </a:lnTo>
                  <a:lnTo>
                    <a:pt x="22098" y="48387"/>
                  </a:lnTo>
                  <a:cubicBezTo>
                    <a:pt x="19558" y="48260"/>
                    <a:pt x="17145" y="47498"/>
                    <a:pt x="14732" y="46228"/>
                  </a:cubicBezTo>
                  <a:cubicBezTo>
                    <a:pt x="12446" y="44831"/>
                    <a:pt x="10160" y="43053"/>
                    <a:pt x="8001" y="40894"/>
                  </a:cubicBezTo>
                  <a:cubicBezTo>
                    <a:pt x="5715" y="38608"/>
                    <a:pt x="3937" y="36195"/>
                    <a:pt x="2540" y="33528"/>
                  </a:cubicBezTo>
                  <a:cubicBezTo>
                    <a:pt x="1143" y="30735"/>
                    <a:pt x="381" y="27940"/>
                    <a:pt x="127" y="25019"/>
                  </a:cubicBezTo>
                  <a:cubicBezTo>
                    <a:pt x="0" y="22098"/>
                    <a:pt x="635" y="19050"/>
                    <a:pt x="1778" y="16002"/>
                  </a:cubicBezTo>
                  <a:cubicBezTo>
                    <a:pt x="3048" y="12954"/>
                    <a:pt x="5207" y="9906"/>
                    <a:pt x="8128" y="6858"/>
                  </a:cubicBezTo>
                  <a:cubicBezTo>
                    <a:pt x="10287" y="4699"/>
                    <a:pt x="12446" y="3175"/>
                    <a:pt x="14605" y="2032"/>
                  </a:cubicBezTo>
                  <a:cubicBezTo>
                    <a:pt x="16764" y="889"/>
                    <a:pt x="19050" y="254"/>
                    <a:pt x="2120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6" name="Shape 11182">
              <a:extLst>
                <a:ext uri="{FF2B5EF4-FFF2-40B4-BE49-F238E27FC236}">
                  <a16:creationId xmlns:a16="http://schemas.microsoft.com/office/drawing/2014/main" id="{34E44178-457B-4C40-8E0C-43F35AA53F3F}"/>
                </a:ext>
              </a:extLst>
            </p:cNvPr>
            <p:cNvSpPr/>
            <p:nvPr/>
          </p:nvSpPr>
          <p:spPr>
            <a:xfrm>
              <a:off x="2150430" y="2515489"/>
              <a:ext cx="9205" cy="14666"/>
            </a:xfrm>
            <a:custGeom>
              <a:avLst/>
              <a:gdLst/>
              <a:ahLst/>
              <a:cxnLst/>
              <a:rect l="0" t="0" r="0" b="0"/>
              <a:pathLst>
                <a:path w="9205" h="14666">
                  <a:moveTo>
                    <a:pt x="4125" y="127"/>
                  </a:moveTo>
                  <a:cubicBezTo>
                    <a:pt x="4379" y="0"/>
                    <a:pt x="4633" y="0"/>
                    <a:pt x="5014" y="127"/>
                  </a:cubicBezTo>
                  <a:cubicBezTo>
                    <a:pt x="5395" y="254"/>
                    <a:pt x="5776" y="508"/>
                    <a:pt x="6157" y="762"/>
                  </a:cubicBezTo>
                  <a:cubicBezTo>
                    <a:pt x="6538" y="1016"/>
                    <a:pt x="7046" y="1397"/>
                    <a:pt x="7427" y="1905"/>
                  </a:cubicBezTo>
                  <a:cubicBezTo>
                    <a:pt x="7935" y="2413"/>
                    <a:pt x="8316" y="2794"/>
                    <a:pt x="8570" y="3302"/>
                  </a:cubicBezTo>
                  <a:cubicBezTo>
                    <a:pt x="8824" y="3683"/>
                    <a:pt x="9078" y="4064"/>
                    <a:pt x="9078" y="4445"/>
                  </a:cubicBezTo>
                  <a:cubicBezTo>
                    <a:pt x="9205" y="4699"/>
                    <a:pt x="9205" y="5080"/>
                    <a:pt x="9078" y="5334"/>
                  </a:cubicBezTo>
                  <a:cubicBezTo>
                    <a:pt x="9078" y="5588"/>
                    <a:pt x="8951" y="5842"/>
                    <a:pt x="8697" y="5969"/>
                  </a:cubicBezTo>
                  <a:lnTo>
                    <a:pt x="0" y="14666"/>
                  </a:lnTo>
                  <a:lnTo>
                    <a:pt x="0" y="3789"/>
                  </a:lnTo>
                  <a:lnTo>
                    <a:pt x="3236" y="508"/>
                  </a:lnTo>
                  <a:cubicBezTo>
                    <a:pt x="3490" y="254"/>
                    <a:pt x="3744" y="127"/>
                    <a:pt x="4125"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7" name="Shape 11183">
              <a:extLst>
                <a:ext uri="{FF2B5EF4-FFF2-40B4-BE49-F238E27FC236}">
                  <a16:creationId xmlns:a16="http://schemas.microsoft.com/office/drawing/2014/main" id="{1FF86435-FB8A-433B-A4F3-37848157F8AB}"/>
                </a:ext>
              </a:extLst>
            </p:cNvPr>
            <p:cNvSpPr/>
            <p:nvPr/>
          </p:nvSpPr>
          <p:spPr>
            <a:xfrm>
              <a:off x="2150430" y="2436987"/>
              <a:ext cx="39685" cy="71898"/>
            </a:xfrm>
            <a:custGeom>
              <a:avLst/>
              <a:gdLst/>
              <a:ahLst/>
              <a:cxnLst/>
              <a:rect l="0" t="0" r="0" b="0"/>
              <a:pathLst>
                <a:path w="39685" h="71898">
                  <a:moveTo>
                    <a:pt x="0" y="0"/>
                  </a:moveTo>
                  <a:lnTo>
                    <a:pt x="2855" y="269"/>
                  </a:lnTo>
                  <a:cubicBezTo>
                    <a:pt x="5141" y="905"/>
                    <a:pt x="7427" y="1794"/>
                    <a:pt x="9840" y="3064"/>
                  </a:cubicBezTo>
                  <a:cubicBezTo>
                    <a:pt x="12126" y="4461"/>
                    <a:pt x="14539" y="5985"/>
                    <a:pt x="16825" y="7890"/>
                  </a:cubicBezTo>
                  <a:cubicBezTo>
                    <a:pt x="19111" y="9794"/>
                    <a:pt x="21524" y="11954"/>
                    <a:pt x="23810" y="14240"/>
                  </a:cubicBezTo>
                  <a:cubicBezTo>
                    <a:pt x="26096" y="16526"/>
                    <a:pt x="28128" y="18812"/>
                    <a:pt x="30160" y="21352"/>
                  </a:cubicBezTo>
                  <a:cubicBezTo>
                    <a:pt x="32192" y="23892"/>
                    <a:pt x="33843" y="26558"/>
                    <a:pt x="35367" y="29226"/>
                  </a:cubicBezTo>
                  <a:cubicBezTo>
                    <a:pt x="36764" y="32019"/>
                    <a:pt x="37907" y="34814"/>
                    <a:pt x="38669" y="37735"/>
                  </a:cubicBezTo>
                  <a:cubicBezTo>
                    <a:pt x="39431" y="40529"/>
                    <a:pt x="39685" y="43450"/>
                    <a:pt x="39431" y="46498"/>
                  </a:cubicBezTo>
                  <a:cubicBezTo>
                    <a:pt x="39177" y="49419"/>
                    <a:pt x="38415" y="52467"/>
                    <a:pt x="36891" y="55515"/>
                  </a:cubicBezTo>
                  <a:cubicBezTo>
                    <a:pt x="35494" y="58436"/>
                    <a:pt x="33208" y="61483"/>
                    <a:pt x="30287" y="64405"/>
                  </a:cubicBezTo>
                  <a:cubicBezTo>
                    <a:pt x="29144" y="65548"/>
                    <a:pt x="28001" y="66564"/>
                    <a:pt x="26858" y="67453"/>
                  </a:cubicBezTo>
                  <a:cubicBezTo>
                    <a:pt x="25588" y="68342"/>
                    <a:pt x="24445" y="69231"/>
                    <a:pt x="23429" y="69866"/>
                  </a:cubicBezTo>
                  <a:cubicBezTo>
                    <a:pt x="22286" y="70501"/>
                    <a:pt x="21397" y="71008"/>
                    <a:pt x="20508" y="71263"/>
                  </a:cubicBezTo>
                  <a:cubicBezTo>
                    <a:pt x="19746" y="71644"/>
                    <a:pt x="19111" y="71770"/>
                    <a:pt x="18603" y="71898"/>
                  </a:cubicBezTo>
                  <a:cubicBezTo>
                    <a:pt x="18095" y="71898"/>
                    <a:pt x="17587" y="71770"/>
                    <a:pt x="17079" y="71517"/>
                  </a:cubicBezTo>
                  <a:cubicBezTo>
                    <a:pt x="16571" y="71136"/>
                    <a:pt x="15936" y="70628"/>
                    <a:pt x="15301" y="69993"/>
                  </a:cubicBezTo>
                  <a:cubicBezTo>
                    <a:pt x="14666" y="69357"/>
                    <a:pt x="14158" y="68977"/>
                    <a:pt x="13904" y="68595"/>
                  </a:cubicBezTo>
                  <a:cubicBezTo>
                    <a:pt x="13650" y="68215"/>
                    <a:pt x="13396" y="67833"/>
                    <a:pt x="13269" y="67580"/>
                  </a:cubicBezTo>
                  <a:cubicBezTo>
                    <a:pt x="13142" y="67326"/>
                    <a:pt x="13142" y="67071"/>
                    <a:pt x="13269" y="66818"/>
                  </a:cubicBezTo>
                  <a:cubicBezTo>
                    <a:pt x="13396" y="66691"/>
                    <a:pt x="13523" y="66437"/>
                    <a:pt x="13650" y="66182"/>
                  </a:cubicBezTo>
                  <a:cubicBezTo>
                    <a:pt x="14031" y="65929"/>
                    <a:pt x="14539" y="65675"/>
                    <a:pt x="15174" y="65294"/>
                  </a:cubicBezTo>
                  <a:cubicBezTo>
                    <a:pt x="15936" y="65040"/>
                    <a:pt x="16825" y="64531"/>
                    <a:pt x="17841" y="64024"/>
                  </a:cubicBezTo>
                  <a:cubicBezTo>
                    <a:pt x="18857" y="63389"/>
                    <a:pt x="20000" y="62627"/>
                    <a:pt x="21397" y="61865"/>
                  </a:cubicBezTo>
                  <a:cubicBezTo>
                    <a:pt x="22667" y="60976"/>
                    <a:pt x="23937" y="59832"/>
                    <a:pt x="25207" y="58436"/>
                  </a:cubicBezTo>
                  <a:cubicBezTo>
                    <a:pt x="27874" y="55895"/>
                    <a:pt x="29525" y="53229"/>
                    <a:pt x="30414" y="50435"/>
                  </a:cubicBezTo>
                  <a:cubicBezTo>
                    <a:pt x="31176" y="47641"/>
                    <a:pt x="31430" y="44846"/>
                    <a:pt x="30922" y="41926"/>
                  </a:cubicBezTo>
                  <a:cubicBezTo>
                    <a:pt x="30414" y="39131"/>
                    <a:pt x="29271" y="36338"/>
                    <a:pt x="27747" y="33670"/>
                  </a:cubicBezTo>
                  <a:cubicBezTo>
                    <a:pt x="26096" y="30877"/>
                    <a:pt x="24064" y="28210"/>
                    <a:pt x="21778" y="25796"/>
                  </a:cubicBezTo>
                  <a:cubicBezTo>
                    <a:pt x="21143" y="27956"/>
                    <a:pt x="20254" y="30369"/>
                    <a:pt x="18857" y="32908"/>
                  </a:cubicBezTo>
                  <a:cubicBezTo>
                    <a:pt x="17587" y="35576"/>
                    <a:pt x="15682" y="38116"/>
                    <a:pt x="13142" y="40656"/>
                  </a:cubicBezTo>
                  <a:cubicBezTo>
                    <a:pt x="10348" y="43450"/>
                    <a:pt x="7554" y="45481"/>
                    <a:pt x="4760" y="46625"/>
                  </a:cubicBezTo>
                  <a:lnTo>
                    <a:pt x="0" y="47483"/>
                  </a:lnTo>
                  <a:lnTo>
                    <a:pt x="0" y="38457"/>
                  </a:lnTo>
                  <a:lnTo>
                    <a:pt x="3871" y="37862"/>
                  </a:lnTo>
                  <a:cubicBezTo>
                    <a:pt x="5522" y="37100"/>
                    <a:pt x="7173" y="35956"/>
                    <a:pt x="8951" y="34179"/>
                  </a:cubicBezTo>
                  <a:cubicBezTo>
                    <a:pt x="10856" y="32146"/>
                    <a:pt x="12507" y="29988"/>
                    <a:pt x="13777" y="27575"/>
                  </a:cubicBezTo>
                  <a:cubicBezTo>
                    <a:pt x="15047" y="25162"/>
                    <a:pt x="15809" y="22749"/>
                    <a:pt x="16190" y="20463"/>
                  </a:cubicBezTo>
                  <a:cubicBezTo>
                    <a:pt x="12761" y="17033"/>
                    <a:pt x="9713" y="14494"/>
                    <a:pt x="7046" y="12589"/>
                  </a:cubicBezTo>
                  <a:lnTo>
                    <a:pt x="0" y="930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8" name="Shape 11185">
              <a:extLst>
                <a:ext uri="{FF2B5EF4-FFF2-40B4-BE49-F238E27FC236}">
                  <a16:creationId xmlns:a16="http://schemas.microsoft.com/office/drawing/2014/main" id="{C2F153A4-0040-4804-900D-7306B1FCC094}"/>
                </a:ext>
              </a:extLst>
            </p:cNvPr>
            <p:cNvSpPr/>
            <p:nvPr/>
          </p:nvSpPr>
          <p:spPr>
            <a:xfrm>
              <a:off x="2197354" y="2560066"/>
              <a:ext cx="76581" cy="72771"/>
            </a:xfrm>
            <a:custGeom>
              <a:avLst/>
              <a:gdLst/>
              <a:ahLst/>
              <a:cxnLst/>
              <a:rect l="0" t="0" r="0" b="0"/>
              <a:pathLst>
                <a:path w="76581" h="72771">
                  <a:moveTo>
                    <a:pt x="23749" y="0"/>
                  </a:moveTo>
                  <a:cubicBezTo>
                    <a:pt x="26162" y="0"/>
                    <a:pt x="28448" y="508"/>
                    <a:pt x="30607" y="1524"/>
                  </a:cubicBezTo>
                  <a:cubicBezTo>
                    <a:pt x="32893" y="2540"/>
                    <a:pt x="34925" y="3937"/>
                    <a:pt x="36703" y="5715"/>
                  </a:cubicBezTo>
                  <a:cubicBezTo>
                    <a:pt x="38354" y="7365"/>
                    <a:pt x="39878" y="9144"/>
                    <a:pt x="41148" y="11049"/>
                  </a:cubicBezTo>
                  <a:cubicBezTo>
                    <a:pt x="42418" y="12953"/>
                    <a:pt x="43561" y="15367"/>
                    <a:pt x="44577" y="18161"/>
                  </a:cubicBezTo>
                  <a:cubicBezTo>
                    <a:pt x="45466" y="20955"/>
                    <a:pt x="46228" y="24384"/>
                    <a:pt x="46736" y="28448"/>
                  </a:cubicBezTo>
                  <a:cubicBezTo>
                    <a:pt x="47371" y="32512"/>
                    <a:pt x="47625" y="37465"/>
                    <a:pt x="47752" y="43434"/>
                  </a:cubicBezTo>
                  <a:lnTo>
                    <a:pt x="48006" y="59944"/>
                  </a:lnTo>
                  <a:lnTo>
                    <a:pt x="70231" y="37719"/>
                  </a:lnTo>
                  <a:cubicBezTo>
                    <a:pt x="70485" y="37592"/>
                    <a:pt x="70739" y="37465"/>
                    <a:pt x="71120" y="37338"/>
                  </a:cubicBezTo>
                  <a:cubicBezTo>
                    <a:pt x="71374" y="37211"/>
                    <a:pt x="71755" y="37211"/>
                    <a:pt x="72136" y="37338"/>
                  </a:cubicBezTo>
                  <a:cubicBezTo>
                    <a:pt x="72517" y="37465"/>
                    <a:pt x="72898" y="37592"/>
                    <a:pt x="73279" y="37973"/>
                  </a:cubicBezTo>
                  <a:cubicBezTo>
                    <a:pt x="73787" y="38227"/>
                    <a:pt x="74168" y="38608"/>
                    <a:pt x="74676" y="39115"/>
                  </a:cubicBezTo>
                  <a:cubicBezTo>
                    <a:pt x="75184" y="39497"/>
                    <a:pt x="75565" y="40005"/>
                    <a:pt x="75819" y="40386"/>
                  </a:cubicBezTo>
                  <a:cubicBezTo>
                    <a:pt x="76073" y="40894"/>
                    <a:pt x="76327" y="41275"/>
                    <a:pt x="76454" y="41656"/>
                  </a:cubicBezTo>
                  <a:cubicBezTo>
                    <a:pt x="76581" y="42037"/>
                    <a:pt x="76581" y="42290"/>
                    <a:pt x="76581" y="42672"/>
                  </a:cubicBezTo>
                  <a:cubicBezTo>
                    <a:pt x="76454" y="42926"/>
                    <a:pt x="76327" y="43307"/>
                    <a:pt x="76073" y="43434"/>
                  </a:cubicBezTo>
                  <a:lnTo>
                    <a:pt x="47879" y="71755"/>
                  </a:lnTo>
                  <a:cubicBezTo>
                    <a:pt x="47498" y="72009"/>
                    <a:pt x="47117" y="72390"/>
                    <a:pt x="46736" y="72517"/>
                  </a:cubicBezTo>
                  <a:cubicBezTo>
                    <a:pt x="46355" y="72771"/>
                    <a:pt x="45974" y="72771"/>
                    <a:pt x="45593" y="72771"/>
                  </a:cubicBezTo>
                  <a:cubicBezTo>
                    <a:pt x="45212" y="72771"/>
                    <a:pt x="44704" y="72644"/>
                    <a:pt x="44323" y="72263"/>
                  </a:cubicBezTo>
                  <a:cubicBezTo>
                    <a:pt x="43815" y="72009"/>
                    <a:pt x="43180" y="71627"/>
                    <a:pt x="42672" y="70993"/>
                  </a:cubicBezTo>
                  <a:cubicBezTo>
                    <a:pt x="42164" y="70485"/>
                    <a:pt x="41656" y="69977"/>
                    <a:pt x="41402" y="69596"/>
                  </a:cubicBezTo>
                  <a:cubicBezTo>
                    <a:pt x="41021" y="69088"/>
                    <a:pt x="40767" y="68707"/>
                    <a:pt x="40513" y="68199"/>
                  </a:cubicBezTo>
                  <a:cubicBezTo>
                    <a:pt x="40386" y="67818"/>
                    <a:pt x="40259" y="67310"/>
                    <a:pt x="40132" y="66802"/>
                  </a:cubicBezTo>
                  <a:cubicBezTo>
                    <a:pt x="40005"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020"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731" y="29210"/>
                    <a:pt x="6477" y="29972"/>
                    <a:pt x="6223" y="30226"/>
                  </a:cubicBezTo>
                  <a:cubicBezTo>
                    <a:pt x="5969" y="30480"/>
                    <a:pt x="5842" y="30607"/>
                    <a:pt x="5588" y="30607"/>
                  </a:cubicBezTo>
                  <a:cubicBezTo>
                    <a:pt x="5334" y="30607"/>
                    <a:pt x="4953" y="30607"/>
                    <a:pt x="4699" y="30480"/>
                  </a:cubicBezTo>
                  <a:cubicBezTo>
                    <a:pt x="4318" y="30352"/>
                    <a:pt x="3937" y="30099"/>
                    <a:pt x="3429" y="29718"/>
                  </a:cubicBezTo>
                  <a:cubicBezTo>
                    <a:pt x="3048" y="29464"/>
                    <a:pt x="2540" y="28956"/>
                    <a:pt x="2032" y="28448"/>
                  </a:cubicBezTo>
                  <a:cubicBezTo>
                    <a:pt x="1524" y="28067"/>
                    <a:pt x="1270" y="27686"/>
                    <a:pt x="1016" y="27305"/>
                  </a:cubicBezTo>
                  <a:cubicBezTo>
                    <a:pt x="762" y="27051"/>
                    <a:pt x="508" y="26670"/>
                    <a:pt x="381" y="26415"/>
                  </a:cubicBezTo>
                  <a:cubicBezTo>
                    <a:pt x="254" y="26162"/>
                    <a:pt x="127" y="25908"/>
                    <a:pt x="0" y="25653"/>
                  </a:cubicBezTo>
                  <a:cubicBezTo>
                    <a:pt x="0" y="25273"/>
                    <a:pt x="0" y="24892"/>
                    <a:pt x="0" y="24257"/>
                  </a:cubicBezTo>
                  <a:cubicBezTo>
                    <a:pt x="0" y="23749"/>
                    <a:pt x="254" y="22733"/>
                    <a:pt x="508" y="21463"/>
                  </a:cubicBezTo>
                  <a:cubicBezTo>
                    <a:pt x="762" y="20320"/>
                    <a:pt x="1270" y="18796"/>
                    <a:pt x="2032" y="17145"/>
                  </a:cubicBezTo>
                  <a:cubicBezTo>
                    <a:pt x="2667" y="15621"/>
                    <a:pt x="3683" y="13843"/>
                    <a:pt x="4699" y="12192"/>
                  </a:cubicBezTo>
                  <a:cubicBezTo>
                    <a:pt x="5842" y="10414"/>
                    <a:pt x="7112" y="8763"/>
                    <a:pt x="8636" y="7239"/>
                  </a:cubicBezTo>
                  <a:cubicBezTo>
                    <a:pt x="11176" y="4826"/>
                    <a:pt x="13716" y="2921"/>
                    <a:pt x="16256" y="1777"/>
                  </a:cubicBezTo>
                  <a:cubicBezTo>
                    <a:pt x="18796" y="635"/>
                    <a:pt x="21209"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89" name="Shape 11186">
              <a:extLst>
                <a:ext uri="{FF2B5EF4-FFF2-40B4-BE49-F238E27FC236}">
                  <a16:creationId xmlns:a16="http://schemas.microsoft.com/office/drawing/2014/main" id="{FCB51A8B-5A6E-402E-8775-846E03C3FD13}"/>
                </a:ext>
              </a:extLst>
            </p:cNvPr>
            <p:cNvSpPr/>
            <p:nvPr/>
          </p:nvSpPr>
          <p:spPr>
            <a:xfrm>
              <a:off x="2240915" y="2517140"/>
              <a:ext cx="33471" cy="65154"/>
            </a:xfrm>
            <a:custGeom>
              <a:avLst/>
              <a:gdLst/>
              <a:ahLst/>
              <a:cxnLst/>
              <a:rect l="0" t="0" r="0" b="0"/>
              <a:pathLst>
                <a:path w="33471" h="65154">
                  <a:moveTo>
                    <a:pt x="27940" y="889"/>
                  </a:moveTo>
                  <a:lnTo>
                    <a:pt x="33471" y="3559"/>
                  </a:lnTo>
                  <a:lnTo>
                    <a:pt x="33471" y="14465"/>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367"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289" y="48514"/>
                    <a:pt x="29718" y="51562"/>
                    <a:pt x="32766" y="53848"/>
                  </a:cubicBezTo>
                  <a:lnTo>
                    <a:pt x="33471" y="54243"/>
                  </a:lnTo>
                  <a:lnTo>
                    <a:pt x="33471" y="65154"/>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0"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0" name="Shape 11187">
              <a:extLst>
                <a:ext uri="{FF2B5EF4-FFF2-40B4-BE49-F238E27FC236}">
                  <a16:creationId xmlns:a16="http://schemas.microsoft.com/office/drawing/2014/main" id="{2D0D23F7-220D-442A-AE62-D8FAF35C3D96}"/>
                </a:ext>
              </a:extLst>
            </p:cNvPr>
            <p:cNvSpPr/>
            <p:nvPr/>
          </p:nvSpPr>
          <p:spPr>
            <a:xfrm>
              <a:off x="2274386" y="2520700"/>
              <a:ext cx="33458" cy="65147"/>
            </a:xfrm>
            <a:custGeom>
              <a:avLst/>
              <a:gdLst/>
              <a:ahLst/>
              <a:cxnLst/>
              <a:rect l="0" t="0" r="0" b="0"/>
              <a:pathLst>
                <a:path w="33458" h="65147">
                  <a:moveTo>
                    <a:pt x="0" y="0"/>
                  </a:moveTo>
                  <a:lnTo>
                    <a:pt x="5518" y="2663"/>
                  </a:lnTo>
                  <a:cubicBezTo>
                    <a:pt x="9328" y="5457"/>
                    <a:pt x="13392" y="8886"/>
                    <a:pt x="17583" y="13077"/>
                  </a:cubicBezTo>
                  <a:cubicBezTo>
                    <a:pt x="21520" y="17014"/>
                    <a:pt x="24695" y="20824"/>
                    <a:pt x="27362" y="24761"/>
                  </a:cubicBezTo>
                  <a:cubicBezTo>
                    <a:pt x="30029" y="28571"/>
                    <a:pt x="31680" y="32382"/>
                    <a:pt x="32569" y="36192"/>
                  </a:cubicBezTo>
                  <a:cubicBezTo>
                    <a:pt x="33458" y="39874"/>
                    <a:pt x="33458" y="43557"/>
                    <a:pt x="32442" y="47113"/>
                  </a:cubicBezTo>
                  <a:cubicBezTo>
                    <a:pt x="31426" y="50796"/>
                    <a:pt x="29140" y="54225"/>
                    <a:pt x="25711" y="57655"/>
                  </a:cubicBezTo>
                  <a:cubicBezTo>
                    <a:pt x="22536" y="60830"/>
                    <a:pt x="19234" y="62988"/>
                    <a:pt x="15932" y="64005"/>
                  </a:cubicBezTo>
                  <a:cubicBezTo>
                    <a:pt x="12630" y="65147"/>
                    <a:pt x="9201" y="65147"/>
                    <a:pt x="5518" y="64258"/>
                  </a:cubicBezTo>
                  <a:lnTo>
                    <a:pt x="0" y="61595"/>
                  </a:lnTo>
                  <a:lnTo>
                    <a:pt x="0" y="50684"/>
                  </a:lnTo>
                  <a:lnTo>
                    <a:pt x="7677" y="54987"/>
                  </a:lnTo>
                  <a:cubicBezTo>
                    <a:pt x="10217" y="55749"/>
                    <a:pt x="12503" y="56004"/>
                    <a:pt x="14662" y="55369"/>
                  </a:cubicBezTo>
                  <a:cubicBezTo>
                    <a:pt x="16694" y="54860"/>
                    <a:pt x="18726" y="53591"/>
                    <a:pt x="20631" y="51685"/>
                  </a:cubicBezTo>
                  <a:cubicBezTo>
                    <a:pt x="22028" y="50161"/>
                    <a:pt x="23171" y="48637"/>
                    <a:pt x="23806" y="47113"/>
                  </a:cubicBezTo>
                  <a:cubicBezTo>
                    <a:pt x="24441" y="45462"/>
                    <a:pt x="24695" y="43811"/>
                    <a:pt x="24568" y="42160"/>
                  </a:cubicBezTo>
                  <a:cubicBezTo>
                    <a:pt x="24568" y="40509"/>
                    <a:pt x="24187" y="38732"/>
                    <a:pt x="23425" y="36954"/>
                  </a:cubicBezTo>
                  <a:cubicBezTo>
                    <a:pt x="22663" y="35302"/>
                    <a:pt x="21774" y="33397"/>
                    <a:pt x="20631" y="31619"/>
                  </a:cubicBezTo>
                  <a:cubicBezTo>
                    <a:pt x="19361" y="29842"/>
                    <a:pt x="17964" y="27936"/>
                    <a:pt x="16313" y="26158"/>
                  </a:cubicBezTo>
                  <a:cubicBezTo>
                    <a:pt x="14789" y="24254"/>
                    <a:pt x="13011" y="22348"/>
                    <a:pt x="11106" y="20444"/>
                  </a:cubicBezTo>
                  <a:cubicBezTo>
                    <a:pt x="8566" y="17904"/>
                    <a:pt x="6153" y="15744"/>
                    <a:pt x="3994" y="13839"/>
                  </a:cubicBezTo>
                  <a:lnTo>
                    <a:pt x="0" y="10906"/>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1" name="Shape 11188">
              <a:extLst>
                <a:ext uri="{FF2B5EF4-FFF2-40B4-BE49-F238E27FC236}">
                  <a16:creationId xmlns:a16="http://schemas.microsoft.com/office/drawing/2014/main" id="{7C06C8F5-2C87-4733-A8FA-C114926A43B8}"/>
                </a:ext>
              </a:extLst>
            </p:cNvPr>
            <p:cNvSpPr/>
            <p:nvPr/>
          </p:nvSpPr>
          <p:spPr>
            <a:xfrm>
              <a:off x="2279142" y="2478151"/>
              <a:ext cx="76708" cy="72771"/>
            </a:xfrm>
            <a:custGeom>
              <a:avLst/>
              <a:gdLst/>
              <a:ahLst/>
              <a:cxnLst/>
              <a:rect l="0" t="0" r="0" b="0"/>
              <a:pathLst>
                <a:path w="76708" h="72771">
                  <a:moveTo>
                    <a:pt x="23749" y="127"/>
                  </a:moveTo>
                  <a:cubicBezTo>
                    <a:pt x="26289" y="0"/>
                    <a:pt x="28575" y="508"/>
                    <a:pt x="30734" y="1524"/>
                  </a:cubicBezTo>
                  <a:cubicBezTo>
                    <a:pt x="33020" y="2540"/>
                    <a:pt x="35052" y="3937"/>
                    <a:pt x="36830" y="5715"/>
                  </a:cubicBezTo>
                  <a:cubicBezTo>
                    <a:pt x="38481" y="7366"/>
                    <a:pt x="39878" y="9144"/>
                    <a:pt x="41275" y="11049"/>
                  </a:cubicBezTo>
                  <a:cubicBezTo>
                    <a:pt x="42545" y="12954"/>
                    <a:pt x="43688" y="15367"/>
                    <a:pt x="44704" y="18161"/>
                  </a:cubicBezTo>
                  <a:cubicBezTo>
                    <a:pt x="45593" y="20955"/>
                    <a:pt x="46355" y="24384"/>
                    <a:pt x="46863" y="28448"/>
                  </a:cubicBezTo>
                  <a:cubicBezTo>
                    <a:pt x="47498" y="32512"/>
                    <a:pt x="47752" y="37592"/>
                    <a:pt x="47879" y="43434"/>
                  </a:cubicBezTo>
                  <a:lnTo>
                    <a:pt x="48133" y="59944"/>
                  </a:lnTo>
                  <a:lnTo>
                    <a:pt x="70358" y="37719"/>
                  </a:lnTo>
                  <a:cubicBezTo>
                    <a:pt x="70612" y="37592"/>
                    <a:pt x="70866" y="37465"/>
                    <a:pt x="71247" y="37338"/>
                  </a:cubicBezTo>
                  <a:cubicBezTo>
                    <a:pt x="71501" y="37211"/>
                    <a:pt x="71882" y="37211"/>
                    <a:pt x="72263" y="37338"/>
                  </a:cubicBezTo>
                  <a:cubicBezTo>
                    <a:pt x="72644" y="37465"/>
                    <a:pt x="73025" y="37592"/>
                    <a:pt x="73406" y="37973"/>
                  </a:cubicBezTo>
                  <a:cubicBezTo>
                    <a:pt x="73914" y="38227"/>
                    <a:pt x="74295" y="38608"/>
                    <a:pt x="74803" y="39116"/>
                  </a:cubicBezTo>
                  <a:cubicBezTo>
                    <a:pt x="75311" y="39497"/>
                    <a:pt x="75692" y="40005"/>
                    <a:pt x="75946" y="40386"/>
                  </a:cubicBezTo>
                  <a:cubicBezTo>
                    <a:pt x="76200" y="40894"/>
                    <a:pt x="76454" y="41275"/>
                    <a:pt x="76581" y="41656"/>
                  </a:cubicBezTo>
                  <a:cubicBezTo>
                    <a:pt x="76708" y="42037"/>
                    <a:pt x="76708" y="42291"/>
                    <a:pt x="76708" y="42672"/>
                  </a:cubicBezTo>
                  <a:cubicBezTo>
                    <a:pt x="76581" y="42926"/>
                    <a:pt x="76454" y="43307"/>
                    <a:pt x="76200" y="43561"/>
                  </a:cubicBezTo>
                  <a:lnTo>
                    <a:pt x="48006" y="71755"/>
                  </a:lnTo>
                  <a:cubicBezTo>
                    <a:pt x="47625" y="72136"/>
                    <a:pt x="47244" y="72390"/>
                    <a:pt x="46863" y="72517"/>
                  </a:cubicBezTo>
                  <a:cubicBezTo>
                    <a:pt x="46482" y="72771"/>
                    <a:pt x="46101" y="72771"/>
                    <a:pt x="45720" y="72771"/>
                  </a:cubicBezTo>
                  <a:cubicBezTo>
                    <a:pt x="45339" y="72771"/>
                    <a:pt x="44831" y="72644"/>
                    <a:pt x="44323" y="72390"/>
                  </a:cubicBezTo>
                  <a:cubicBezTo>
                    <a:pt x="43942" y="72009"/>
                    <a:pt x="43307" y="71628"/>
                    <a:pt x="42799" y="70993"/>
                  </a:cubicBezTo>
                  <a:cubicBezTo>
                    <a:pt x="42291" y="70485"/>
                    <a:pt x="41783" y="69977"/>
                    <a:pt x="41402" y="69596"/>
                  </a:cubicBezTo>
                  <a:cubicBezTo>
                    <a:pt x="41148" y="69088"/>
                    <a:pt x="40894" y="68707"/>
                    <a:pt x="40640" y="68199"/>
                  </a:cubicBezTo>
                  <a:cubicBezTo>
                    <a:pt x="40513" y="67818"/>
                    <a:pt x="40386" y="67310"/>
                    <a:pt x="40259" y="66802"/>
                  </a:cubicBezTo>
                  <a:cubicBezTo>
                    <a:pt x="40132" y="66294"/>
                    <a:pt x="40132" y="65786"/>
                    <a:pt x="40132" y="65024"/>
                  </a:cubicBezTo>
                  <a:lnTo>
                    <a:pt x="39751" y="44323"/>
                  </a:lnTo>
                  <a:cubicBezTo>
                    <a:pt x="39751" y="39624"/>
                    <a:pt x="39497" y="35560"/>
                    <a:pt x="38989" y="32131"/>
                  </a:cubicBezTo>
                  <a:cubicBezTo>
                    <a:pt x="38481" y="28829"/>
                    <a:pt x="37846" y="26035"/>
                    <a:pt x="36957" y="23622"/>
                  </a:cubicBezTo>
                  <a:cubicBezTo>
                    <a:pt x="36195" y="21336"/>
                    <a:pt x="35306" y="19304"/>
                    <a:pt x="34290" y="17780"/>
                  </a:cubicBezTo>
                  <a:cubicBezTo>
                    <a:pt x="33147" y="16256"/>
                    <a:pt x="32131" y="14986"/>
                    <a:pt x="30988" y="13843"/>
                  </a:cubicBezTo>
                  <a:cubicBezTo>
                    <a:pt x="29845" y="12700"/>
                    <a:pt x="28575" y="11811"/>
                    <a:pt x="27178" y="11176"/>
                  </a:cubicBezTo>
                  <a:cubicBezTo>
                    <a:pt x="25781" y="10541"/>
                    <a:pt x="24384" y="10160"/>
                    <a:pt x="22860" y="10160"/>
                  </a:cubicBezTo>
                  <a:cubicBezTo>
                    <a:pt x="21336" y="10160"/>
                    <a:pt x="19939" y="10414"/>
                    <a:pt x="18415" y="11049"/>
                  </a:cubicBezTo>
                  <a:cubicBezTo>
                    <a:pt x="16764" y="11684"/>
                    <a:pt x="15367" y="12700"/>
                    <a:pt x="13970" y="14097"/>
                  </a:cubicBezTo>
                  <a:cubicBezTo>
                    <a:pt x="12319" y="15748"/>
                    <a:pt x="11049" y="17526"/>
                    <a:pt x="10160" y="19304"/>
                  </a:cubicBezTo>
                  <a:cubicBezTo>
                    <a:pt x="9271" y="21082"/>
                    <a:pt x="8636" y="22606"/>
                    <a:pt x="8128" y="24130"/>
                  </a:cubicBezTo>
                  <a:cubicBezTo>
                    <a:pt x="7620" y="25654"/>
                    <a:pt x="7366" y="27051"/>
                    <a:pt x="7112" y="28067"/>
                  </a:cubicBezTo>
                  <a:cubicBezTo>
                    <a:pt x="6858" y="29210"/>
                    <a:pt x="6604" y="29972"/>
                    <a:pt x="6350" y="30226"/>
                  </a:cubicBezTo>
                  <a:cubicBezTo>
                    <a:pt x="6096" y="30480"/>
                    <a:pt x="5842" y="30607"/>
                    <a:pt x="5588" y="30607"/>
                  </a:cubicBezTo>
                  <a:cubicBezTo>
                    <a:pt x="5334" y="30734"/>
                    <a:pt x="5080" y="30607"/>
                    <a:pt x="4699" y="30480"/>
                  </a:cubicBezTo>
                  <a:cubicBezTo>
                    <a:pt x="4445" y="30353"/>
                    <a:pt x="4064" y="30099"/>
                    <a:pt x="3556" y="29718"/>
                  </a:cubicBezTo>
                  <a:cubicBezTo>
                    <a:pt x="3175" y="29464"/>
                    <a:pt x="2667" y="28956"/>
                    <a:pt x="2032" y="28448"/>
                  </a:cubicBezTo>
                  <a:cubicBezTo>
                    <a:pt x="1651" y="28067"/>
                    <a:pt x="1397" y="27686"/>
                    <a:pt x="1143" y="27305"/>
                  </a:cubicBezTo>
                  <a:cubicBezTo>
                    <a:pt x="889" y="27051"/>
                    <a:pt x="635" y="26797"/>
                    <a:pt x="508" y="26416"/>
                  </a:cubicBezTo>
                  <a:cubicBezTo>
                    <a:pt x="381" y="26162"/>
                    <a:pt x="254" y="25908"/>
                    <a:pt x="127" y="25654"/>
                  </a:cubicBezTo>
                  <a:cubicBezTo>
                    <a:pt x="127" y="25273"/>
                    <a:pt x="0" y="24892"/>
                    <a:pt x="127" y="24257"/>
                  </a:cubicBezTo>
                  <a:cubicBezTo>
                    <a:pt x="127" y="23749"/>
                    <a:pt x="254" y="22733"/>
                    <a:pt x="635" y="21590"/>
                  </a:cubicBezTo>
                  <a:cubicBezTo>
                    <a:pt x="889" y="20320"/>
                    <a:pt x="1397" y="18796"/>
                    <a:pt x="2159" y="17272"/>
                  </a:cubicBezTo>
                  <a:cubicBezTo>
                    <a:pt x="2794" y="15621"/>
                    <a:pt x="3683" y="13843"/>
                    <a:pt x="4826" y="12192"/>
                  </a:cubicBezTo>
                  <a:cubicBezTo>
                    <a:pt x="5969" y="10414"/>
                    <a:pt x="7239" y="8763"/>
                    <a:pt x="8763" y="7239"/>
                  </a:cubicBezTo>
                  <a:cubicBezTo>
                    <a:pt x="11303" y="4826"/>
                    <a:pt x="13843" y="2921"/>
                    <a:pt x="16383" y="1778"/>
                  </a:cubicBezTo>
                  <a:cubicBezTo>
                    <a:pt x="18923" y="635"/>
                    <a:pt x="21336" y="127"/>
                    <a:pt x="23749"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2" name="Shape 11189">
              <a:extLst>
                <a:ext uri="{FF2B5EF4-FFF2-40B4-BE49-F238E27FC236}">
                  <a16:creationId xmlns:a16="http://schemas.microsoft.com/office/drawing/2014/main" id="{60FD0779-2F69-428F-9991-06AE8EACC775}"/>
                </a:ext>
              </a:extLst>
            </p:cNvPr>
            <p:cNvSpPr/>
            <p:nvPr/>
          </p:nvSpPr>
          <p:spPr>
            <a:xfrm>
              <a:off x="2325878" y="2439035"/>
              <a:ext cx="71120" cy="68580"/>
            </a:xfrm>
            <a:custGeom>
              <a:avLst/>
              <a:gdLst/>
              <a:ahLst/>
              <a:cxnLst/>
              <a:rect l="0" t="0" r="0" b="0"/>
              <a:pathLst>
                <a:path w="71120" h="68580">
                  <a:moveTo>
                    <a:pt x="10541" y="0"/>
                  </a:moveTo>
                  <a:cubicBezTo>
                    <a:pt x="10668" y="127"/>
                    <a:pt x="10922" y="254"/>
                    <a:pt x="11049" y="381"/>
                  </a:cubicBezTo>
                  <a:lnTo>
                    <a:pt x="55880" y="45212"/>
                  </a:lnTo>
                  <a:lnTo>
                    <a:pt x="65151" y="36068"/>
                  </a:lnTo>
                  <a:cubicBezTo>
                    <a:pt x="65405" y="35814"/>
                    <a:pt x="65659" y="35687"/>
                    <a:pt x="65913" y="35560"/>
                  </a:cubicBezTo>
                  <a:cubicBezTo>
                    <a:pt x="66294" y="35560"/>
                    <a:pt x="66548" y="35560"/>
                    <a:pt x="66929" y="35687"/>
                  </a:cubicBezTo>
                  <a:cubicBezTo>
                    <a:pt x="67183" y="35814"/>
                    <a:pt x="67564" y="35941"/>
                    <a:pt x="68072" y="36195"/>
                  </a:cubicBezTo>
                  <a:cubicBezTo>
                    <a:pt x="68453" y="36576"/>
                    <a:pt x="68834" y="36830"/>
                    <a:pt x="69342" y="37338"/>
                  </a:cubicBezTo>
                  <a:cubicBezTo>
                    <a:pt x="69850" y="37847"/>
                    <a:pt x="70231" y="38354"/>
                    <a:pt x="70485" y="38735"/>
                  </a:cubicBezTo>
                  <a:cubicBezTo>
                    <a:pt x="70739" y="39116"/>
                    <a:pt x="70866" y="39497"/>
                    <a:pt x="70993" y="39878"/>
                  </a:cubicBezTo>
                  <a:cubicBezTo>
                    <a:pt x="71120" y="40259"/>
                    <a:pt x="71120" y="40513"/>
                    <a:pt x="70993" y="40767"/>
                  </a:cubicBezTo>
                  <a:cubicBezTo>
                    <a:pt x="70866" y="41022"/>
                    <a:pt x="70739" y="41275"/>
                    <a:pt x="70612" y="41529"/>
                  </a:cubicBezTo>
                  <a:lnTo>
                    <a:pt x="43942" y="68199"/>
                  </a:lnTo>
                  <a:cubicBezTo>
                    <a:pt x="43688" y="68326"/>
                    <a:pt x="43561" y="68453"/>
                    <a:pt x="43307" y="68580"/>
                  </a:cubicBezTo>
                  <a:cubicBezTo>
                    <a:pt x="43053" y="68580"/>
                    <a:pt x="42672" y="68580"/>
                    <a:pt x="42418" y="68580"/>
                  </a:cubicBezTo>
                  <a:cubicBezTo>
                    <a:pt x="42037" y="68453"/>
                    <a:pt x="41656" y="68326"/>
                    <a:pt x="41148" y="68072"/>
                  </a:cubicBezTo>
                  <a:cubicBezTo>
                    <a:pt x="40767" y="67818"/>
                    <a:pt x="40386" y="67437"/>
                    <a:pt x="39878" y="66929"/>
                  </a:cubicBezTo>
                  <a:cubicBezTo>
                    <a:pt x="39370" y="66422"/>
                    <a:pt x="38989" y="65913"/>
                    <a:pt x="38735" y="65532"/>
                  </a:cubicBezTo>
                  <a:cubicBezTo>
                    <a:pt x="38481" y="65151"/>
                    <a:pt x="38227" y="64770"/>
                    <a:pt x="38227" y="64389"/>
                  </a:cubicBezTo>
                  <a:cubicBezTo>
                    <a:pt x="38100" y="64008"/>
                    <a:pt x="38100" y="63754"/>
                    <a:pt x="38100" y="63500"/>
                  </a:cubicBezTo>
                  <a:cubicBezTo>
                    <a:pt x="38100" y="63119"/>
                    <a:pt x="38227" y="62865"/>
                    <a:pt x="38481" y="62738"/>
                  </a:cubicBezTo>
                  <a:lnTo>
                    <a:pt x="49149" y="52070"/>
                  </a:lnTo>
                  <a:lnTo>
                    <a:pt x="10287" y="13208"/>
                  </a:lnTo>
                  <a:lnTo>
                    <a:pt x="6350" y="28956"/>
                  </a:lnTo>
                  <a:cubicBezTo>
                    <a:pt x="6096" y="29718"/>
                    <a:pt x="5842" y="30226"/>
                    <a:pt x="5588" y="30607"/>
                  </a:cubicBezTo>
                  <a:cubicBezTo>
                    <a:pt x="5334" y="30988"/>
                    <a:pt x="5080" y="31115"/>
                    <a:pt x="4699" y="31242"/>
                  </a:cubicBezTo>
                  <a:cubicBezTo>
                    <a:pt x="4318" y="31242"/>
                    <a:pt x="3937" y="30988"/>
                    <a:pt x="3429" y="30734"/>
                  </a:cubicBezTo>
                  <a:cubicBezTo>
                    <a:pt x="3048" y="30353"/>
                    <a:pt x="2413" y="29972"/>
                    <a:pt x="1905" y="29337"/>
                  </a:cubicBezTo>
                  <a:cubicBezTo>
                    <a:pt x="1397" y="28829"/>
                    <a:pt x="1016" y="28448"/>
                    <a:pt x="762" y="28067"/>
                  </a:cubicBezTo>
                  <a:cubicBezTo>
                    <a:pt x="508" y="27813"/>
                    <a:pt x="254" y="27432"/>
                    <a:pt x="127" y="27178"/>
                  </a:cubicBezTo>
                  <a:cubicBezTo>
                    <a:pt x="0" y="26797"/>
                    <a:pt x="0" y="26543"/>
                    <a:pt x="0" y="26289"/>
                  </a:cubicBezTo>
                  <a:cubicBezTo>
                    <a:pt x="0" y="25908"/>
                    <a:pt x="0" y="25654"/>
                    <a:pt x="0" y="25147"/>
                  </a:cubicBezTo>
                  <a:lnTo>
                    <a:pt x="4318" y="5969"/>
                  </a:lnTo>
                  <a:cubicBezTo>
                    <a:pt x="4318" y="5715"/>
                    <a:pt x="4318" y="5588"/>
                    <a:pt x="4445" y="5334"/>
                  </a:cubicBezTo>
                  <a:cubicBezTo>
                    <a:pt x="4572" y="5080"/>
                    <a:pt x="4699" y="4826"/>
                    <a:pt x="4953" y="4572"/>
                  </a:cubicBezTo>
                  <a:cubicBezTo>
                    <a:pt x="5080" y="4318"/>
                    <a:pt x="5334" y="3937"/>
                    <a:pt x="5588" y="3683"/>
                  </a:cubicBezTo>
                  <a:cubicBezTo>
                    <a:pt x="5969" y="3302"/>
                    <a:pt x="6350" y="2922"/>
                    <a:pt x="6858" y="2413"/>
                  </a:cubicBezTo>
                  <a:cubicBezTo>
                    <a:pt x="7493" y="1778"/>
                    <a:pt x="8001" y="1270"/>
                    <a:pt x="8509" y="889"/>
                  </a:cubicBezTo>
                  <a:cubicBezTo>
                    <a:pt x="8890" y="508"/>
                    <a:pt x="9271" y="254"/>
                    <a:pt x="9652" y="127"/>
                  </a:cubicBezTo>
                  <a:cubicBezTo>
                    <a:pt x="10033" y="0"/>
                    <a:pt x="10287" y="0"/>
                    <a:pt x="1054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3" name="Shape 11191">
              <a:extLst>
                <a:ext uri="{FF2B5EF4-FFF2-40B4-BE49-F238E27FC236}">
                  <a16:creationId xmlns:a16="http://schemas.microsoft.com/office/drawing/2014/main" id="{FA47EF75-3107-4695-90E1-41B5F6B23D64}"/>
                </a:ext>
              </a:extLst>
            </p:cNvPr>
            <p:cNvSpPr/>
            <p:nvPr/>
          </p:nvSpPr>
          <p:spPr>
            <a:xfrm>
              <a:off x="2393696"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466" y="20955"/>
                    <a:pt x="46228" y="24384"/>
                    <a:pt x="46863" y="28448"/>
                  </a:cubicBezTo>
                  <a:cubicBezTo>
                    <a:pt x="47371" y="32512"/>
                    <a:pt x="47625" y="37465"/>
                    <a:pt x="47752" y="43434"/>
                  </a:cubicBezTo>
                  <a:lnTo>
                    <a:pt x="48133" y="59944"/>
                  </a:lnTo>
                  <a:lnTo>
                    <a:pt x="70358" y="37719"/>
                  </a:lnTo>
                  <a:cubicBezTo>
                    <a:pt x="70485" y="37592"/>
                    <a:pt x="70739" y="37465"/>
                    <a:pt x="71120" y="37338"/>
                  </a:cubicBezTo>
                  <a:cubicBezTo>
                    <a:pt x="71374" y="37211"/>
                    <a:pt x="71755" y="37211"/>
                    <a:pt x="72136" y="37338"/>
                  </a:cubicBezTo>
                  <a:cubicBezTo>
                    <a:pt x="72517" y="37465"/>
                    <a:pt x="72898" y="37592"/>
                    <a:pt x="73406" y="37973"/>
                  </a:cubicBezTo>
                  <a:cubicBezTo>
                    <a:pt x="73787" y="38227"/>
                    <a:pt x="74168" y="38608"/>
                    <a:pt x="74676" y="39115"/>
                  </a:cubicBezTo>
                  <a:cubicBezTo>
                    <a:pt x="75184" y="39497"/>
                    <a:pt x="75565" y="40005"/>
                    <a:pt x="75819" y="40386"/>
                  </a:cubicBezTo>
                  <a:cubicBezTo>
                    <a:pt x="76200" y="40894"/>
                    <a:pt x="76327" y="41275"/>
                    <a:pt x="76454" y="41656"/>
                  </a:cubicBezTo>
                  <a:cubicBezTo>
                    <a:pt x="76581" y="42037"/>
                    <a:pt x="76708" y="42290"/>
                    <a:pt x="76581" y="42672"/>
                  </a:cubicBezTo>
                  <a:cubicBezTo>
                    <a:pt x="76454" y="42926"/>
                    <a:pt x="76327" y="43307"/>
                    <a:pt x="76073" y="43434"/>
                  </a:cubicBezTo>
                  <a:lnTo>
                    <a:pt x="47879" y="71755"/>
                  </a:lnTo>
                  <a:cubicBezTo>
                    <a:pt x="47498" y="72009"/>
                    <a:pt x="47117" y="72390"/>
                    <a:pt x="46736" y="72517"/>
                  </a:cubicBezTo>
                  <a:cubicBezTo>
                    <a:pt x="46482" y="72771"/>
                    <a:pt x="45974"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132"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147"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858" y="29210"/>
                    <a:pt x="6604" y="29972"/>
                    <a:pt x="6223" y="30226"/>
                  </a:cubicBezTo>
                  <a:cubicBezTo>
                    <a:pt x="5969" y="30480"/>
                    <a:pt x="5842" y="30607"/>
                    <a:pt x="5588" y="30607"/>
                  </a:cubicBezTo>
                  <a:cubicBezTo>
                    <a:pt x="5334" y="30607"/>
                    <a:pt x="4953"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508" y="26670"/>
                    <a:pt x="381" y="26415"/>
                  </a:cubicBezTo>
                  <a:cubicBezTo>
                    <a:pt x="254" y="26162"/>
                    <a:pt x="127" y="25908"/>
                    <a:pt x="127" y="25653"/>
                  </a:cubicBezTo>
                  <a:cubicBezTo>
                    <a:pt x="0" y="25273"/>
                    <a:pt x="0" y="24892"/>
                    <a:pt x="0" y="24257"/>
                  </a:cubicBezTo>
                  <a:cubicBezTo>
                    <a:pt x="0" y="23749"/>
                    <a:pt x="254" y="22733"/>
                    <a:pt x="508" y="21463"/>
                  </a:cubicBezTo>
                  <a:cubicBezTo>
                    <a:pt x="762" y="20320"/>
                    <a:pt x="1270" y="18796"/>
                    <a:pt x="2032" y="17145"/>
                  </a:cubicBezTo>
                  <a:cubicBezTo>
                    <a:pt x="2794" y="15621"/>
                    <a:pt x="3683" y="13843"/>
                    <a:pt x="4699" y="12192"/>
                  </a:cubicBezTo>
                  <a:cubicBezTo>
                    <a:pt x="5842" y="10414"/>
                    <a:pt x="7112"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4" name="Shape 11192">
              <a:extLst>
                <a:ext uri="{FF2B5EF4-FFF2-40B4-BE49-F238E27FC236}">
                  <a16:creationId xmlns:a16="http://schemas.microsoft.com/office/drawing/2014/main" id="{FB9B932A-C0C9-43D4-9967-1E1BF323C2CA}"/>
                </a:ext>
              </a:extLst>
            </p:cNvPr>
            <p:cNvSpPr/>
            <p:nvPr/>
          </p:nvSpPr>
          <p:spPr>
            <a:xfrm>
              <a:off x="2437257" y="2517140"/>
              <a:ext cx="33519" cy="65146"/>
            </a:xfrm>
            <a:custGeom>
              <a:avLst/>
              <a:gdLst/>
              <a:ahLst/>
              <a:cxnLst/>
              <a:rect l="0" t="0" r="0" b="0"/>
              <a:pathLst>
                <a:path w="33519" h="65146">
                  <a:moveTo>
                    <a:pt x="27940" y="889"/>
                  </a:moveTo>
                  <a:lnTo>
                    <a:pt x="33519" y="3582"/>
                  </a:lnTo>
                  <a:lnTo>
                    <a:pt x="33519" y="14500"/>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494"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145" y="39116"/>
                    <a:pt x="19558" y="41910"/>
                    <a:pt x="22479" y="44703"/>
                  </a:cubicBezTo>
                  <a:cubicBezTo>
                    <a:pt x="26289" y="48514"/>
                    <a:pt x="29718" y="51562"/>
                    <a:pt x="32766" y="53848"/>
                  </a:cubicBezTo>
                  <a:lnTo>
                    <a:pt x="33519" y="54270"/>
                  </a:lnTo>
                  <a:lnTo>
                    <a:pt x="33519" y="65146"/>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127"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5" name="Shape 11193">
              <a:extLst>
                <a:ext uri="{FF2B5EF4-FFF2-40B4-BE49-F238E27FC236}">
                  <a16:creationId xmlns:a16="http://schemas.microsoft.com/office/drawing/2014/main" id="{EC1356F4-3C34-419D-8DD6-F1E4AB3CFFE5}"/>
                </a:ext>
              </a:extLst>
            </p:cNvPr>
            <p:cNvSpPr/>
            <p:nvPr/>
          </p:nvSpPr>
          <p:spPr>
            <a:xfrm>
              <a:off x="2470776" y="2520723"/>
              <a:ext cx="33537" cy="65124"/>
            </a:xfrm>
            <a:custGeom>
              <a:avLst/>
              <a:gdLst/>
              <a:ahLst/>
              <a:cxnLst/>
              <a:rect l="0" t="0" r="0" b="0"/>
              <a:pathLst>
                <a:path w="33537" h="65124">
                  <a:moveTo>
                    <a:pt x="0" y="0"/>
                  </a:moveTo>
                  <a:lnTo>
                    <a:pt x="5470" y="2641"/>
                  </a:lnTo>
                  <a:cubicBezTo>
                    <a:pt x="9280" y="5434"/>
                    <a:pt x="13344" y="8863"/>
                    <a:pt x="17535" y="13055"/>
                  </a:cubicBezTo>
                  <a:cubicBezTo>
                    <a:pt x="21472" y="16992"/>
                    <a:pt x="24774" y="20801"/>
                    <a:pt x="27314" y="24738"/>
                  </a:cubicBezTo>
                  <a:cubicBezTo>
                    <a:pt x="29981" y="28548"/>
                    <a:pt x="31759" y="32359"/>
                    <a:pt x="32648" y="36169"/>
                  </a:cubicBezTo>
                  <a:cubicBezTo>
                    <a:pt x="33537" y="39851"/>
                    <a:pt x="33410" y="43534"/>
                    <a:pt x="32394" y="47091"/>
                  </a:cubicBezTo>
                  <a:cubicBezTo>
                    <a:pt x="31378" y="50773"/>
                    <a:pt x="29092" y="54203"/>
                    <a:pt x="25790" y="57632"/>
                  </a:cubicBezTo>
                  <a:cubicBezTo>
                    <a:pt x="22488" y="60807"/>
                    <a:pt x="19313" y="62966"/>
                    <a:pt x="15884" y="63982"/>
                  </a:cubicBezTo>
                  <a:cubicBezTo>
                    <a:pt x="12582" y="65124"/>
                    <a:pt x="9153" y="65124"/>
                    <a:pt x="5597" y="64235"/>
                  </a:cubicBezTo>
                  <a:lnTo>
                    <a:pt x="0" y="61564"/>
                  </a:lnTo>
                  <a:lnTo>
                    <a:pt x="0" y="50688"/>
                  </a:lnTo>
                  <a:lnTo>
                    <a:pt x="7629" y="54964"/>
                  </a:lnTo>
                  <a:cubicBezTo>
                    <a:pt x="10169" y="55726"/>
                    <a:pt x="12455" y="55981"/>
                    <a:pt x="14614" y="55346"/>
                  </a:cubicBezTo>
                  <a:cubicBezTo>
                    <a:pt x="16646" y="54837"/>
                    <a:pt x="18678" y="53568"/>
                    <a:pt x="20583" y="51662"/>
                  </a:cubicBezTo>
                  <a:cubicBezTo>
                    <a:pt x="21980" y="50138"/>
                    <a:pt x="23123" y="48614"/>
                    <a:pt x="23758" y="47091"/>
                  </a:cubicBezTo>
                  <a:cubicBezTo>
                    <a:pt x="24393" y="45439"/>
                    <a:pt x="24647" y="43788"/>
                    <a:pt x="24647" y="42137"/>
                  </a:cubicBezTo>
                  <a:cubicBezTo>
                    <a:pt x="24520" y="40486"/>
                    <a:pt x="24139" y="38709"/>
                    <a:pt x="23377" y="36931"/>
                  </a:cubicBezTo>
                  <a:cubicBezTo>
                    <a:pt x="22742" y="35280"/>
                    <a:pt x="21726" y="33374"/>
                    <a:pt x="20583" y="31596"/>
                  </a:cubicBezTo>
                  <a:cubicBezTo>
                    <a:pt x="19440" y="29819"/>
                    <a:pt x="17916" y="27913"/>
                    <a:pt x="16392" y="26135"/>
                  </a:cubicBezTo>
                  <a:cubicBezTo>
                    <a:pt x="14741" y="24231"/>
                    <a:pt x="12963" y="22325"/>
                    <a:pt x="11058" y="20421"/>
                  </a:cubicBezTo>
                  <a:cubicBezTo>
                    <a:pt x="8518" y="17881"/>
                    <a:pt x="6105" y="15721"/>
                    <a:pt x="3946" y="13817"/>
                  </a:cubicBezTo>
                  <a:lnTo>
                    <a:pt x="0" y="1091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6" name="Shape 11194">
              <a:extLst>
                <a:ext uri="{FF2B5EF4-FFF2-40B4-BE49-F238E27FC236}">
                  <a16:creationId xmlns:a16="http://schemas.microsoft.com/office/drawing/2014/main" id="{FB32C5C8-B7B0-4983-AB10-BB32778D2295}"/>
                </a:ext>
              </a:extLst>
            </p:cNvPr>
            <p:cNvSpPr/>
            <p:nvPr/>
          </p:nvSpPr>
          <p:spPr>
            <a:xfrm>
              <a:off x="2475611" y="2478151"/>
              <a:ext cx="76708" cy="72771"/>
            </a:xfrm>
            <a:custGeom>
              <a:avLst/>
              <a:gdLst/>
              <a:ahLst/>
              <a:cxnLst/>
              <a:rect l="0" t="0" r="0" b="0"/>
              <a:pathLst>
                <a:path w="76708" h="72771">
                  <a:moveTo>
                    <a:pt x="23749" y="127"/>
                  </a:moveTo>
                  <a:cubicBezTo>
                    <a:pt x="26162" y="0"/>
                    <a:pt x="28448" y="508"/>
                    <a:pt x="30734" y="1524"/>
                  </a:cubicBezTo>
                  <a:cubicBezTo>
                    <a:pt x="32893" y="2540"/>
                    <a:pt x="34925" y="3937"/>
                    <a:pt x="36703" y="5715"/>
                  </a:cubicBezTo>
                  <a:cubicBezTo>
                    <a:pt x="38354" y="7366"/>
                    <a:pt x="39878" y="9144"/>
                    <a:pt x="41148" y="11049"/>
                  </a:cubicBezTo>
                  <a:cubicBezTo>
                    <a:pt x="42545" y="12954"/>
                    <a:pt x="43561" y="15367"/>
                    <a:pt x="44577" y="18161"/>
                  </a:cubicBezTo>
                  <a:cubicBezTo>
                    <a:pt x="45466" y="20955"/>
                    <a:pt x="46228" y="24384"/>
                    <a:pt x="46736" y="28448"/>
                  </a:cubicBezTo>
                  <a:cubicBezTo>
                    <a:pt x="47371" y="32512"/>
                    <a:pt x="47625" y="37592"/>
                    <a:pt x="47752" y="43434"/>
                  </a:cubicBezTo>
                  <a:lnTo>
                    <a:pt x="48133" y="59944"/>
                  </a:lnTo>
                  <a:lnTo>
                    <a:pt x="70358" y="37719"/>
                  </a:lnTo>
                  <a:cubicBezTo>
                    <a:pt x="70485" y="37592"/>
                    <a:pt x="70739" y="37465"/>
                    <a:pt x="71120" y="37338"/>
                  </a:cubicBezTo>
                  <a:cubicBezTo>
                    <a:pt x="71374" y="37211"/>
                    <a:pt x="71755" y="37211"/>
                    <a:pt x="72136" y="37338"/>
                  </a:cubicBezTo>
                  <a:cubicBezTo>
                    <a:pt x="72517" y="37465"/>
                    <a:pt x="72898" y="37592"/>
                    <a:pt x="73279" y="37973"/>
                  </a:cubicBezTo>
                  <a:cubicBezTo>
                    <a:pt x="73787" y="38227"/>
                    <a:pt x="74168" y="38608"/>
                    <a:pt x="74676" y="39116"/>
                  </a:cubicBezTo>
                  <a:cubicBezTo>
                    <a:pt x="75184" y="39497"/>
                    <a:pt x="75565" y="40005"/>
                    <a:pt x="75819" y="40386"/>
                  </a:cubicBezTo>
                  <a:cubicBezTo>
                    <a:pt x="76200" y="40894"/>
                    <a:pt x="76327" y="41275"/>
                    <a:pt x="76454" y="41656"/>
                  </a:cubicBezTo>
                  <a:cubicBezTo>
                    <a:pt x="76581" y="42037"/>
                    <a:pt x="76708" y="42291"/>
                    <a:pt x="76581" y="42672"/>
                  </a:cubicBezTo>
                  <a:cubicBezTo>
                    <a:pt x="76454" y="42926"/>
                    <a:pt x="76327" y="43307"/>
                    <a:pt x="76073" y="43561"/>
                  </a:cubicBezTo>
                  <a:lnTo>
                    <a:pt x="47879" y="71755"/>
                  </a:lnTo>
                  <a:cubicBezTo>
                    <a:pt x="47498" y="72136"/>
                    <a:pt x="47117" y="72390"/>
                    <a:pt x="46736" y="72517"/>
                  </a:cubicBezTo>
                  <a:cubicBezTo>
                    <a:pt x="46355" y="72771"/>
                    <a:pt x="45974" y="72771"/>
                    <a:pt x="45593" y="72771"/>
                  </a:cubicBezTo>
                  <a:cubicBezTo>
                    <a:pt x="45212" y="72771"/>
                    <a:pt x="44704" y="72644"/>
                    <a:pt x="44323" y="72390"/>
                  </a:cubicBezTo>
                  <a:cubicBezTo>
                    <a:pt x="43815" y="72009"/>
                    <a:pt x="43307" y="71628"/>
                    <a:pt x="42672" y="70993"/>
                  </a:cubicBezTo>
                  <a:cubicBezTo>
                    <a:pt x="42164" y="70485"/>
                    <a:pt x="41656" y="69977"/>
                    <a:pt x="41402" y="69596"/>
                  </a:cubicBezTo>
                  <a:cubicBezTo>
                    <a:pt x="41021" y="69088"/>
                    <a:pt x="40767" y="68707"/>
                    <a:pt x="40513" y="68199"/>
                  </a:cubicBezTo>
                  <a:cubicBezTo>
                    <a:pt x="40386" y="67818"/>
                    <a:pt x="40259" y="67310"/>
                    <a:pt x="40132" y="66802"/>
                  </a:cubicBezTo>
                  <a:cubicBezTo>
                    <a:pt x="40132" y="66294"/>
                    <a:pt x="40005" y="65786"/>
                    <a:pt x="40005" y="65024"/>
                  </a:cubicBezTo>
                  <a:lnTo>
                    <a:pt x="39751" y="44323"/>
                  </a:lnTo>
                  <a:cubicBezTo>
                    <a:pt x="39624" y="39624"/>
                    <a:pt x="39370" y="35560"/>
                    <a:pt x="38862" y="32131"/>
                  </a:cubicBezTo>
                  <a:cubicBezTo>
                    <a:pt x="38354" y="28829"/>
                    <a:pt x="37719" y="26035"/>
                    <a:pt x="36957" y="23622"/>
                  </a:cubicBezTo>
                  <a:cubicBezTo>
                    <a:pt x="36068" y="21336"/>
                    <a:pt x="35179" y="19304"/>
                    <a:pt x="34163" y="17780"/>
                  </a:cubicBezTo>
                  <a:cubicBezTo>
                    <a:pt x="33147" y="16256"/>
                    <a:pt x="32004" y="14986"/>
                    <a:pt x="30861" y="13843"/>
                  </a:cubicBezTo>
                  <a:cubicBezTo>
                    <a:pt x="29718" y="12700"/>
                    <a:pt x="28448" y="11811"/>
                    <a:pt x="27051" y="11176"/>
                  </a:cubicBezTo>
                  <a:cubicBezTo>
                    <a:pt x="25654" y="10541"/>
                    <a:pt x="24257" y="10160"/>
                    <a:pt x="22733" y="10160"/>
                  </a:cubicBezTo>
                  <a:cubicBezTo>
                    <a:pt x="21336" y="10160"/>
                    <a:pt x="19812" y="10414"/>
                    <a:pt x="18288" y="11049"/>
                  </a:cubicBezTo>
                  <a:cubicBezTo>
                    <a:pt x="16764" y="11684"/>
                    <a:pt x="15240" y="12700"/>
                    <a:pt x="13843" y="14097"/>
                  </a:cubicBezTo>
                  <a:cubicBezTo>
                    <a:pt x="12192" y="15748"/>
                    <a:pt x="10922" y="17526"/>
                    <a:pt x="10033" y="19304"/>
                  </a:cubicBezTo>
                  <a:cubicBezTo>
                    <a:pt x="9144" y="21082"/>
                    <a:pt x="8509" y="22606"/>
                    <a:pt x="8001" y="24130"/>
                  </a:cubicBezTo>
                  <a:cubicBezTo>
                    <a:pt x="7620" y="25654"/>
                    <a:pt x="7239" y="27051"/>
                    <a:pt x="6985" y="28067"/>
                  </a:cubicBezTo>
                  <a:cubicBezTo>
                    <a:pt x="6858" y="29210"/>
                    <a:pt x="6477" y="29972"/>
                    <a:pt x="6223" y="30226"/>
                  </a:cubicBezTo>
                  <a:cubicBezTo>
                    <a:pt x="5969" y="30480"/>
                    <a:pt x="5842" y="30607"/>
                    <a:pt x="5588" y="30607"/>
                  </a:cubicBezTo>
                  <a:cubicBezTo>
                    <a:pt x="5334" y="30734"/>
                    <a:pt x="4953" y="30607"/>
                    <a:pt x="4699" y="30480"/>
                  </a:cubicBezTo>
                  <a:cubicBezTo>
                    <a:pt x="4318" y="30353"/>
                    <a:pt x="3937" y="30099"/>
                    <a:pt x="3429" y="29718"/>
                  </a:cubicBezTo>
                  <a:cubicBezTo>
                    <a:pt x="3048" y="29464"/>
                    <a:pt x="2540" y="28956"/>
                    <a:pt x="2032" y="28448"/>
                  </a:cubicBezTo>
                  <a:cubicBezTo>
                    <a:pt x="1651" y="28067"/>
                    <a:pt x="1270" y="27686"/>
                    <a:pt x="1016" y="27305"/>
                  </a:cubicBezTo>
                  <a:cubicBezTo>
                    <a:pt x="762" y="27051"/>
                    <a:pt x="508" y="26797"/>
                    <a:pt x="381" y="26416"/>
                  </a:cubicBezTo>
                  <a:cubicBezTo>
                    <a:pt x="254" y="26162"/>
                    <a:pt x="127" y="25908"/>
                    <a:pt x="0" y="25654"/>
                  </a:cubicBezTo>
                  <a:cubicBezTo>
                    <a:pt x="0" y="25273"/>
                    <a:pt x="0" y="24892"/>
                    <a:pt x="0" y="24257"/>
                  </a:cubicBezTo>
                  <a:cubicBezTo>
                    <a:pt x="0" y="23749"/>
                    <a:pt x="254" y="22733"/>
                    <a:pt x="508" y="21590"/>
                  </a:cubicBezTo>
                  <a:cubicBezTo>
                    <a:pt x="762" y="20320"/>
                    <a:pt x="1270" y="18796"/>
                    <a:pt x="2032" y="17272"/>
                  </a:cubicBezTo>
                  <a:cubicBezTo>
                    <a:pt x="2794" y="15621"/>
                    <a:pt x="3683" y="13843"/>
                    <a:pt x="4699" y="12192"/>
                  </a:cubicBezTo>
                  <a:cubicBezTo>
                    <a:pt x="5842" y="10414"/>
                    <a:pt x="7112" y="8763"/>
                    <a:pt x="8636" y="7239"/>
                  </a:cubicBezTo>
                  <a:cubicBezTo>
                    <a:pt x="11176" y="4826"/>
                    <a:pt x="13716" y="2921"/>
                    <a:pt x="16256" y="1778"/>
                  </a:cubicBezTo>
                  <a:cubicBezTo>
                    <a:pt x="18796" y="635"/>
                    <a:pt x="21336" y="127"/>
                    <a:pt x="23749"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7" name="Shape 11195">
              <a:extLst>
                <a:ext uri="{FF2B5EF4-FFF2-40B4-BE49-F238E27FC236}">
                  <a16:creationId xmlns:a16="http://schemas.microsoft.com/office/drawing/2014/main" id="{57A92B23-1BC2-4470-9E20-BE705FEDA6B3}"/>
                </a:ext>
              </a:extLst>
            </p:cNvPr>
            <p:cNvSpPr/>
            <p:nvPr/>
          </p:nvSpPr>
          <p:spPr>
            <a:xfrm>
              <a:off x="2516505" y="2437130"/>
              <a:ext cx="69215" cy="70738"/>
            </a:xfrm>
            <a:custGeom>
              <a:avLst/>
              <a:gdLst/>
              <a:ahLst/>
              <a:cxnLst/>
              <a:rect l="0" t="0" r="0" b="0"/>
              <a:pathLst>
                <a:path w="69215" h="70738">
                  <a:moveTo>
                    <a:pt x="22987" y="0"/>
                  </a:moveTo>
                  <a:cubicBezTo>
                    <a:pt x="25273" y="0"/>
                    <a:pt x="27559" y="381"/>
                    <a:pt x="29591" y="1397"/>
                  </a:cubicBezTo>
                  <a:cubicBezTo>
                    <a:pt x="31750" y="2286"/>
                    <a:pt x="33782" y="3683"/>
                    <a:pt x="35687" y="5588"/>
                  </a:cubicBezTo>
                  <a:cubicBezTo>
                    <a:pt x="37211" y="7112"/>
                    <a:pt x="38481" y="8889"/>
                    <a:pt x="39497" y="10668"/>
                  </a:cubicBezTo>
                  <a:cubicBezTo>
                    <a:pt x="40386" y="12446"/>
                    <a:pt x="41021" y="14351"/>
                    <a:pt x="41275" y="16256"/>
                  </a:cubicBezTo>
                  <a:cubicBezTo>
                    <a:pt x="41529" y="18034"/>
                    <a:pt x="41402" y="19938"/>
                    <a:pt x="41021" y="21971"/>
                  </a:cubicBezTo>
                  <a:cubicBezTo>
                    <a:pt x="40640" y="23876"/>
                    <a:pt x="39751" y="25781"/>
                    <a:pt x="38481" y="27559"/>
                  </a:cubicBezTo>
                  <a:lnTo>
                    <a:pt x="38608" y="27686"/>
                  </a:lnTo>
                  <a:cubicBezTo>
                    <a:pt x="40513" y="26035"/>
                    <a:pt x="42545" y="24892"/>
                    <a:pt x="44704" y="24130"/>
                  </a:cubicBezTo>
                  <a:cubicBezTo>
                    <a:pt x="46863" y="23368"/>
                    <a:pt x="49022" y="22987"/>
                    <a:pt x="51054" y="22987"/>
                  </a:cubicBezTo>
                  <a:cubicBezTo>
                    <a:pt x="53213" y="22987"/>
                    <a:pt x="55245" y="23368"/>
                    <a:pt x="57277" y="24257"/>
                  </a:cubicBezTo>
                  <a:cubicBezTo>
                    <a:pt x="59309" y="25019"/>
                    <a:pt x="61087" y="26288"/>
                    <a:pt x="62611" y="27813"/>
                  </a:cubicBezTo>
                  <a:cubicBezTo>
                    <a:pt x="65024" y="30226"/>
                    <a:pt x="66675" y="32765"/>
                    <a:pt x="67818" y="35433"/>
                  </a:cubicBezTo>
                  <a:cubicBezTo>
                    <a:pt x="68834" y="38100"/>
                    <a:pt x="69215" y="40894"/>
                    <a:pt x="69088" y="43814"/>
                  </a:cubicBezTo>
                  <a:cubicBezTo>
                    <a:pt x="68961" y="46609"/>
                    <a:pt x="68072" y="49530"/>
                    <a:pt x="66548" y="52451"/>
                  </a:cubicBezTo>
                  <a:cubicBezTo>
                    <a:pt x="65024" y="55499"/>
                    <a:pt x="62865" y="58293"/>
                    <a:pt x="60071" y="61213"/>
                  </a:cubicBezTo>
                  <a:cubicBezTo>
                    <a:pt x="58293" y="62864"/>
                    <a:pt x="56642" y="64388"/>
                    <a:pt x="54864" y="65532"/>
                  </a:cubicBezTo>
                  <a:cubicBezTo>
                    <a:pt x="53086" y="66801"/>
                    <a:pt x="51435" y="67690"/>
                    <a:pt x="49911" y="68580"/>
                  </a:cubicBezTo>
                  <a:cubicBezTo>
                    <a:pt x="48387" y="69342"/>
                    <a:pt x="46990" y="69850"/>
                    <a:pt x="45847" y="70231"/>
                  </a:cubicBezTo>
                  <a:cubicBezTo>
                    <a:pt x="44704" y="70612"/>
                    <a:pt x="43942" y="70738"/>
                    <a:pt x="43561" y="70738"/>
                  </a:cubicBezTo>
                  <a:cubicBezTo>
                    <a:pt x="43180" y="70738"/>
                    <a:pt x="42799" y="70738"/>
                    <a:pt x="42545" y="70738"/>
                  </a:cubicBezTo>
                  <a:cubicBezTo>
                    <a:pt x="42164" y="70612"/>
                    <a:pt x="41910" y="70485"/>
                    <a:pt x="41529" y="70231"/>
                  </a:cubicBezTo>
                  <a:cubicBezTo>
                    <a:pt x="41148" y="70103"/>
                    <a:pt x="40767" y="69850"/>
                    <a:pt x="40386" y="69469"/>
                  </a:cubicBezTo>
                  <a:cubicBezTo>
                    <a:pt x="40005" y="69214"/>
                    <a:pt x="39497" y="68707"/>
                    <a:pt x="38989" y="68199"/>
                  </a:cubicBezTo>
                  <a:cubicBezTo>
                    <a:pt x="37973" y="67183"/>
                    <a:pt x="37465" y="66421"/>
                    <a:pt x="37211" y="65913"/>
                  </a:cubicBezTo>
                  <a:cubicBezTo>
                    <a:pt x="37084" y="65277"/>
                    <a:pt x="37211" y="64897"/>
                    <a:pt x="37465" y="64515"/>
                  </a:cubicBezTo>
                  <a:cubicBezTo>
                    <a:pt x="37719" y="64262"/>
                    <a:pt x="38481" y="64008"/>
                    <a:pt x="39624" y="63753"/>
                  </a:cubicBezTo>
                  <a:cubicBezTo>
                    <a:pt x="40767" y="63500"/>
                    <a:pt x="42037" y="62992"/>
                    <a:pt x="43688" y="62357"/>
                  </a:cubicBezTo>
                  <a:cubicBezTo>
                    <a:pt x="45339" y="61722"/>
                    <a:pt x="47117" y="60833"/>
                    <a:pt x="49022" y="59817"/>
                  </a:cubicBezTo>
                  <a:cubicBezTo>
                    <a:pt x="50927" y="58674"/>
                    <a:pt x="52832" y="57276"/>
                    <a:pt x="54610" y="55372"/>
                  </a:cubicBezTo>
                  <a:cubicBezTo>
                    <a:pt x="56388" y="53594"/>
                    <a:pt x="57785" y="51815"/>
                    <a:pt x="58674" y="50038"/>
                  </a:cubicBezTo>
                  <a:cubicBezTo>
                    <a:pt x="59563" y="48260"/>
                    <a:pt x="60071" y="46482"/>
                    <a:pt x="60198" y="44703"/>
                  </a:cubicBezTo>
                  <a:cubicBezTo>
                    <a:pt x="60198" y="43052"/>
                    <a:pt x="59944" y="41401"/>
                    <a:pt x="59309" y="39751"/>
                  </a:cubicBezTo>
                  <a:cubicBezTo>
                    <a:pt x="58674" y="38226"/>
                    <a:pt x="57658" y="36702"/>
                    <a:pt x="56388" y="35433"/>
                  </a:cubicBezTo>
                  <a:cubicBezTo>
                    <a:pt x="54864" y="34036"/>
                    <a:pt x="53340" y="33020"/>
                    <a:pt x="51562" y="32385"/>
                  </a:cubicBezTo>
                  <a:cubicBezTo>
                    <a:pt x="49784" y="31876"/>
                    <a:pt x="48006" y="31750"/>
                    <a:pt x="45974" y="32003"/>
                  </a:cubicBezTo>
                  <a:cubicBezTo>
                    <a:pt x="44069" y="32258"/>
                    <a:pt x="42037" y="33020"/>
                    <a:pt x="39878" y="34163"/>
                  </a:cubicBezTo>
                  <a:cubicBezTo>
                    <a:pt x="37846" y="35433"/>
                    <a:pt x="35687" y="37084"/>
                    <a:pt x="33655" y="39115"/>
                  </a:cubicBezTo>
                  <a:lnTo>
                    <a:pt x="28575" y="44196"/>
                  </a:lnTo>
                  <a:cubicBezTo>
                    <a:pt x="28448" y="44323"/>
                    <a:pt x="28194" y="44576"/>
                    <a:pt x="27813" y="44703"/>
                  </a:cubicBezTo>
                  <a:cubicBezTo>
                    <a:pt x="27559" y="44703"/>
                    <a:pt x="27178" y="44831"/>
                    <a:pt x="26924" y="44703"/>
                  </a:cubicBezTo>
                  <a:cubicBezTo>
                    <a:pt x="26543" y="44703"/>
                    <a:pt x="26162" y="44450"/>
                    <a:pt x="25654" y="44196"/>
                  </a:cubicBezTo>
                  <a:cubicBezTo>
                    <a:pt x="25273" y="44069"/>
                    <a:pt x="24765" y="43561"/>
                    <a:pt x="24130" y="43052"/>
                  </a:cubicBezTo>
                  <a:cubicBezTo>
                    <a:pt x="23622" y="42545"/>
                    <a:pt x="23368" y="42163"/>
                    <a:pt x="23114" y="41656"/>
                  </a:cubicBezTo>
                  <a:cubicBezTo>
                    <a:pt x="22860" y="41275"/>
                    <a:pt x="22606" y="40894"/>
                    <a:pt x="22606" y="40513"/>
                  </a:cubicBezTo>
                  <a:cubicBezTo>
                    <a:pt x="22606" y="40259"/>
                    <a:pt x="22606" y="39877"/>
                    <a:pt x="22606" y="39624"/>
                  </a:cubicBezTo>
                  <a:cubicBezTo>
                    <a:pt x="22733" y="39370"/>
                    <a:pt x="22860" y="39115"/>
                    <a:pt x="23114" y="38862"/>
                  </a:cubicBezTo>
                  <a:lnTo>
                    <a:pt x="27559" y="34417"/>
                  </a:lnTo>
                  <a:cubicBezTo>
                    <a:pt x="29337" y="32638"/>
                    <a:pt x="30734" y="30861"/>
                    <a:pt x="31623" y="29083"/>
                  </a:cubicBezTo>
                  <a:cubicBezTo>
                    <a:pt x="32512" y="27177"/>
                    <a:pt x="33020" y="25400"/>
                    <a:pt x="33147" y="23622"/>
                  </a:cubicBezTo>
                  <a:cubicBezTo>
                    <a:pt x="33274" y="21844"/>
                    <a:pt x="33020" y="20065"/>
                    <a:pt x="32385" y="18414"/>
                  </a:cubicBezTo>
                  <a:cubicBezTo>
                    <a:pt x="31750" y="16763"/>
                    <a:pt x="30734" y="15113"/>
                    <a:pt x="29210" y="13715"/>
                  </a:cubicBezTo>
                  <a:cubicBezTo>
                    <a:pt x="28194" y="12700"/>
                    <a:pt x="27051" y="11811"/>
                    <a:pt x="25654" y="11176"/>
                  </a:cubicBezTo>
                  <a:cubicBezTo>
                    <a:pt x="24384" y="10540"/>
                    <a:pt x="22987" y="10287"/>
                    <a:pt x="21717" y="10160"/>
                  </a:cubicBezTo>
                  <a:cubicBezTo>
                    <a:pt x="20320" y="10160"/>
                    <a:pt x="18796" y="10540"/>
                    <a:pt x="17399" y="11176"/>
                  </a:cubicBezTo>
                  <a:cubicBezTo>
                    <a:pt x="15875" y="11811"/>
                    <a:pt x="14478" y="12826"/>
                    <a:pt x="13081" y="14224"/>
                  </a:cubicBezTo>
                  <a:cubicBezTo>
                    <a:pt x="11557" y="15748"/>
                    <a:pt x="10414" y="17399"/>
                    <a:pt x="9525" y="19176"/>
                  </a:cubicBezTo>
                  <a:cubicBezTo>
                    <a:pt x="8763" y="20827"/>
                    <a:pt x="8128" y="22478"/>
                    <a:pt x="7620" y="24002"/>
                  </a:cubicBezTo>
                  <a:cubicBezTo>
                    <a:pt x="7112" y="25526"/>
                    <a:pt x="6858" y="26924"/>
                    <a:pt x="6604" y="27939"/>
                  </a:cubicBezTo>
                  <a:cubicBezTo>
                    <a:pt x="6350" y="29083"/>
                    <a:pt x="6223" y="29845"/>
                    <a:pt x="5969" y="30099"/>
                  </a:cubicBezTo>
                  <a:cubicBezTo>
                    <a:pt x="5715" y="30226"/>
                    <a:pt x="5588" y="30352"/>
                    <a:pt x="5334" y="30480"/>
                  </a:cubicBezTo>
                  <a:cubicBezTo>
                    <a:pt x="5080" y="30607"/>
                    <a:pt x="4826" y="30480"/>
                    <a:pt x="4572" y="30480"/>
                  </a:cubicBezTo>
                  <a:cubicBezTo>
                    <a:pt x="4318" y="30352"/>
                    <a:pt x="3937" y="30099"/>
                    <a:pt x="3556" y="29845"/>
                  </a:cubicBezTo>
                  <a:cubicBezTo>
                    <a:pt x="3175" y="29463"/>
                    <a:pt x="2667" y="29083"/>
                    <a:pt x="2032" y="28448"/>
                  </a:cubicBezTo>
                  <a:cubicBezTo>
                    <a:pt x="1651" y="28067"/>
                    <a:pt x="1397" y="27686"/>
                    <a:pt x="1016" y="27432"/>
                  </a:cubicBezTo>
                  <a:cubicBezTo>
                    <a:pt x="762" y="27051"/>
                    <a:pt x="635" y="26670"/>
                    <a:pt x="381" y="26415"/>
                  </a:cubicBezTo>
                  <a:cubicBezTo>
                    <a:pt x="254" y="26162"/>
                    <a:pt x="127" y="25781"/>
                    <a:pt x="127" y="25526"/>
                  </a:cubicBezTo>
                  <a:cubicBezTo>
                    <a:pt x="0" y="25273"/>
                    <a:pt x="0" y="24892"/>
                    <a:pt x="0" y="24384"/>
                  </a:cubicBezTo>
                  <a:cubicBezTo>
                    <a:pt x="0" y="23876"/>
                    <a:pt x="127" y="22987"/>
                    <a:pt x="381" y="21717"/>
                  </a:cubicBezTo>
                  <a:cubicBezTo>
                    <a:pt x="762" y="20447"/>
                    <a:pt x="1143" y="19050"/>
                    <a:pt x="1905" y="17526"/>
                  </a:cubicBezTo>
                  <a:cubicBezTo>
                    <a:pt x="2540" y="16001"/>
                    <a:pt x="3429" y="14224"/>
                    <a:pt x="4572" y="12446"/>
                  </a:cubicBezTo>
                  <a:cubicBezTo>
                    <a:pt x="5715" y="10668"/>
                    <a:pt x="7112" y="9017"/>
                    <a:pt x="8763" y="7238"/>
                  </a:cubicBezTo>
                  <a:cubicBezTo>
                    <a:pt x="11176" y="4952"/>
                    <a:pt x="13589" y="3175"/>
                    <a:pt x="15875" y="2032"/>
                  </a:cubicBezTo>
                  <a:cubicBezTo>
                    <a:pt x="18288" y="762"/>
                    <a:pt x="20701" y="126"/>
                    <a:pt x="22987"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8" name="Shape 11197">
              <a:extLst>
                <a:ext uri="{FF2B5EF4-FFF2-40B4-BE49-F238E27FC236}">
                  <a16:creationId xmlns:a16="http://schemas.microsoft.com/office/drawing/2014/main" id="{EBFCBAD5-B553-4A22-937C-B4F58D66965C}"/>
                </a:ext>
              </a:extLst>
            </p:cNvPr>
            <p:cNvSpPr/>
            <p:nvPr/>
          </p:nvSpPr>
          <p:spPr>
            <a:xfrm>
              <a:off x="2590038"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593" y="20955"/>
                    <a:pt x="46355" y="24384"/>
                    <a:pt x="46863" y="28448"/>
                  </a:cubicBezTo>
                  <a:cubicBezTo>
                    <a:pt x="47371" y="32512"/>
                    <a:pt x="47625" y="37465"/>
                    <a:pt x="47752" y="43434"/>
                  </a:cubicBezTo>
                  <a:lnTo>
                    <a:pt x="48133" y="59944"/>
                  </a:lnTo>
                  <a:lnTo>
                    <a:pt x="70358" y="37719"/>
                  </a:lnTo>
                  <a:cubicBezTo>
                    <a:pt x="70612" y="37592"/>
                    <a:pt x="70866" y="37465"/>
                    <a:pt x="71120" y="37338"/>
                  </a:cubicBezTo>
                  <a:cubicBezTo>
                    <a:pt x="71501" y="37211"/>
                    <a:pt x="71755" y="37211"/>
                    <a:pt x="72136" y="37338"/>
                  </a:cubicBezTo>
                  <a:cubicBezTo>
                    <a:pt x="72517" y="37465"/>
                    <a:pt x="72898" y="37592"/>
                    <a:pt x="73406" y="37973"/>
                  </a:cubicBezTo>
                  <a:cubicBezTo>
                    <a:pt x="73787" y="38227"/>
                    <a:pt x="74295" y="38608"/>
                    <a:pt x="74676" y="39115"/>
                  </a:cubicBezTo>
                  <a:cubicBezTo>
                    <a:pt x="75184" y="39497"/>
                    <a:pt x="75565" y="40005"/>
                    <a:pt x="75946" y="40386"/>
                  </a:cubicBezTo>
                  <a:cubicBezTo>
                    <a:pt x="76200" y="40894"/>
                    <a:pt x="76454" y="41275"/>
                    <a:pt x="76581" y="41656"/>
                  </a:cubicBezTo>
                  <a:cubicBezTo>
                    <a:pt x="76708" y="42037"/>
                    <a:pt x="76708" y="42290"/>
                    <a:pt x="76581" y="42672"/>
                  </a:cubicBezTo>
                  <a:cubicBezTo>
                    <a:pt x="76581" y="42926"/>
                    <a:pt x="76327" y="43307"/>
                    <a:pt x="76200" y="43434"/>
                  </a:cubicBezTo>
                  <a:lnTo>
                    <a:pt x="47879" y="71755"/>
                  </a:lnTo>
                  <a:cubicBezTo>
                    <a:pt x="47498" y="72009"/>
                    <a:pt x="47244" y="72390"/>
                    <a:pt x="46863" y="72517"/>
                  </a:cubicBezTo>
                  <a:cubicBezTo>
                    <a:pt x="46482" y="72771"/>
                    <a:pt x="46101"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259"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195" y="21336"/>
                    <a:pt x="35179" y="19303"/>
                    <a:pt x="34163" y="17780"/>
                  </a:cubicBezTo>
                  <a:cubicBezTo>
                    <a:pt x="33147" y="16256"/>
                    <a:pt x="32004" y="14986"/>
                    <a:pt x="30861" y="13843"/>
                  </a:cubicBezTo>
                  <a:cubicBezTo>
                    <a:pt x="29845" y="12700"/>
                    <a:pt x="28575" y="11811"/>
                    <a:pt x="27178" y="11176"/>
                  </a:cubicBezTo>
                  <a:cubicBezTo>
                    <a:pt x="25781" y="10540"/>
                    <a:pt x="24257" y="10160"/>
                    <a:pt x="22860" y="10160"/>
                  </a:cubicBezTo>
                  <a:cubicBezTo>
                    <a:pt x="21336" y="10160"/>
                    <a:pt x="19812" y="10414"/>
                    <a:pt x="18288" y="11049"/>
                  </a:cubicBezTo>
                  <a:cubicBezTo>
                    <a:pt x="16764" y="11684"/>
                    <a:pt x="15240" y="12700"/>
                    <a:pt x="13843" y="14097"/>
                  </a:cubicBezTo>
                  <a:cubicBezTo>
                    <a:pt x="12192" y="15748"/>
                    <a:pt x="10922" y="17526"/>
                    <a:pt x="10033" y="19303"/>
                  </a:cubicBezTo>
                  <a:cubicBezTo>
                    <a:pt x="9271" y="20955"/>
                    <a:pt x="8509" y="22606"/>
                    <a:pt x="8128" y="24130"/>
                  </a:cubicBezTo>
                  <a:cubicBezTo>
                    <a:pt x="7620" y="25653"/>
                    <a:pt x="7239"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635" y="26670"/>
                    <a:pt x="381" y="26415"/>
                  </a:cubicBezTo>
                  <a:cubicBezTo>
                    <a:pt x="254" y="26162"/>
                    <a:pt x="127" y="25908"/>
                    <a:pt x="127" y="25653"/>
                  </a:cubicBezTo>
                  <a:cubicBezTo>
                    <a:pt x="0" y="25273"/>
                    <a:pt x="0" y="24892"/>
                    <a:pt x="0" y="24257"/>
                  </a:cubicBezTo>
                  <a:cubicBezTo>
                    <a:pt x="127" y="23749"/>
                    <a:pt x="254" y="22733"/>
                    <a:pt x="508"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99" name="Shape 11198">
              <a:extLst>
                <a:ext uri="{FF2B5EF4-FFF2-40B4-BE49-F238E27FC236}">
                  <a16:creationId xmlns:a16="http://schemas.microsoft.com/office/drawing/2014/main" id="{522BB2E0-CECE-4A23-882F-7042EE736477}"/>
                </a:ext>
              </a:extLst>
            </p:cNvPr>
            <p:cNvSpPr/>
            <p:nvPr/>
          </p:nvSpPr>
          <p:spPr>
            <a:xfrm>
              <a:off x="2633599" y="2517140"/>
              <a:ext cx="33546" cy="65129"/>
            </a:xfrm>
            <a:custGeom>
              <a:avLst/>
              <a:gdLst/>
              <a:ahLst/>
              <a:cxnLst/>
              <a:rect l="0" t="0" r="0" b="0"/>
              <a:pathLst>
                <a:path w="33546" h="65129">
                  <a:moveTo>
                    <a:pt x="27940" y="889"/>
                  </a:moveTo>
                  <a:lnTo>
                    <a:pt x="33546" y="3595"/>
                  </a:lnTo>
                  <a:lnTo>
                    <a:pt x="33546" y="14520"/>
                  </a:lnTo>
                  <a:lnTo>
                    <a:pt x="31242" y="12827"/>
                  </a:lnTo>
                  <a:cubicBezTo>
                    <a:pt x="29337" y="11684"/>
                    <a:pt x="27559" y="10795"/>
                    <a:pt x="25908" y="10287"/>
                  </a:cubicBezTo>
                  <a:cubicBezTo>
                    <a:pt x="24257" y="9652"/>
                    <a:pt x="22606" y="9398"/>
                    <a:pt x="21082" y="9525"/>
                  </a:cubicBezTo>
                  <a:cubicBezTo>
                    <a:pt x="19558" y="9652"/>
                    <a:pt x="18161" y="9906"/>
                    <a:pt x="16764" y="10668"/>
                  </a:cubicBezTo>
                  <a:cubicBezTo>
                    <a:pt x="15494" y="11303"/>
                    <a:pt x="14224" y="12319"/>
                    <a:pt x="12954" y="13589"/>
                  </a:cubicBezTo>
                  <a:cubicBezTo>
                    <a:pt x="10668" y="15748"/>
                    <a:pt x="9398" y="18161"/>
                    <a:pt x="9017" y="20574"/>
                  </a:cubicBezTo>
                  <a:cubicBezTo>
                    <a:pt x="8763" y="22987"/>
                    <a:pt x="9017" y="25527"/>
                    <a:pt x="10033" y="28194"/>
                  </a:cubicBezTo>
                  <a:cubicBezTo>
                    <a:pt x="11176" y="30861"/>
                    <a:pt x="12700" y="33528"/>
                    <a:pt x="14986" y="36322"/>
                  </a:cubicBezTo>
                  <a:cubicBezTo>
                    <a:pt x="17145" y="39116"/>
                    <a:pt x="19558" y="41910"/>
                    <a:pt x="22479" y="44703"/>
                  </a:cubicBezTo>
                  <a:cubicBezTo>
                    <a:pt x="26289" y="48514"/>
                    <a:pt x="29718" y="51562"/>
                    <a:pt x="32766" y="53848"/>
                  </a:cubicBezTo>
                  <a:lnTo>
                    <a:pt x="33546" y="54285"/>
                  </a:lnTo>
                  <a:lnTo>
                    <a:pt x="33546" y="65129"/>
                  </a:lnTo>
                  <a:lnTo>
                    <a:pt x="28067" y="62484"/>
                  </a:lnTo>
                  <a:cubicBezTo>
                    <a:pt x="24257" y="59817"/>
                    <a:pt x="20193" y="56388"/>
                    <a:pt x="16002" y="52197"/>
                  </a:cubicBezTo>
                  <a:cubicBezTo>
                    <a:pt x="12065" y="48260"/>
                    <a:pt x="8890" y="44450"/>
                    <a:pt x="6223" y="40513"/>
                  </a:cubicBezTo>
                  <a:cubicBezTo>
                    <a:pt x="3556" y="36576"/>
                    <a:pt x="1905" y="32766"/>
                    <a:pt x="889" y="29083"/>
                  </a:cubicBezTo>
                  <a:cubicBezTo>
                    <a:pt x="0" y="25273"/>
                    <a:pt x="127" y="21590"/>
                    <a:pt x="1143" y="18034"/>
                  </a:cubicBezTo>
                  <a:cubicBezTo>
                    <a:pt x="2159" y="14478"/>
                    <a:pt x="4318" y="10922"/>
                    <a:pt x="7747" y="7620"/>
                  </a:cubicBezTo>
                  <a:cubicBezTo>
                    <a:pt x="10922" y="4318"/>
                    <a:pt x="14224"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0" name="Shape 11199">
              <a:extLst>
                <a:ext uri="{FF2B5EF4-FFF2-40B4-BE49-F238E27FC236}">
                  <a16:creationId xmlns:a16="http://schemas.microsoft.com/office/drawing/2014/main" id="{AAB9833E-2E21-4FE7-A978-9A55BD192D5A}"/>
                </a:ext>
              </a:extLst>
            </p:cNvPr>
            <p:cNvSpPr/>
            <p:nvPr/>
          </p:nvSpPr>
          <p:spPr>
            <a:xfrm>
              <a:off x="2667145" y="2520735"/>
              <a:ext cx="33510" cy="65112"/>
            </a:xfrm>
            <a:custGeom>
              <a:avLst/>
              <a:gdLst/>
              <a:ahLst/>
              <a:cxnLst/>
              <a:rect l="0" t="0" r="0" b="0"/>
              <a:pathLst>
                <a:path w="33510" h="65112">
                  <a:moveTo>
                    <a:pt x="0" y="0"/>
                  </a:moveTo>
                  <a:lnTo>
                    <a:pt x="5443" y="2628"/>
                  </a:lnTo>
                  <a:cubicBezTo>
                    <a:pt x="9253" y="5421"/>
                    <a:pt x="13317" y="8851"/>
                    <a:pt x="17508" y="13042"/>
                  </a:cubicBezTo>
                  <a:cubicBezTo>
                    <a:pt x="21445" y="16979"/>
                    <a:pt x="24747" y="20789"/>
                    <a:pt x="27287" y="24726"/>
                  </a:cubicBezTo>
                  <a:cubicBezTo>
                    <a:pt x="29954" y="28535"/>
                    <a:pt x="31732" y="32346"/>
                    <a:pt x="32621" y="36156"/>
                  </a:cubicBezTo>
                  <a:cubicBezTo>
                    <a:pt x="33510" y="39839"/>
                    <a:pt x="33383" y="43521"/>
                    <a:pt x="32367" y="47078"/>
                  </a:cubicBezTo>
                  <a:cubicBezTo>
                    <a:pt x="31351" y="50760"/>
                    <a:pt x="29192" y="54190"/>
                    <a:pt x="25763" y="57619"/>
                  </a:cubicBezTo>
                  <a:cubicBezTo>
                    <a:pt x="22588" y="60794"/>
                    <a:pt x="19286" y="62953"/>
                    <a:pt x="15857" y="63969"/>
                  </a:cubicBezTo>
                  <a:cubicBezTo>
                    <a:pt x="12555" y="65112"/>
                    <a:pt x="9126" y="65112"/>
                    <a:pt x="5570" y="64222"/>
                  </a:cubicBezTo>
                  <a:lnTo>
                    <a:pt x="0" y="61533"/>
                  </a:lnTo>
                  <a:lnTo>
                    <a:pt x="0" y="50690"/>
                  </a:lnTo>
                  <a:lnTo>
                    <a:pt x="7602" y="54952"/>
                  </a:lnTo>
                  <a:cubicBezTo>
                    <a:pt x="10142" y="55714"/>
                    <a:pt x="12555" y="55968"/>
                    <a:pt x="14587" y="55333"/>
                  </a:cubicBezTo>
                  <a:cubicBezTo>
                    <a:pt x="16619" y="54825"/>
                    <a:pt x="18651" y="53555"/>
                    <a:pt x="20556" y="51650"/>
                  </a:cubicBezTo>
                  <a:cubicBezTo>
                    <a:pt x="22080" y="50126"/>
                    <a:pt x="23096" y="48602"/>
                    <a:pt x="23731" y="47078"/>
                  </a:cubicBezTo>
                  <a:cubicBezTo>
                    <a:pt x="24366" y="45427"/>
                    <a:pt x="24620" y="43776"/>
                    <a:pt x="24620" y="42125"/>
                  </a:cubicBezTo>
                  <a:cubicBezTo>
                    <a:pt x="24493" y="40474"/>
                    <a:pt x="24112" y="38696"/>
                    <a:pt x="23350" y="36918"/>
                  </a:cubicBezTo>
                  <a:cubicBezTo>
                    <a:pt x="22715" y="35267"/>
                    <a:pt x="21699" y="33362"/>
                    <a:pt x="20556" y="31583"/>
                  </a:cubicBezTo>
                  <a:cubicBezTo>
                    <a:pt x="19413" y="29806"/>
                    <a:pt x="18016" y="27901"/>
                    <a:pt x="16365" y="26122"/>
                  </a:cubicBezTo>
                  <a:cubicBezTo>
                    <a:pt x="14714" y="24218"/>
                    <a:pt x="12936" y="22313"/>
                    <a:pt x="11031" y="20408"/>
                  </a:cubicBezTo>
                  <a:cubicBezTo>
                    <a:pt x="8491" y="17868"/>
                    <a:pt x="6078" y="15708"/>
                    <a:pt x="3919" y="13804"/>
                  </a:cubicBezTo>
                  <a:lnTo>
                    <a:pt x="0" y="10925"/>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1" name="Shape 11200">
              <a:extLst>
                <a:ext uri="{FF2B5EF4-FFF2-40B4-BE49-F238E27FC236}">
                  <a16:creationId xmlns:a16="http://schemas.microsoft.com/office/drawing/2014/main" id="{0BA78A3E-5B2B-453A-A345-B94A934AD4A2}"/>
                </a:ext>
              </a:extLst>
            </p:cNvPr>
            <p:cNvSpPr/>
            <p:nvPr/>
          </p:nvSpPr>
          <p:spPr>
            <a:xfrm>
              <a:off x="2671953" y="2478151"/>
              <a:ext cx="76708" cy="72771"/>
            </a:xfrm>
            <a:custGeom>
              <a:avLst/>
              <a:gdLst/>
              <a:ahLst/>
              <a:cxnLst/>
              <a:rect l="0" t="0" r="0" b="0"/>
              <a:pathLst>
                <a:path w="76708" h="72771">
                  <a:moveTo>
                    <a:pt x="23749" y="127"/>
                  </a:moveTo>
                  <a:cubicBezTo>
                    <a:pt x="26162" y="0"/>
                    <a:pt x="28448" y="508"/>
                    <a:pt x="30734" y="1524"/>
                  </a:cubicBezTo>
                  <a:cubicBezTo>
                    <a:pt x="32893" y="2540"/>
                    <a:pt x="34925" y="3937"/>
                    <a:pt x="36703" y="5715"/>
                  </a:cubicBezTo>
                  <a:cubicBezTo>
                    <a:pt x="38354" y="7366"/>
                    <a:pt x="39878" y="9144"/>
                    <a:pt x="41148" y="11049"/>
                  </a:cubicBezTo>
                  <a:cubicBezTo>
                    <a:pt x="42545" y="12954"/>
                    <a:pt x="43688" y="15367"/>
                    <a:pt x="44577" y="18161"/>
                  </a:cubicBezTo>
                  <a:cubicBezTo>
                    <a:pt x="45593" y="20955"/>
                    <a:pt x="46228" y="24384"/>
                    <a:pt x="46863" y="28448"/>
                  </a:cubicBezTo>
                  <a:cubicBezTo>
                    <a:pt x="47371" y="32512"/>
                    <a:pt x="47625" y="37592"/>
                    <a:pt x="47752" y="43434"/>
                  </a:cubicBezTo>
                  <a:lnTo>
                    <a:pt x="48133" y="59944"/>
                  </a:lnTo>
                  <a:lnTo>
                    <a:pt x="70358" y="37719"/>
                  </a:lnTo>
                  <a:cubicBezTo>
                    <a:pt x="70485" y="37592"/>
                    <a:pt x="70739" y="37465"/>
                    <a:pt x="71120" y="37338"/>
                  </a:cubicBezTo>
                  <a:cubicBezTo>
                    <a:pt x="71374" y="37211"/>
                    <a:pt x="71755" y="37211"/>
                    <a:pt x="72136" y="37338"/>
                  </a:cubicBezTo>
                  <a:cubicBezTo>
                    <a:pt x="72517" y="37465"/>
                    <a:pt x="72898" y="37592"/>
                    <a:pt x="73406" y="37973"/>
                  </a:cubicBezTo>
                  <a:cubicBezTo>
                    <a:pt x="73787" y="38227"/>
                    <a:pt x="74168" y="38608"/>
                    <a:pt x="74676" y="39116"/>
                  </a:cubicBezTo>
                  <a:cubicBezTo>
                    <a:pt x="75184" y="39497"/>
                    <a:pt x="75565" y="40005"/>
                    <a:pt x="75819" y="40386"/>
                  </a:cubicBezTo>
                  <a:cubicBezTo>
                    <a:pt x="76200" y="40894"/>
                    <a:pt x="76327" y="41275"/>
                    <a:pt x="76581" y="41656"/>
                  </a:cubicBezTo>
                  <a:cubicBezTo>
                    <a:pt x="76708" y="42037"/>
                    <a:pt x="76708" y="42291"/>
                    <a:pt x="76581" y="42672"/>
                  </a:cubicBezTo>
                  <a:cubicBezTo>
                    <a:pt x="76581" y="42926"/>
                    <a:pt x="76327" y="43307"/>
                    <a:pt x="76073" y="43561"/>
                  </a:cubicBezTo>
                  <a:lnTo>
                    <a:pt x="47879" y="71755"/>
                  </a:lnTo>
                  <a:cubicBezTo>
                    <a:pt x="47498" y="72136"/>
                    <a:pt x="47117" y="72390"/>
                    <a:pt x="46863" y="72517"/>
                  </a:cubicBezTo>
                  <a:cubicBezTo>
                    <a:pt x="46482" y="72771"/>
                    <a:pt x="46101" y="72771"/>
                    <a:pt x="45593" y="72771"/>
                  </a:cubicBezTo>
                  <a:cubicBezTo>
                    <a:pt x="45212" y="72771"/>
                    <a:pt x="44831" y="72644"/>
                    <a:pt x="44323" y="72390"/>
                  </a:cubicBezTo>
                  <a:cubicBezTo>
                    <a:pt x="43815" y="72009"/>
                    <a:pt x="43307" y="71628"/>
                    <a:pt x="42672" y="70993"/>
                  </a:cubicBezTo>
                  <a:cubicBezTo>
                    <a:pt x="42164" y="70485"/>
                    <a:pt x="41783" y="69977"/>
                    <a:pt x="41402" y="69596"/>
                  </a:cubicBezTo>
                  <a:cubicBezTo>
                    <a:pt x="41021" y="69088"/>
                    <a:pt x="40767" y="68707"/>
                    <a:pt x="40640" y="68199"/>
                  </a:cubicBezTo>
                  <a:cubicBezTo>
                    <a:pt x="40386" y="67818"/>
                    <a:pt x="40259" y="67310"/>
                    <a:pt x="40259" y="66802"/>
                  </a:cubicBezTo>
                  <a:cubicBezTo>
                    <a:pt x="40132" y="66294"/>
                    <a:pt x="40005" y="65786"/>
                    <a:pt x="40005" y="65024"/>
                  </a:cubicBezTo>
                  <a:lnTo>
                    <a:pt x="39751" y="44323"/>
                  </a:lnTo>
                  <a:cubicBezTo>
                    <a:pt x="39624" y="39624"/>
                    <a:pt x="39370" y="35560"/>
                    <a:pt x="38862" y="32131"/>
                  </a:cubicBezTo>
                  <a:cubicBezTo>
                    <a:pt x="38354" y="28829"/>
                    <a:pt x="37719" y="26035"/>
                    <a:pt x="36957" y="23622"/>
                  </a:cubicBezTo>
                  <a:cubicBezTo>
                    <a:pt x="36195" y="21336"/>
                    <a:pt x="35179" y="19304"/>
                    <a:pt x="34163" y="17780"/>
                  </a:cubicBezTo>
                  <a:cubicBezTo>
                    <a:pt x="33147" y="16256"/>
                    <a:pt x="32004" y="14986"/>
                    <a:pt x="30861" y="13843"/>
                  </a:cubicBezTo>
                  <a:cubicBezTo>
                    <a:pt x="29718" y="12700"/>
                    <a:pt x="28448" y="11811"/>
                    <a:pt x="27051" y="11176"/>
                  </a:cubicBezTo>
                  <a:cubicBezTo>
                    <a:pt x="25781" y="10541"/>
                    <a:pt x="24257" y="10160"/>
                    <a:pt x="22860" y="10160"/>
                  </a:cubicBezTo>
                  <a:cubicBezTo>
                    <a:pt x="21336" y="10160"/>
                    <a:pt x="19812" y="10414"/>
                    <a:pt x="18288" y="11049"/>
                  </a:cubicBezTo>
                  <a:cubicBezTo>
                    <a:pt x="16764" y="11684"/>
                    <a:pt x="15240" y="12700"/>
                    <a:pt x="13843" y="14097"/>
                  </a:cubicBezTo>
                  <a:cubicBezTo>
                    <a:pt x="12192" y="15748"/>
                    <a:pt x="10922" y="17526"/>
                    <a:pt x="10033" y="19304"/>
                  </a:cubicBezTo>
                  <a:cubicBezTo>
                    <a:pt x="9144" y="21082"/>
                    <a:pt x="8509" y="22606"/>
                    <a:pt x="8128" y="24130"/>
                  </a:cubicBezTo>
                  <a:cubicBezTo>
                    <a:pt x="7620" y="25654"/>
                    <a:pt x="7239" y="27051"/>
                    <a:pt x="6985" y="28067"/>
                  </a:cubicBezTo>
                  <a:cubicBezTo>
                    <a:pt x="6858" y="29210"/>
                    <a:pt x="6604" y="29972"/>
                    <a:pt x="6223" y="30226"/>
                  </a:cubicBezTo>
                  <a:cubicBezTo>
                    <a:pt x="6096" y="30480"/>
                    <a:pt x="5842" y="30607"/>
                    <a:pt x="5588" y="30607"/>
                  </a:cubicBezTo>
                  <a:cubicBezTo>
                    <a:pt x="5334" y="30734"/>
                    <a:pt x="4953" y="30607"/>
                    <a:pt x="4699" y="30480"/>
                  </a:cubicBezTo>
                  <a:cubicBezTo>
                    <a:pt x="4318" y="30353"/>
                    <a:pt x="3937" y="30099"/>
                    <a:pt x="3556" y="29718"/>
                  </a:cubicBezTo>
                  <a:cubicBezTo>
                    <a:pt x="3048" y="29464"/>
                    <a:pt x="2540" y="28956"/>
                    <a:pt x="2032" y="28448"/>
                  </a:cubicBezTo>
                  <a:cubicBezTo>
                    <a:pt x="1651" y="28067"/>
                    <a:pt x="1270" y="27686"/>
                    <a:pt x="1016" y="27305"/>
                  </a:cubicBezTo>
                  <a:cubicBezTo>
                    <a:pt x="762" y="27051"/>
                    <a:pt x="508" y="26797"/>
                    <a:pt x="381" y="26416"/>
                  </a:cubicBezTo>
                  <a:cubicBezTo>
                    <a:pt x="254" y="26162"/>
                    <a:pt x="127" y="25908"/>
                    <a:pt x="127" y="25654"/>
                  </a:cubicBezTo>
                  <a:cubicBezTo>
                    <a:pt x="0" y="25273"/>
                    <a:pt x="0" y="24892"/>
                    <a:pt x="0" y="24257"/>
                  </a:cubicBezTo>
                  <a:cubicBezTo>
                    <a:pt x="0" y="23749"/>
                    <a:pt x="254" y="22733"/>
                    <a:pt x="508" y="21590"/>
                  </a:cubicBezTo>
                  <a:cubicBezTo>
                    <a:pt x="889" y="20320"/>
                    <a:pt x="1397" y="18796"/>
                    <a:pt x="2032" y="17272"/>
                  </a:cubicBezTo>
                  <a:cubicBezTo>
                    <a:pt x="2794" y="15621"/>
                    <a:pt x="3683" y="13843"/>
                    <a:pt x="4699" y="12192"/>
                  </a:cubicBezTo>
                  <a:cubicBezTo>
                    <a:pt x="5842" y="10414"/>
                    <a:pt x="7112" y="8763"/>
                    <a:pt x="8763" y="7239"/>
                  </a:cubicBezTo>
                  <a:cubicBezTo>
                    <a:pt x="11176" y="4826"/>
                    <a:pt x="13716" y="2921"/>
                    <a:pt x="16256" y="1778"/>
                  </a:cubicBezTo>
                  <a:cubicBezTo>
                    <a:pt x="18796" y="635"/>
                    <a:pt x="21336" y="127"/>
                    <a:pt x="23749"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2" name="Shape 11201">
              <a:extLst>
                <a:ext uri="{FF2B5EF4-FFF2-40B4-BE49-F238E27FC236}">
                  <a16:creationId xmlns:a16="http://schemas.microsoft.com/office/drawing/2014/main" id="{6587F1A3-CE90-461F-ACF3-406D1F933A59}"/>
                </a:ext>
              </a:extLst>
            </p:cNvPr>
            <p:cNvSpPr/>
            <p:nvPr/>
          </p:nvSpPr>
          <p:spPr>
            <a:xfrm>
              <a:off x="2710815" y="2432558"/>
              <a:ext cx="70739" cy="76200"/>
            </a:xfrm>
            <a:custGeom>
              <a:avLst/>
              <a:gdLst/>
              <a:ahLst/>
              <a:cxnLst/>
              <a:rect l="0" t="0" r="0" b="0"/>
              <a:pathLst>
                <a:path w="70739" h="76200">
                  <a:moveTo>
                    <a:pt x="24511" y="0"/>
                  </a:moveTo>
                  <a:cubicBezTo>
                    <a:pt x="24892" y="0"/>
                    <a:pt x="25146" y="0"/>
                    <a:pt x="25527" y="127"/>
                  </a:cubicBezTo>
                  <a:cubicBezTo>
                    <a:pt x="25908" y="127"/>
                    <a:pt x="26289" y="381"/>
                    <a:pt x="26797" y="636"/>
                  </a:cubicBezTo>
                  <a:cubicBezTo>
                    <a:pt x="27178" y="1016"/>
                    <a:pt x="27686" y="1398"/>
                    <a:pt x="28194" y="1905"/>
                  </a:cubicBezTo>
                  <a:cubicBezTo>
                    <a:pt x="29083" y="2794"/>
                    <a:pt x="29718" y="3683"/>
                    <a:pt x="29972" y="4445"/>
                  </a:cubicBezTo>
                  <a:cubicBezTo>
                    <a:pt x="30226" y="5207"/>
                    <a:pt x="30226" y="5842"/>
                    <a:pt x="29718" y="6350"/>
                  </a:cubicBezTo>
                  <a:lnTo>
                    <a:pt x="11430" y="24638"/>
                  </a:lnTo>
                  <a:lnTo>
                    <a:pt x="25781" y="38862"/>
                  </a:lnTo>
                  <a:cubicBezTo>
                    <a:pt x="26543" y="37847"/>
                    <a:pt x="27432" y="36957"/>
                    <a:pt x="28321" y="35941"/>
                  </a:cubicBezTo>
                  <a:cubicBezTo>
                    <a:pt x="29210" y="35052"/>
                    <a:pt x="30226" y="33910"/>
                    <a:pt x="31496" y="32639"/>
                  </a:cubicBezTo>
                  <a:cubicBezTo>
                    <a:pt x="34290" y="29845"/>
                    <a:pt x="37084" y="27813"/>
                    <a:pt x="39878" y="26416"/>
                  </a:cubicBezTo>
                  <a:cubicBezTo>
                    <a:pt x="42672" y="25019"/>
                    <a:pt x="45466" y="24257"/>
                    <a:pt x="48133" y="24003"/>
                  </a:cubicBezTo>
                  <a:cubicBezTo>
                    <a:pt x="50800" y="23876"/>
                    <a:pt x="53340" y="24385"/>
                    <a:pt x="55880" y="25527"/>
                  </a:cubicBezTo>
                  <a:cubicBezTo>
                    <a:pt x="58420" y="26543"/>
                    <a:pt x="60833" y="28194"/>
                    <a:pt x="63119" y="30480"/>
                  </a:cubicBezTo>
                  <a:cubicBezTo>
                    <a:pt x="65786" y="33148"/>
                    <a:pt x="67818" y="36068"/>
                    <a:pt x="68961" y="39116"/>
                  </a:cubicBezTo>
                  <a:cubicBezTo>
                    <a:pt x="70231" y="42164"/>
                    <a:pt x="70739" y="45339"/>
                    <a:pt x="70485" y="48387"/>
                  </a:cubicBezTo>
                  <a:cubicBezTo>
                    <a:pt x="70231" y="51562"/>
                    <a:pt x="69342" y="54737"/>
                    <a:pt x="67818" y="57786"/>
                  </a:cubicBezTo>
                  <a:cubicBezTo>
                    <a:pt x="66167" y="60833"/>
                    <a:pt x="64008" y="63881"/>
                    <a:pt x="61214" y="66675"/>
                  </a:cubicBezTo>
                  <a:cubicBezTo>
                    <a:pt x="59563" y="68326"/>
                    <a:pt x="57912" y="69597"/>
                    <a:pt x="56388" y="70866"/>
                  </a:cubicBezTo>
                  <a:cubicBezTo>
                    <a:pt x="54737" y="72010"/>
                    <a:pt x="53086" y="73025"/>
                    <a:pt x="51689" y="73787"/>
                  </a:cubicBezTo>
                  <a:cubicBezTo>
                    <a:pt x="50292" y="74549"/>
                    <a:pt x="49022" y="75185"/>
                    <a:pt x="48006" y="75565"/>
                  </a:cubicBezTo>
                  <a:cubicBezTo>
                    <a:pt x="46990" y="75947"/>
                    <a:pt x="46355" y="76200"/>
                    <a:pt x="45974" y="76200"/>
                  </a:cubicBezTo>
                  <a:cubicBezTo>
                    <a:pt x="45593" y="76200"/>
                    <a:pt x="45212" y="76200"/>
                    <a:pt x="44958" y="76074"/>
                  </a:cubicBezTo>
                  <a:cubicBezTo>
                    <a:pt x="44704" y="75947"/>
                    <a:pt x="44450" y="75947"/>
                    <a:pt x="44196" y="75692"/>
                  </a:cubicBezTo>
                  <a:cubicBezTo>
                    <a:pt x="43942" y="75565"/>
                    <a:pt x="43561" y="75311"/>
                    <a:pt x="43180" y="75057"/>
                  </a:cubicBezTo>
                  <a:cubicBezTo>
                    <a:pt x="42799" y="74676"/>
                    <a:pt x="42418" y="74295"/>
                    <a:pt x="41910" y="73787"/>
                  </a:cubicBezTo>
                  <a:cubicBezTo>
                    <a:pt x="41529" y="73406"/>
                    <a:pt x="41148" y="73025"/>
                    <a:pt x="40767" y="72517"/>
                  </a:cubicBezTo>
                  <a:cubicBezTo>
                    <a:pt x="40513" y="72136"/>
                    <a:pt x="40259" y="71755"/>
                    <a:pt x="40132" y="71501"/>
                  </a:cubicBezTo>
                  <a:cubicBezTo>
                    <a:pt x="40005" y="71120"/>
                    <a:pt x="40005" y="70866"/>
                    <a:pt x="40005" y="70612"/>
                  </a:cubicBezTo>
                  <a:cubicBezTo>
                    <a:pt x="40132" y="70359"/>
                    <a:pt x="40132" y="70104"/>
                    <a:pt x="40386" y="69977"/>
                  </a:cubicBezTo>
                  <a:cubicBezTo>
                    <a:pt x="40640" y="69724"/>
                    <a:pt x="41148" y="69469"/>
                    <a:pt x="42037" y="69215"/>
                  </a:cubicBezTo>
                  <a:cubicBezTo>
                    <a:pt x="42926" y="68961"/>
                    <a:pt x="44069" y="68580"/>
                    <a:pt x="45339" y="68073"/>
                  </a:cubicBezTo>
                  <a:cubicBezTo>
                    <a:pt x="46736" y="67564"/>
                    <a:pt x="48260" y="66675"/>
                    <a:pt x="49911" y="65660"/>
                  </a:cubicBezTo>
                  <a:cubicBezTo>
                    <a:pt x="51689" y="64643"/>
                    <a:pt x="53467" y="63119"/>
                    <a:pt x="55372" y="61341"/>
                  </a:cubicBezTo>
                  <a:cubicBezTo>
                    <a:pt x="57150" y="59563"/>
                    <a:pt x="58547" y="57658"/>
                    <a:pt x="59563" y="55753"/>
                  </a:cubicBezTo>
                  <a:cubicBezTo>
                    <a:pt x="60579" y="53849"/>
                    <a:pt x="61214" y="51943"/>
                    <a:pt x="61468" y="50038"/>
                  </a:cubicBezTo>
                  <a:cubicBezTo>
                    <a:pt x="61595" y="48006"/>
                    <a:pt x="61341" y="46101"/>
                    <a:pt x="60579" y="44197"/>
                  </a:cubicBezTo>
                  <a:cubicBezTo>
                    <a:pt x="59817" y="42164"/>
                    <a:pt x="58420" y="40260"/>
                    <a:pt x="56515" y="38227"/>
                  </a:cubicBezTo>
                  <a:cubicBezTo>
                    <a:pt x="54864" y="36703"/>
                    <a:pt x="53213" y="35433"/>
                    <a:pt x="51435" y="34672"/>
                  </a:cubicBezTo>
                  <a:cubicBezTo>
                    <a:pt x="49657" y="34036"/>
                    <a:pt x="47879" y="33782"/>
                    <a:pt x="45974" y="34036"/>
                  </a:cubicBezTo>
                  <a:cubicBezTo>
                    <a:pt x="44069" y="34163"/>
                    <a:pt x="42037" y="34925"/>
                    <a:pt x="40005" y="36195"/>
                  </a:cubicBezTo>
                  <a:cubicBezTo>
                    <a:pt x="37973" y="37338"/>
                    <a:pt x="35814" y="39116"/>
                    <a:pt x="33528" y="41402"/>
                  </a:cubicBezTo>
                  <a:cubicBezTo>
                    <a:pt x="32004" y="43053"/>
                    <a:pt x="30734" y="44450"/>
                    <a:pt x="29718" y="45720"/>
                  </a:cubicBezTo>
                  <a:cubicBezTo>
                    <a:pt x="28702" y="47117"/>
                    <a:pt x="27686" y="48261"/>
                    <a:pt x="26670" y="49276"/>
                  </a:cubicBezTo>
                  <a:cubicBezTo>
                    <a:pt x="25908" y="50038"/>
                    <a:pt x="25273" y="50292"/>
                    <a:pt x="24638" y="50292"/>
                  </a:cubicBezTo>
                  <a:cubicBezTo>
                    <a:pt x="23876" y="50292"/>
                    <a:pt x="23114" y="49785"/>
                    <a:pt x="22098" y="48768"/>
                  </a:cubicBezTo>
                  <a:lnTo>
                    <a:pt x="1397" y="28067"/>
                  </a:lnTo>
                  <a:cubicBezTo>
                    <a:pt x="508" y="27178"/>
                    <a:pt x="0" y="26289"/>
                    <a:pt x="0" y="25527"/>
                  </a:cubicBezTo>
                  <a:cubicBezTo>
                    <a:pt x="0" y="24638"/>
                    <a:pt x="381" y="23876"/>
                    <a:pt x="1143" y="23114"/>
                  </a:cubicBezTo>
                  <a:lnTo>
                    <a:pt x="23749" y="508"/>
                  </a:lnTo>
                  <a:cubicBezTo>
                    <a:pt x="24003" y="254"/>
                    <a:pt x="24257" y="127"/>
                    <a:pt x="2451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3" name="Shape 11203">
              <a:extLst>
                <a:ext uri="{FF2B5EF4-FFF2-40B4-BE49-F238E27FC236}">
                  <a16:creationId xmlns:a16="http://schemas.microsoft.com/office/drawing/2014/main" id="{18435D72-4372-4C91-BA0B-D35A11A4CDF3}"/>
                </a:ext>
              </a:extLst>
            </p:cNvPr>
            <p:cNvSpPr/>
            <p:nvPr/>
          </p:nvSpPr>
          <p:spPr>
            <a:xfrm>
              <a:off x="2786380" y="2560066"/>
              <a:ext cx="76708" cy="72771"/>
            </a:xfrm>
            <a:custGeom>
              <a:avLst/>
              <a:gdLst/>
              <a:ahLst/>
              <a:cxnLst/>
              <a:rect l="0" t="0" r="0" b="0"/>
              <a:pathLst>
                <a:path w="76708" h="72771">
                  <a:moveTo>
                    <a:pt x="23749" y="0"/>
                  </a:moveTo>
                  <a:cubicBezTo>
                    <a:pt x="26162" y="0"/>
                    <a:pt x="28575" y="508"/>
                    <a:pt x="30734" y="1524"/>
                  </a:cubicBezTo>
                  <a:cubicBezTo>
                    <a:pt x="32893" y="2540"/>
                    <a:pt x="34925" y="3937"/>
                    <a:pt x="36830" y="5715"/>
                  </a:cubicBezTo>
                  <a:cubicBezTo>
                    <a:pt x="38354" y="7365"/>
                    <a:pt x="39878" y="9144"/>
                    <a:pt x="41275" y="11049"/>
                  </a:cubicBezTo>
                  <a:cubicBezTo>
                    <a:pt x="42545" y="12953"/>
                    <a:pt x="43688" y="15367"/>
                    <a:pt x="44577" y="18161"/>
                  </a:cubicBezTo>
                  <a:cubicBezTo>
                    <a:pt x="45593" y="20955"/>
                    <a:pt x="46355" y="24384"/>
                    <a:pt x="46863" y="28448"/>
                  </a:cubicBezTo>
                  <a:cubicBezTo>
                    <a:pt x="47371" y="32512"/>
                    <a:pt x="47752" y="37465"/>
                    <a:pt x="47752" y="43434"/>
                  </a:cubicBezTo>
                  <a:lnTo>
                    <a:pt x="48133" y="59944"/>
                  </a:lnTo>
                  <a:lnTo>
                    <a:pt x="70358" y="37719"/>
                  </a:lnTo>
                  <a:cubicBezTo>
                    <a:pt x="70612" y="37592"/>
                    <a:pt x="70866" y="37465"/>
                    <a:pt x="71120" y="37338"/>
                  </a:cubicBezTo>
                  <a:cubicBezTo>
                    <a:pt x="71501" y="37211"/>
                    <a:pt x="71755" y="37211"/>
                    <a:pt x="72136" y="37338"/>
                  </a:cubicBezTo>
                  <a:cubicBezTo>
                    <a:pt x="72644" y="37465"/>
                    <a:pt x="73025" y="37592"/>
                    <a:pt x="73406" y="37973"/>
                  </a:cubicBezTo>
                  <a:cubicBezTo>
                    <a:pt x="73787" y="38227"/>
                    <a:pt x="74295" y="38608"/>
                    <a:pt x="74803" y="39115"/>
                  </a:cubicBezTo>
                  <a:cubicBezTo>
                    <a:pt x="75184" y="39497"/>
                    <a:pt x="75565" y="40005"/>
                    <a:pt x="75946" y="40386"/>
                  </a:cubicBezTo>
                  <a:cubicBezTo>
                    <a:pt x="76200" y="40894"/>
                    <a:pt x="76454" y="41275"/>
                    <a:pt x="76581" y="41656"/>
                  </a:cubicBezTo>
                  <a:cubicBezTo>
                    <a:pt x="76708" y="42037"/>
                    <a:pt x="76708" y="42290"/>
                    <a:pt x="76581"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212" y="72771"/>
                    <a:pt x="44831" y="72644"/>
                    <a:pt x="44323" y="72263"/>
                  </a:cubicBezTo>
                  <a:cubicBezTo>
                    <a:pt x="43815" y="72009"/>
                    <a:pt x="43307" y="71627"/>
                    <a:pt x="42799" y="70993"/>
                  </a:cubicBezTo>
                  <a:cubicBezTo>
                    <a:pt x="42164" y="70485"/>
                    <a:pt x="41783" y="69977"/>
                    <a:pt x="41402" y="69596"/>
                  </a:cubicBezTo>
                  <a:cubicBezTo>
                    <a:pt x="41021" y="69088"/>
                    <a:pt x="40767" y="68707"/>
                    <a:pt x="40640" y="68199"/>
                  </a:cubicBezTo>
                  <a:cubicBezTo>
                    <a:pt x="40513" y="67818"/>
                    <a:pt x="40386" y="67310"/>
                    <a:pt x="40259" y="66802"/>
                  </a:cubicBezTo>
                  <a:cubicBezTo>
                    <a:pt x="40132" y="66294"/>
                    <a:pt x="40132" y="65786"/>
                    <a:pt x="40005" y="65024"/>
                  </a:cubicBezTo>
                  <a:lnTo>
                    <a:pt x="39751" y="44323"/>
                  </a:lnTo>
                  <a:cubicBezTo>
                    <a:pt x="39751" y="39624"/>
                    <a:pt x="39370" y="35560"/>
                    <a:pt x="38989" y="32131"/>
                  </a:cubicBezTo>
                  <a:cubicBezTo>
                    <a:pt x="38481" y="28828"/>
                    <a:pt x="37846" y="26035"/>
                    <a:pt x="36957" y="23622"/>
                  </a:cubicBezTo>
                  <a:cubicBezTo>
                    <a:pt x="36195" y="21336"/>
                    <a:pt x="35306" y="19303"/>
                    <a:pt x="34163"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812" y="10414"/>
                    <a:pt x="18288" y="11049"/>
                  </a:cubicBezTo>
                  <a:cubicBezTo>
                    <a:pt x="16764" y="11684"/>
                    <a:pt x="15367" y="12700"/>
                    <a:pt x="13843" y="14097"/>
                  </a:cubicBezTo>
                  <a:cubicBezTo>
                    <a:pt x="12192" y="15748"/>
                    <a:pt x="10922" y="17526"/>
                    <a:pt x="10160" y="19303"/>
                  </a:cubicBezTo>
                  <a:cubicBezTo>
                    <a:pt x="9271" y="20955"/>
                    <a:pt x="8636" y="22606"/>
                    <a:pt x="8128" y="24130"/>
                  </a:cubicBezTo>
                  <a:cubicBezTo>
                    <a:pt x="7620" y="25653"/>
                    <a:pt x="7366"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445" y="30352"/>
                    <a:pt x="4064" y="30099"/>
                    <a:pt x="3556" y="29718"/>
                  </a:cubicBezTo>
                  <a:cubicBezTo>
                    <a:pt x="3048" y="29464"/>
                    <a:pt x="2667" y="28956"/>
                    <a:pt x="2032" y="28448"/>
                  </a:cubicBezTo>
                  <a:cubicBezTo>
                    <a:pt x="1651" y="28067"/>
                    <a:pt x="1270" y="27686"/>
                    <a:pt x="1016" y="27305"/>
                  </a:cubicBezTo>
                  <a:cubicBezTo>
                    <a:pt x="762" y="27051"/>
                    <a:pt x="635" y="26670"/>
                    <a:pt x="508" y="26415"/>
                  </a:cubicBezTo>
                  <a:cubicBezTo>
                    <a:pt x="254" y="26162"/>
                    <a:pt x="254" y="25908"/>
                    <a:pt x="127" y="25653"/>
                  </a:cubicBezTo>
                  <a:cubicBezTo>
                    <a:pt x="0" y="25273"/>
                    <a:pt x="0" y="24892"/>
                    <a:pt x="0" y="24257"/>
                  </a:cubicBezTo>
                  <a:cubicBezTo>
                    <a:pt x="127" y="23749"/>
                    <a:pt x="254" y="22733"/>
                    <a:pt x="635"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4" name="Shape 11204">
              <a:extLst>
                <a:ext uri="{FF2B5EF4-FFF2-40B4-BE49-F238E27FC236}">
                  <a16:creationId xmlns:a16="http://schemas.microsoft.com/office/drawing/2014/main" id="{4AB50F98-A11D-447A-BC8F-C46A1AA4CC65}"/>
                </a:ext>
              </a:extLst>
            </p:cNvPr>
            <p:cNvSpPr/>
            <p:nvPr/>
          </p:nvSpPr>
          <p:spPr>
            <a:xfrm>
              <a:off x="2829941" y="2517140"/>
              <a:ext cx="33559" cy="65135"/>
            </a:xfrm>
            <a:custGeom>
              <a:avLst/>
              <a:gdLst/>
              <a:ahLst/>
              <a:cxnLst/>
              <a:rect l="0" t="0" r="0" b="0"/>
              <a:pathLst>
                <a:path w="33559" h="65135">
                  <a:moveTo>
                    <a:pt x="27940" y="889"/>
                  </a:moveTo>
                  <a:lnTo>
                    <a:pt x="33559" y="3571"/>
                  </a:lnTo>
                  <a:lnTo>
                    <a:pt x="33559" y="14469"/>
                  </a:lnTo>
                  <a:lnTo>
                    <a:pt x="31369" y="12827"/>
                  </a:lnTo>
                  <a:cubicBezTo>
                    <a:pt x="29464" y="11684"/>
                    <a:pt x="27559" y="10795"/>
                    <a:pt x="25908" y="10287"/>
                  </a:cubicBezTo>
                  <a:cubicBezTo>
                    <a:pt x="24257" y="9652"/>
                    <a:pt x="22606" y="9398"/>
                    <a:pt x="21082" y="9525"/>
                  </a:cubicBezTo>
                  <a:cubicBezTo>
                    <a:pt x="19558" y="9652"/>
                    <a:pt x="18161" y="9906"/>
                    <a:pt x="16891" y="10668"/>
                  </a:cubicBezTo>
                  <a:cubicBezTo>
                    <a:pt x="15494" y="11303"/>
                    <a:pt x="14224" y="12319"/>
                    <a:pt x="12954" y="13589"/>
                  </a:cubicBezTo>
                  <a:cubicBezTo>
                    <a:pt x="10668" y="15748"/>
                    <a:pt x="9398" y="18161"/>
                    <a:pt x="9017" y="20574"/>
                  </a:cubicBezTo>
                  <a:cubicBezTo>
                    <a:pt x="8763" y="22987"/>
                    <a:pt x="9017" y="25527"/>
                    <a:pt x="10160" y="28194"/>
                  </a:cubicBezTo>
                  <a:cubicBezTo>
                    <a:pt x="11176" y="30861"/>
                    <a:pt x="12827" y="33528"/>
                    <a:pt x="14986" y="36322"/>
                  </a:cubicBezTo>
                  <a:cubicBezTo>
                    <a:pt x="17145" y="39116"/>
                    <a:pt x="19685" y="41910"/>
                    <a:pt x="22479" y="44703"/>
                  </a:cubicBezTo>
                  <a:cubicBezTo>
                    <a:pt x="26289" y="48514"/>
                    <a:pt x="29718" y="51562"/>
                    <a:pt x="32766" y="53848"/>
                  </a:cubicBezTo>
                  <a:lnTo>
                    <a:pt x="33559" y="54285"/>
                  </a:lnTo>
                  <a:lnTo>
                    <a:pt x="33559" y="65135"/>
                  </a:lnTo>
                  <a:lnTo>
                    <a:pt x="28067" y="62484"/>
                  </a:lnTo>
                  <a:cubicBezTo>
                    <a:pt x="24257" y="59817"/>
                    <a:pt x="20193" y="56388"/>
                    <a:pt x="16002" y="52197"/>
                  </a:cubicBezTo>
                  <a:cubicBezTo>
                    <a:pt x="12065" y="48260"/>
                    <a:pt x="8890" y="44450"/>
                    <a:pt x="6223" y="40513"/>
                  </a:cubicBezTo>
                  <a:cubicBezTo>
                    <a:pt x="3683" y="36576"/>
                    <a:pt x="1905" y="32766"/>
                    <a:pt x="1016" y="29083"/>
                  </a:cubicBezTo>
                  <a:cubicBezTo>
                    <a:pt x="0" y="25273"/>
                    <a:pt x="127" y="21590"/>
                    <a:pt x="1143" y="18034"/>
                  </a:cubicBezTo>
                  <a:cubicBezTo>
                    <a:pt x="2159" y="14478"/>
                    <a:pt x="4445" y="10922"/>
                    <a:pt x="7747" y="7620"/>
                  </a:cubicBezTo>
                  <a:cubicBezTo>
                    <a:pt x="11049" y="4318"/>
                    <a:pt x="14351"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5" name="Shape 11205">
              <a:extLst>
                <a:ext uri="{FF2B5EF4-FFF2-40B4-BE49-F238E27FC236}">
                  <a16:creationId xmlns:a16="http://schemas.microsoft.com/office/drawing/2014/main" id="{FF12AC61-AAE7-440C-AB27-C8B69A2461F8}"/>
                </a:ext>
              </a:extLst>
            </p:cNvPr>
            <p:cNvSpPr/>
            <p:nvPr/>
          </p:nvSpPr>
          <p:spPr>
            <a:xfrm>
              <a:off x="2863500" y="2520711"/>
              <a:ext cx="33497" cy="65136"/>
            </a:xfrm>
            <a:custGeom>
              <a:avLst/>
              <a:gdLst/>
              <a:ahLst/>
              <a:cxnLst/>
              <a:rect l="0" t="0" r="0" b="0"/>
              <a:pathLst>
                <a:path w="33497" h="65136">
                  <a:moveTo>
                    <a:pt x="0" y="0"/>
                  </a:moveTo>
                  <a:lnTo>
                    <a:pt x="5557" y="2652"/>
                  </a:lnTo>
                  <a:cubicBezTo>
                    <a:pt x="9367" y="5446"/>
                    <a:pt x="13304" y="8875"/>
                    <a:pt x="17495" y="13066"/>
                  </a:cubicBezTo>
                  <a:cubicBezTo>
                    <a:pt x="21432" y="17003"/>
                    <a:pt x="24735" y="20813"/>
                    <a:pt x="27401" y="24750"/>
                  </a:cubicBezTo>
                  <a:cubicBezTo>
                    <a:pt x="29941" y="28560"/>
                    <a:pt x="31719" y="32371"/>
                    <a:pt x="32608" y="36180"/>
                  </a:cubicBezTo>
                  <a:cubicBezTo>
                    <a:pt x="33497" y="39863"/>
                    <a:pt x="33497" y="43546"/>
                    <a:pt x="32354" y="47102"/>
                  </a:cubicBezTo>
                  <a:cubicBezTo>
                    <a:pt x="31338" y="50785"/>
                    <a:pt x="29179" y="54214"/>
                    <a:pt x="25750" y="57643"/>
                  </a:cubicBezTo>
                  <a:cubicBezTo>
                    <a:pt x="22575" y="60818"/>
                    <a:pt x="19273" y="62977"/>
                    <a:pt x="15972" y="63993"/>
                  </a:cubicBezTo>
                  <a:cubicBezTo>
                    <a:pt x="12542" y="65136"/>
                    <a:pt x="9113" y="65136"/>
                    <a:pt x="5557" y="64247"/>
                  </a:cubicBezTo>
                  <a:lnTo>
                    <a:pt x="0" y="61564"/>
                  </a:lnTo>
                  <a:lnTo>
                    <a:pt x="0" y="50715"/>
                  </a:lnTo>
                  <a:lnTo>
                    <a:pt x="7716" y="54976"/>
                  </a:lnTo>
                  <a:cubicBezTo>
                    <a:pt x="10256" y="55738"/>
                    <a:pt x="12542" y="55992"/>
                    <a:pt x="14574" y="55357"/>
                  </a:cubicBezTo>
                  <a:cubicBezTo>
                    <a:pt x="16733" y="54849"/>
                    <a:pt x="18638" y="53579"/>
                    <a:pt x="20543" y="51674"/>
                  </a:cubicBezTo>
                  <a:cubicBezTo>
                    <a:pt x="22067" y="50150"/>
                    <a:pt x="23083" y="48626"/>
                    <a:pt x="23718" y="47102"/>
                  </a:cubicBezTo>
                  <a:cubicBezTo>
                    <a:pt x="24354" y="45451"/>
                    <a:pt x="24735" y="43800"/>
                    <a:pt x="24607" y="42149"/>
                  </a:cubicBezTo>
                  <a:cubicBezTo>
                    <a:pt x="24480" y="40498"/>
                    <a:pt x="24099" y="38721"/>
                    <a:pt x="23464" y="36942"/>
                  </a:cubicBezTo>
                  <a:cubicBezTo>
                    <a:pt x="22702" y="35291"/>
                    <a:pt x="21813" y="33386"/>
                    <a:pt x="20543" y="31608"/>
                  </a:cubicBezTo>
                  <a:cubicBezTo>
                    <a:pt x="19400" y="29830"/>
                    <a:pt x="18004" y="27925"/>
                    <a:pt x="16352" y="26147"/>
                  </a:cubicBezTo>
                  <a:cubicBezTo>
                    <a:pt x="14701" y="24242"/>
                    <a:pt x="12923" y="22337"/>
                    <a:pt x="11018" y="20432"/>
                  </a:cubicBezTo>
                  <a:cubicBezTo>
                    <a:pt x="8479" y="17892"/>
                    <a:pt x="6192" y="15733"/>
                    <a:pt x="3906" y="13828"/>
                  </a:cubicBezTo>
                  <a:lnTo>
                    <a:pt x="0" y="1089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6" name="Shape 11206">
              <a:extLst>
                <a:ext uri="{FF2B5EF4-FFF2-40B4-BE49-F238E27FC236}">
                  <a16:creationId xmlns:a16="http://schemas.microsoft.com/office/drawing/2014/main" id="{A6569706-0F7E-4300-AFEC-22C27CE255BC}"/>
                </a:ext>
              </a:extLst>
            </p:cNvPr>
            <p:cNvSpPr/>
            <p:nvPr/>
          </p:nvSpPr>
          <p:spPr>
            <a:xfrm>
              <a:off x="2868295" y="2478151"/>
              <a:ext cx="76708" cy="72771"/>
            </a:xfrm>
            <a:custGeom>
              <a:avLst/>
              <a:gdLst/>
              <a:ahLst/>
              <a:cxnLst/>
              <a:rect l="0" t="0" r="0" b="0"/>
              <a:pathLst>
                <a:path w="76708" h="72771">
                  <a:moveTo>
                    <a:pt x="23749" y="127"/>
                  </a:moveTo>
                  <a:cubicBezTo>
                    <a:pt x="26162" y="0"/>
                    <a:pt x="28575" y="508"/>
                    <a:pt x="30734" y="1524"/>
                  </a:cubicBezTo>
                  <a:cubicBezTo>
                    <a:pt x="32893" y="2540"/>
                    <a:pt x="34925" y="3937"/>
                    <a:pt x="36703" y="5715"/>
                  </a:cubicBezTo>
                  <a:cubicBezTo>
                    <a:pt x="38354" y="7366"/>
                    <a:pt x="39878" y="9144"/>
                    <a:pt x="41148" y="11049"/>
                  </a:cubicBezTo>
                  <a:cubicBezTo>
                    <a:pt x="42545" y="12954"/>
                    <a:pt x="43688" y="15367"/>
                    <a:pt x="44577" y="18161"/>
                  </a:cubicBezTo>
                  <a:cubicBezTo>
                    <a:pt x="45593" y="20955"/>
                    <a:pt x="46355" y="24384"/>
                    <a:pt x="46863" y="28448"/>
                  </a:cubicBezTo>
                  <a:cubicBezTo>
                    <a:pt x="47371" y="32512"/>
                    <a:pt x="47752" y="37592"/>
                    <a:pt x="47752" y="43434"/>
                  </a:cubicBezTo>
                  <a:lnTo>
                    <a:pt x="48133" y="59944"/>
                  </a:lnTo>
                  <a:lnTo>
                    <a:pt x="70358" y="37719"/>
                  </a:lnTo>
                  <a:cubicBezTo>
                    <a:pt x="70612" y="37592"/>
                    <a:pt x="70866" y="37465"/>
                    <a:pt x="71120" y="37338"/>
                  </a:cubicBezTo>
                  <a:cubicBezTo>
                    <a:pt x="71501" y="37211"/>
                    <a:pt x="71755" y="37211"/>
                    <a:pt x="72136" y="37338"/>
                  </a:cubicBezTo>
                  <a:cubicBezTo>
                    <a:pt x="72517" y="37465"/>
                    <a:pt x="73025" y="37592"/>
                    <a:pt x="73406" y="37973"/>
                  </a:cubicBezTo>
                  <a:cubicBezTo>
                    <a:pt x="73787" y="38227"/>
                    <a:pt x="74295" y="38608"/>
                    <a:pt x="74676" y="39116"/>
                  </a:cubicBezTo>
                  <a:cubicBezTo>
                    <a:pt x="75184" y="39497"/>
                    <a:pt x="75565" y="40005"/>
                    <a:pt x="75946" y="40386"/>
                  </a:cubicBezTo>
                  <a:cubicBezTo>
                    <a:pt x="76200" y="40894"/>
                    <a:pt x="76454" y="41275"/>
                    <a:pt x="76581" y="41656"/>
                  </a:cubicBezTo>
                  <a:cubicBezTo>
                    <a:pt x="76708" y="42037"/>
                    <a:pt x="76708" y="42291"/>
                    <a:pt x="76581" y="42672"/>
                  </a:cubicBezTo>
                  <a:cubicBezTo>
                    <a:pt x="76581" y="42926"/>
                    <a:pt x="76327" y="43307"/>
                    <a:pt x="76200" y="43561"/>
                  </a:cubicBezTo>
                  <a:lnTo>
                    <a:pt x="47879" y="71755"/>
                  </a:lnTo>
                  <a:cubicBezTo>
                    <a:pt x="47625" y="72136"/>
                    <a:pt x="47244" y="72390"/>
                    <a:pt x="46863" y="72517"/>
                  </a:cubicBezTo>
                  <a:cubicBezTo>
                    <a:pt x="46482" y="72771"/>
                    <a:pt x="46101" y="72771"/>
                    <a:pt x="45720" y="72771"/>
                  </a:cubicBezTo>
                  <a:cubicBezTo>
                    <a:pt x="45212" y="72771"/>
                    <a:pt x="44831" y="72644"/>
                    <a:pt x="44323" y="72390"/>
                  </a:cubicBezTo>
                  <a:cubicBezTo>
                    <a:pt x="43815" y="72009"/>
                    <a:pt x="43307" y="71628"/>
                    <a:pt x="42672" y="70993"/>
                  </a:cubicBezTo>
                  <a:cubicBezTo>
                    <a:pt x="42164" y="70485"/>
                    <a:pt x="41783" y="69977"/>
                    <a:pt x="41402" y="69596"/>
                  </a:cubicBezTo>
                  <a:cubicBezTo>
                    <a:pt x="41021" y="69088"/>
                    <a:pt x="40767" y="68707"/>
                    <a:pt x="40640" y="68199"/>
                  </a:cubicBezTo>
                  <a:cubicBezTo>
                    <a:pt x="40513" y="67818"/>
                    <a:pt x="40259" y="67310"/>
                    <a:pt x="40259" y="66802"/>
                  </a:cubicBezTo>
                  <a:cubicBezTo>
                    <a:pt x="40132" y="66294"/>
                    <a:pt x="40005" y="65786"/>
                    <a:pt x="40005" y="65024"/>
                  </a:cubicBezTo>
                  <a:lnTo>
                    <a:pt x="39751" y="44323"/>
                  </a:lnTo>
                  <a:cubicBezTo>
                    <a:pt x="39751" y="39624"/>
                    <a:pt x="39370" y="35560"/>
                    <a:pt x="38862" y="32131"/>
                  </a:cubicBezTo>
                  <a:cubicBezTo>
                    <a:pt x="38481" y="28829"/>
                    <a:pt x="37719" y="26035"/>
                    <a:pt x="36957" y="23622"/>
                  </a:cubicBezTo>
                  <a:cubicBezTo>
                    <a:pt x="36195" y="21336"/>
                    <a:pt x="35179" y="19304"/>
                    <a:pt x="34163" y="17780"/>
                  </a:cubicBezTo>
                  <a:cubicBezTo>
                    <a:pt x="33147" y="16256"/>
                    <a:pt x="32004" y="14986"/>
                    <a:pt x="30988" y="13843"/>
                  </a:cubicBezTo>
                  <a:cubicBezTo>
                    <a:pt x="29845" y="12700"/>
                    <a:pt x="28575" y="11811"/>
                    <a:pt x="27178" y="11176"/>
                  </a:cubicBezTo>
                  <a:cubicBezTo>
                    <a:pt x="25781" y="10541"/>
                    <a:pt x="24257" y="10160"/>
                    <a:pt x="22860" y="10160"/>
                  </a:cubicBezTo>
                  <a:cubicBezTo>
                    <a:pt x="21336" y="10160"/>
                    <a:pt x="19812" y="10414"/>
                    <a:pt x="18288" y="11049"/>
                  </a:cubicBezTo>
                  <a:cubicBezTo>
                    <a:pt x="16764" y="11684"/>
                    <a:pt x="15240" y="12700"/>
                    <a:pt x="13843" y="14097"/>
                  </a:cubicBezTo>
                  <a:cubicBezTo>
                    <a:pt x="12192" y="15748"/>
                    <a:pt x="10922" y="17526"/>
                    <a:pt x="10160" y="19304"/>
                  </a:cubicBezTo>
                  <a:cubicBezTo>
                    <a:pt x="9271" y="21082"/>
                    <a:pt x="8509" y="22606"/>
                    <a:pt x="8128" y="24130"/>
                  </a:cubicBezTo>
                  <a:cubicBezTo>
                    <a:pt x="7620" y="25654"/>
                    <a:pt x="7239" y="27051"/>
                    <a:pt x="7112" y="28067"/>
                  </a:cubicBezTo>
                  <a:cubicBezTo>
                    <a:pt x="6858" y="29210"/>
                    <a:pt x="6604" y="29972"/>
                    <a:pt x="6223" y="30226"/>
                  </a:cubicBezTo>
                  <a:cubicBezTo>
                    <a:pt x="6096" y="30480"/>
                    <a:pt x="5842" y="30607"/>
                    <a:pt x="5588" y="30607"/>
                  </a:cubicBezTo>
                  <a:cubicBezTo>
                    <a:pt x="5334" y="30734"/>
                    <a:pt x="5080" y="30607"/>
                    <a:pt x="4699" y="30480"/>
                  </a:cubicBezTo>
                  <a:cubicBezTo>
                    <a:pt x="4318" y="30353"/>
                    <a:pt x="3937" y="30099"/>
                    <a:pt x="3556" y="29718"/>
                  </a:cubicBezTo>
                  <a:cubicBezTo>
                    <a:pt x="3048" y="29464"/>
                    <a:pt x="2540" y="28956"/>
                    <a:pt x="2032" y="28448"/>
                  </a:cubicBezTo>
                  <a:cubicBezTo>
                    <a:pt x="1651" y="28067"/>
                    <a:pt x="1270" y="27686"/>
                    <a:pt x="1016" y="27305"/>
                  </a:cubicBezTo>
                  <a:cubicBezTo>
                    <a:pt x="762" y="27051"/>
                    <a:pt x="635" y="26797"/>
                    <a:pt x="381" y="26416"/>
                  </a:cubicBezTo>
                  <a:cubicBezTo>
                    <a:pt x="254" y="26162"/>
                    <a:pt x="127" y="25908"/>
                    <a:pt x="127" y="25654"/>
                  </a:cubicBezTo>
                  <a:cubicBezTo>
                    <a:pt x="0" y="25273"/>
                    <a:pt x="0" y="24892"/>
                    <a:pt x="0" y="24257"/>
                  </a:cubicBezTo>
                  <a:cubicBezTo>
                    <a:pt x="127" y="23749"/>
                    <a:pt x="254" y="22733"/>
                    <a:pt x="508" y="21590"/>
                  </a:cubicBezTo>
                  <a:cubicBezTo>
                    <a:pt x="889" y="20320"/>
                    <a:pt x="1397" y="18796"/>
                    <a:pt x="2032" y="17272"/>
                  </a:cubicBezTo>
                  <a:cubicBezTo>
                    <a:pt x="2794" y="15621"/>
                    <a:pt x="3683" y="13843"/>
                    <a:pt x="4826" y="12192"/>
                  </a:cubicBezTo>
                  <a:cubicBezTo>
                    <a:pt x="5842" y="10414"/>
                    <a:pt x="7239" y="8763"/>
                    <a:pt x="8763" y="7239"/>
                  </a:cubicBezTo>
                  <a:cubicBezTo>
                    <a:pt x="11176" y="4826"/>
                    <a:pt x="13716" y="2921"/>
                    <a:pt x="16256" y="1778"/>
                  </a:cubicBezTo>
                  <a:cubicBezTo>
                    <a:pt x="18796" y="635"/>
                    <a:pt x="21336" y="127"/>
                    <a:pt x="23749"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7" name="Shape 11207">
              <a:extLst>
                <a:ext uri="{FF2B5EF4-FFF2-40B4-BE49-F238E27FC236}">
                  <a16:creationId xmlns:a16="http://schemas.microsoft.com/office/drawing/2014/main" id="{60F7DBF9-066E-47BD-B1F4-2AE05EE6CA3D}"/>
                </a:ext>
              </a:extLst>
            </p:cNvPr>
            <p:cNvSpPr/>
            <p:nvPr/>
          </p:nvSpPr>
          <p:spPr>
            <a:xfrm>
              <a:off x="2904236" y="2428367"/>
              <a:ext cx="63119" cy="76453"/>
            </a:xfrm>
            <a:custGeom>
              <a:avLst/>
              <a:gdLst/>
              <a:ahLst/>
              <a:cxnLst/>
              <a:rect l="0" t="0" r="0" b="0"/>
              <a:pathLst>
                <a:path w="63119" h="76453">
                  <a:moveTo>
                    <a:pt x="32512" y="0"/>
                  </a:moveTo>
                  <a:cubicBezTo>
                    <a:pt x="32893" y="126"/>
                    <a:pt x="33274" y="381"/>
                    <a:pt x="33782" y="635"/>
                  </a:cubicBezTo>
                  <a:cubicBezTo>
                    <a:pt x="34163" y="889"/>
                    <a:pt x="34671" y="1397"/>
                    <a:pt x="35306" y="1905"/>
                  </a:cubicBezTo>
                  <a:cubicBezTo>
                    <a:pt x="35687" y="2413"/>
                    <a:pt x="36195" y="2794"/>
                    <a:pt x="36449" y="3301"/>
                  </a:cubicBezTo>
                  <a:cubicBezTo>
                    <a:pt x="36830" y="3683"/>
                    <a:pt x="37084" y="4064"/>
                    <a:pt x="37465" y="4572"/>
                  </a:cubicBezTo>
                  <a:cubicBezTo>
                    <a:pt x="37719" y="4952"/>
                    <a:pt x="37973" y="5334"/>
                    <a:pt x="38227" y="5842"/>
                  </a:cubicBezTo>
                  <a:cubicBezTo>
                    <a:pt x="38354" y="6350"/>
                    <a:pt x="38608" y="6731"/>
                    <a:pt x="38862" y="7365"/>
                  </a:cubicBezTo>
                  <a:lnTo>
                    <a:pt x="62865" y="68072"/>
                  </a:lnTo>
                  <a:cubicBezTo>
                    <a:pt x="62992" y="68580"/>
                    <a:pt x="63119" y="68961"/>
                    <a:pt x="63119" y="69342"/>
                  </a:cubicBezTo>
                  <a:cubicBezTo>
                    <a:pt x="63119" y="69723"/>
                    <a:pt x="62992" y="70103"/>
                    <a:pt x="62865" y="70612"/>
                  </a:cubicBezTo>
                  <a:cubicBezTo>
                    <a:pt x="62611" y="70993"/>
                    <a:pt x="62357" y="71501"/>
                    <a:pt x="61849" y="72009"/>
                  </a:cubicBezTo>
                  <a:cubicBezTo>
                    <a:pt x="61468" y="72517"/>
                    <a:pt x="60833" y="73025"/>
                    <a:pt x="60198" y="73787"/>
                  </a:cubicBezTo>
                  <a:cubicBezTo>
                    <a:pt x="59309" y="74676"/>
                    <a:pt x="58547" y="75311"/>
                    <a:pt x="58039" y="75692"/>
                  </a:cubicBezTo>
                  <a:cubicBezTo>
                    <a:pt x="57404" y="76200"/>
                    <a:pt x="56896" y="76453"/>
                    <a:pt x="56515" y="76453"/>
                  </a:cubicBezTo>
                  <a:cubicBezTo>
                    <a:pt x="56134" y="76453"/>
                    <a:pt x="55880" y="76326"/>
                    <a:pt x="55626" y="76073"/>
                  </a:cubicBezTo>
                  <a:cubicBezTo>
                    <a:pt x="55372" y="75819"/>
                    <a:pt x="55118" y="75438"/>
                    <a:pt x="54991" y="74930"/>
                  </a:cubicBezTo>
                  <a:lnTo>
                    <a:pt x="30988" y="12319"/>
                  </a:lnTo>
                  <a:lnTo>
                    <a:pt x="6477" y="36830"/>
                  </a:lnTo>
                  <a:cubicBezTo>
                    <a:pt x="5969" y="37338"/>
                    <a:pt x="5334" y="37338"/>
                    <a:pt x="4572" y="37084"/>
                  </a:cubicBezTo>
                  <a:cubicBezTo>
                    <a:pt x="3810" y="36830"/>
                    <a:pt x="2921" y="36195"/>
                    <a:pt x="2032" y="35306"/>
                  </a:cubicBezTo>
                  <a:cubicBezTo>
                    <a:pt x="1524" y="34798"/>
                    <a:pt x="1143" y="34289"/>
                    <a:pt x="762" y="33909"/>
                  </a:cubicBezTo>
                  <a:cubicBezTo>
                    <a:pt x="508" y="33401"/>
                    <a:pt x="254" y="33020"/>
                    <a:pt x="127" y="32639"/>
                  </a:cubicBezTo>
                  <a:cubicBezTo>
                    <a:pt x="0" y="32258"/>
                    <a:pt x="0" y="31876"/>
                    <a:pt x="127" y="31623"/>
                  </a:cubicBezTo>
                  <a:cubicBezTo>
                    <a:pt x="127" y="31369"/>
                    <a:pt x="254" y="31114"/>
                    <a:pt x="508" y="30861"/>
                  </a:cubicBezTo>
                  <a:lnTo>
                    <a:pt x="30353" y="1015"/>
                  </a:lnTo>
                  <a:cubicBezTo>
                    <a:pt x="30607" y="762"/>
                    <a:pt x="30988" y="381"/>
                    <a:pt x="31369" y="253"/>
                  </a:cubicBezTo>
                  <a:cubicBezTo>
                    <a:pt x="31750" y="0"/>
                    <a:pt x="32131" y="0"/>
                    <a:pt x="32512"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8" name="Shape 11209">
              <a:extLst>
                <a:ext uri="{FF2B5EF4-FFF2-40B4-BE49-F238E27FC236}">
                  <a16:creationId xmlns:a16="http://schemas.microsoft.com/office/drawing/2014/main" id="{81027D9D-4053-4F6F-8615-4CFF625C4784}"/>
                </a:ext>
              </a:extLst>
            </p:cNvPr>
            <p:cNvSpPr/>
            <p:nvPr/>
          </p:nvSpPr>
          <p:spPr>
            <a:xfrm>
              <a:off x="2982722" y="2560066"/>
              <a:ext cx="76708" cy="72771"/>
            </a:xfrm>
            <a:custGeom>
              <a:avLst/>
              <a:gdLst/>
              <a:ahLst/>
              <a:cxnLst/>
              <a:rect l="0" t="0" r="0" b="0"/>
              <a:pathLst>
                <a:path w="76708" h="72771">
                  <a:moveTo>
                    <a:pt x="23749" y="0"/>
                  </a:moveTo>
                  <a:cubicBezTo>
                    <a:pt x="26289" y="0"/>
                    <a:pt x="28575" y="508"/>
                    <a:pt x="30734" y="1524"/>
                  </a:cubicBezTo>
                  <a:cubicBezTo>
                    <a:pt x="33020" y="2540"/>
                    <a:pt x="35052" y="3937"/>
                    <a:pt x="36830" y="5715"/>
                  </a:cubicBezTo>
                  <a:cubicBezTo>
                    <a:pt x="38481" y="7365"/>
                    <a:pt x="39878" y="9144"/>
                    <a:pt x="41275" y="11049"/>
                  </a:cubicBezTo>
                  <a:cubicBezTo>
                    <a:pt x="42545" y="12953"/>
                    <a:pt x="43688" y="15367"/>
                    <a:pt x="44704" y="18161"/>
                  </a:cubicBezTo>
                  <a:cubicBezTo>
                    <a:pt x="45593" y="20955"/>
                    <a:pt x="46355" y="24384"/>
                    <a:pt x="46863" y="28448"/>
                  </a:cubicBezTo>
                  <a:cubicBezTo>
                    <a:pt x="47371" y="32512"/>
                    <a:pt x="47752" y="37465"/>
                    <a:pt x="47879" y="43434"/>
                  </a:cubicBezTo>
                  <a:lnTo>
                    <a:pt x="48133" y="59944"/>
                  </a:lnTo>
                  <a:lnTo>
                    <a:pt x="70358" y="37719"/>
                  </a:lnTo>
                  <a:cubicBezTo>
                    <a:pt x="70612" y="37592"/>
                    <a:pt x="70866" y="37465"/>
                    <a:pt x="71120" y="37338"/>
                  </a:cubicBezTo>
                  <a:cubicBezTo>
                    <a:pt x="71501" y="37211"/>
                    <a:pt x="71882" y="37211"/>
                    <a:pt x="72263" y="37338"/>
                  </a:cubicBezTo>
                  <a:cubicBezTo>
                    <a:pt x="72644" y="37465"/>
                    <a:pt x="73025" y="37592"/>
                    <a:pt x="73406" y="37973"/>
                  </a:cubicBezTo>
                  <a:cubicBezTo>
                    <a:pt x="73787" y="38227"/>
                    <a:pt x="74295" y="38608"/>
                    <a:pt x="74803" y="39115"/>
                  </a:cubicBezTo>
                  <a:cubicBezTo>
                    <a:pt x="75184" y="39497"/>
                    <a:pt x="75692" y="40005"/>
                    <a:pt x="75946" y="40386"/>
                  </a:cubicBezTo>
                  <a:cubicBezTo>
                    <a:pt x="76200" y="40894"/>
                    <a:pt x="76454" y="41275"/>
                    <a:pt x="76581" y="41656"/>
                  </a:cubicBezTo>
                  <a:cubicBezTo>
                    <a:pt x="76708" y="42037"/>
                    <a:pt x="76708" y="42290"/>
                    <a:pt x="76708"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339" y="72771"/>
                    <a:pt x="44831" y="72644"/>
                    <a:pt x="44323" y="72263"/>
                  </a:cubicBezTo>
                  <a:cubicBezTo>
                    <a:pt x="43815" y="72009"/>
                    <a:pt x="43307" y="71627"/>
                    <a:pt x="42799" y="70993"/>
                  </a:cubicBezTo>
                  <a:cubicBezTo>
                    <a:pt x="42291" y="70485"/>
                    <a:pt x="41783" y="69977"/>
                    <a:pt x="41402" y="69596"/>
                  </a:cubicBezTo>
                  <a:cubicBezTo>
                    <a:pt x="41148" y="69088"/>
                    <a:pt x="40894" y="68707"/>
                    <a:pt x="40640" y="68199"/>
                  </a:cubicBezTo>
                  <a:cubicBezTo>
                    <a:pt x="40513" y="67818"/>
                    <a:pt x="40386" y="67310"/>
                    <a:pt x="40259" y="66802"/>
                  </a:cubicBezTo>
                  <a:cubicBezTo>
                    <a:pt x="40132" y="66294"/>
                    <a:pt x="40132" y="65786"/>
                    <a:pt x="40132" y="65024"/>
                  </a:cubicBezTo>
                  <a:lnTo>
                    <a:pt x="39751" y="44323"/>
                  </a:lnTo>
                  <a:cubicBezTo>
                    <a:pt x="39751" y="39624"/>
                    <a:pt x="39497" y="35560"/>
                    <a:pt x="38989" y="32131"/>
                  </a:cubicBezTo>
                  <a:cubicBezTo>
                    <a:pt x="38481" y="28828"/>
                    <a:pt x="37846" y="26035"/>
                    <a:pt x="36957" y="23622"/>
                  </a:cubicBezTo>
                  <a:cubicBezTo>
                    <a:pt x="36195" y="21336"/>
                    <a:pt x="35306" y="19303"/>
                    <a:pt x="34290"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939" y="10414"/>
                    <a:pt x="18288" y="11049"/>
                  </a:cubicBezTo>
                  <a:cubicBezTo>
                    <a:pt x="16764" y="11684"/>
                    <a:pt x="15367" y="12700"/>
                    <a:pt x="13970" y="14097"/>
                  </a:cubicBezTo>
                  <a:cubicBezTo>
                    <a:pt x="12319" y="15748"/>
                    <a:pt x="11049" y="17526"/>
                    <a:pt x="10160" y="19303"/>
                  </a:cubicBezTo>
                  <a:cubicBezTo>
                    <a:pt x="9271" y="20955"/>
                    <a:pt x="8636" y="22606"/>
                    <a:pt x="8128" y="24130"/>
                  </a:cubicBezTo>
                  <a:cubicBezTo>
                    <a:pt x="7620" y="25653"/>
                    <a:pt x="7366" y="27051"/>
                    <a:pt x="7112" y="28067"/>
                  </a:cubicBezTo>
                  <a:cubicBezTo>
                    <a:pt x="6858" y="29210"/>
                    <a:pt x="6604" y="29972"/>
                    <a:pt x="6350" y="30226"/>
                  </a:cubicBezTo>
                  <a:cubicBezTo>
                    <a:pt x="6096" y="30480"/>
                    <a:pt x="5842" y="30607"/>
                    <a:pt x="5588" y="30607"/>
                  </a:cubicBezTo>
                  <a:cubicBezTo>
                    <a:pt x="5334" y="30607"/>
                    <a:pt x="5080" y="30607"/>
                    <a:pt x="4699" y="30480"/>
                  </a:cubicBezTo>
                  <a:cubicBezTo>
                    <a:pt x="4445" y="30352"/>
                    <a:pt x="4064" y="30099"/>
                    <a:pt x="3556" y="29718"/>
                  </a:cubicBezTo>
                  <a:cubicBezTo>
                    <a:pt x="3175" y="29464"/>
                    <a:pt x="2667" y="28956"/>
                    <a:pt x="2032" y="28448"/>
                  </a:cubicBezTo>
                  <a:cubicBezTo>
                    <a:pt x="1651" y="28067"/>
                    <a:pt x="1397" y="27686"/>
                    <a:pt x="1143" y="27305"/>
                  </a:cubicBezTo>
                  <a:cubicBezTo>
                    <a:pt x="889" y="27051"/>
                    <a:pt x="635" y="26670"/>
                    <a:pt x="508" y="26415"/>
                  </a:cubicBezTo>
                  <a:cubicBezTo>
                    <a:pt x="381" y="26162"/>
                    <a:pt x="254" y="25908"/>
                    <a:pt x="127" y="25653"/>
                  </a:cubicBezTo>
                  <a:cubicBezTo>
                    <a:pt x="127" y="25273"/>
                    <a:pt x="0" y="24892"/>
                    <a:pt x="127" y="24257"/>
                  </a:cubicBezTo>
                  <a:cubicBezTo>
                    <a:pt x="127" y="23749"/>
                    <a:pt x="254" y="22733"/>
                    <a:pt x="635" y="21463"/>
                  </a:cubicBezTo>
                  <a:cubicBezTo>
                    <a:pt x="889" y="20320"/>
                    <a:pt x="1397" y="18796"/>
                    <a:pt x="2159" y="17145"/>
                  </a:cubicBezTo>
                  <a:cubicBezTo>
                    <a:pt x="2794" y="15621"/>
                    <a:pt x="3683" y="13843"/>
                    <a:pt x="4826" y="12192"/>
                  </a:cubicBezTo>
                  <a:cubicBezTo>
                    <a:pt x="5969" y="10414"/>
                    <a:pt x="7239" y="8763"/>
                    <a:pt x="8763" y="7239"/>
                  </a:cubicBezTo>
                  <a:cubicBezTo>
                    <a:pt x="11303" y="4826"/>
                    <a:pt x="13716" y="2921"/>
                    <a:pt x="16383" y="1777"/>
                  </a:cubicBezTo>
                  <a:cubicBezTo>
                    <a:pt x="18923"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09" name="Shape 11210">
              <a:extLst>
                <a:ext uri="{FF2B5EF4-FFF2-40B4-BE49-F238E27FC236}">
                  <a16:creationId xmlns:a16="http://schemas.microsoft.com/office/drawing/2014/main" id="{BD29C02D-86F9-404B-9735-28C21D614AFB}"/>
                </a:ext>
              </a:extLst>
            </p:cNvPr>
            <p:cNvSpPr/>
            <p:nvPr/>
          </p:nvSpPr>
          <p:spPr>
            <a:xfrm>
              <a:off x="3026410" y="2517140"/>
              <a:ext cx="33472" cy="65154"/>
            </a:xfrm>
            <a:custGeom>
              <a:avLst/>
              <a:gdLst/>
              <a:ahLst/>
              <a:cxnLst/>
              <a:rect l="0" t="0" r="0" b="0"/>
              <a:pathLst>
                <a:path w="33472" h="65154">
                  <a:moveTo>
                    <a:pt x="27940" y="889"/>
                  </a:moveTo>
                  <a:lnTo>
                    <a:pt x="33472" y="3559"/>
                  </a:lnTo>
                  <a:lnTo>
                    <a:pt x="33472" y="14500"/>
                  </a:lnTo>
                  <a:lnTo>
                    <a:pt x="31242" y="12827"/>
                  </a:lnTo>
                  <a:cubicBezTo>
                    <a:pt x="29337" y="11684"/>
                    <a:pt x="27559" y="10795"/>
                    <a:pt x="25781" y="10287"/>
                  </a:cubicBezTo>
                  <a:cubicBezTo>
                    <a:pt x="24130" y="9652"/>
                    <a:pt x="22479" y="9398"/>
                    <a:pt x="21082" y="9525"/>
                  </a:cubicBezTo>
                  <a:cubicBezTo>
                    <a:pt x="19558" y="9652"/>
                    <a:pt x="18034" y="9906"/>
                    <a:pt x="16764" y="10668"/>
                  </a:cubicBezTo>
                  <a:cubicBezTo>
                    <a:pt x="15367" y="11303"/>
                    <a:pt x="14097" y="12319"/>
                    <a:pt x="12827" y="13589"/>
                  </a:cubicBezTo>
                  <a:cubicBezTo>
                    <a:pt x="10541" y="15748"/>
                    <a:pt x="9271"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162" y="48514"/>
                    <a:pt x="29591" y="51562"/>
                    <a:pt x="32766" y="53848"/>
                  </a:cubicBezTo>
                  <a:lnTo>
                    <a:pt x="33472" y="54244"/>
                  </a:lnTo>
                  <a:lnTo>
                    <a:pt x="33472" y="65154"/>
                  </a:lnTo>
                  <a:lnTo>
                    <a:pt x="27940" y="62484"/>
                  </a:lnTo>
                  <a:cubicBezTo>
                    <a:pt x="24130" y="59817"/>
                    <a:pt x="20066" y="56388"/>
                    <a:pt x="15875" y="52197"/>
                  </a:cubicBezTo>
                  <a:cubicBezTo>
                    <a:pt x="12065" y="48260"/>
                    <a:pt x="8763" y="44450"/>
                    <a:pt x="6096" y="40513"/>
                  </a:cubicBezTo>
                  <a:cubicBezTo>
                    <a:pt x="3556" y="36576"/>
                    <a:pt x="1778" y="32766"/>
                    <a:pt x="889" y="29083"/>
                  </a:cubicBezTo>
                  <a:cubicBezTo>
                    <a:pt x="0" y="25273"/>
                    <a:pt x="0" y="21590"/>
                    <a:pt x="1016" y="18034"/>
                  </a:cubicBezTo>
                  <a:cubicBezTo>
                    <a:pt x="2159" y="14478"/>
                    <a:pt x="4318" y="10922"/>
                    <a:pt x="7620" y="7620"/>
                  </a:cubicBezTo>
                  <a:cubicBezTo>
                    <a:pt x="10922" y="4318"/>
                    <a:pt x="14224" y="2286"/>
                    <a:pt x="17526" y="1143"/>
                  </a:cubicBezTo>
                  <a:cubicBezTo>
                    <a:pt x="20828"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0" name="Shape 11211">
              <a:extLst>
                <a:ext uri="{FF2B5EF4-FFF2-40B4-BE49-F238E27FC236}">
                  <a16:creationId xmlns:a16="http://schemas.microsoft.com/office/drawing/2014/main" id="{4E005C98-3E41-4D5B-9A73-9333689C1843}"/>
                </a:ext>
              </a:extLst>
            </p:cNvPr>
            <p:cNvSpPr/>
            <p:nvPr/>
          </p:nvSpPr>
          <p:spPr>
            <a:xfrm>
              <a:off x="3059882" y="2520700"/>
              <a:ext cx="33457" cy="65147"/>
            </a:xfrm>
            <a:custGeom>
              <a:avLst/>
              <a:gdLst/>
              <a:ahLst/>
              <a:cxnLst/>
              <a:rect l="0" t="0" r="0" b="0"/>
              <a:pathLst>
                <a:path w="33457" h="65147">
                  <a:moveTo>
                    <a:pt x="0" y="0"/>
                  </a:moveTo>
                  <a:lnTo>
                    <a:pt x="5517" y="2663"/>
                  </a:lnTo>
                  <a:cubicBezTo>
                    <a:pt x="9327" y="5457"/>
                    <a:pt x="13264" y="8886"/>
                    <a:pt x="17582" y="13077"/>
                  </a:cubicBezTo>
                  <a:cubicBezTo>
                    <a:pt x="21392" y="17014"/>
                    <a:pt x="24694" y="20824"/>
                    <a:pt x="27361" y="24761"/>
                  </a:cubicBezTo>
                  <a:cubicBezTo>
                    <a:pt x="29901" y="28571"/>
                    <a:pt x="31679" y="32382"/>
                    <a:pt x="32568" y="36192"/>
                  </a:cubicBezTo>
                  <a:cubicBezTo>
                    <a:pt x="33457" y="39874"/>
                    <a:pt x="33457" y="43557"/>
                    <a:pt x="32441" y="47113"/>
                  </a:cubicBezTo>
                  <a:cubicBezTo>
                    <a:pt x="31298" y="50796"/>
                    <a:pt x="29139" y="54225"/>
                    <a:pt x="25710" y="57655"/>
                  </a:cubicBezTo>
                  <a:cubicBezTo>
                    <a:pt x="22535" y="60830"/>
                    <a:pt x="19233" y="62988"/>
                    <a:pt x="15931" y="64005"/>
                  </a:cubicBezTo>
                  <a:cubicBezTo>
                    <a:pt x="12629" y="65147"/>
                    <a:pt x="9073" y="65147"/>
                    <a:pt x="5517" y="64258"/>
                  </a:cubicBezTo>
                  <a:lnTo>
                    <a:pt x="0" y="61595"/>
                  </a:lnTo>
                  <a:lnTo>
                    <a:pt x="0" y="50684"/>
                  </a:lnTo>
                  <a:lnTo>
                    <a:pt x="7676" y="54987"/>
                  </a:lnTo>
                  <a:cubicBezTo>
                    <a:pt x="10216" y="55749"/>
                    <a:pt x="12502" y="56004"/>
                    <a:pt x="14534" y="55369"/>
                  </a:cubicBezTo>
                  <a:cubicBezTo>
                    <a:pt x="16693" y="54860"/>
                    <a:pt x="18725" y="53591"/>
                    <a:pt x="20503" y="51685"/>
                  </a:cubicBezTo>
                  <a:cubicBezTo>
                    <a:pt x="22027" y="50161"/>
                    <a:pt x="23043" y="48637"/>
                    <a:pt x="23805" y="47113"/>
                  </a:cubicBezTo>
                  <a:cubicBezTo>
                    <a:pt x="24440" y="45462"/>
                    <a:pt x="24694" y="43811"/>
                    <a:pt x="24567" y="42160"/>
                  </a:cubicBezTo>
                  <a:cubicBezTo>
                    <a:pt x="24567" y="40509"/>
                    <a:pt x="24059" y="38732"/>
                    <a:pt x="23424" y="36954"/>
                  </a:cubicBezTo>
                  <a:cubicBezTo>
                    <a:pt x="22662" y="35302"/>
                    <a:pt x="21773" y="33397"/>
                    <a:pt x="20503" y="31619"/>
                  </a:cubicBezTo>
                  <a:cubicBezTo>
                    <a:pt x="19360" y="29842"/>
                    <a:pt x="17963" y="27936"/>
                    <a:pt x="16312" y="26158"/>
                  </a:cubicBezTo>
                  <a:cubicBezTo>
                    <a:pt x="14661" y="24254"/>
                    <a:pt x="13010" y="22348"/>
                    <a:pt x="11105" y="20444"/>
                  </a:cubicBezTo>
                  <a:cubicBezTo>
                    <a:pt x="8565" y="17904"/>
                    <a:pt x="6152" y="15744"/>
                    <a:pt x="3866" y="13839"/>
                  </a:cubicBezTo>
                  <a:lnTo>
                    <a:pt x="0" y="1094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1" name="Shape 11212">
              <a:extLst>
                <a:ext uri="{FF2B5EF4-FFF2-40B4-BE49-F238E27FC236}">
                  <a16:creationId xmlns:a16="http://schemas.microsoft.com/office/drawing/2014/main" id="{F32C7593-1EDE-4063-BE8F-44CE620C39D8}"/>
                </a:ext>
              </a:extLst>
            </p:cNvPr>
            <p:cNvSpPr/>
            <p:nvPr/>
          </p:nvSpPr>
          <p:spPr>
            <a:xfrm>
              <a:off x="3064637" y="2478151"/>
              <a:ext cx="67630" cy="72771"/>
            </a:xfrm>
            <a:custGeom>
              <a:avLst/>
              <a:gdLst/>
              <a:ahLst/>
              <a:cxnLst/>
              <a:rect l="0" t="0" r="0" b="0"/>
              <a:pathLst>
                <a:path w="67630" h="72771">
                  <a:moveTo>
                    <a:pt x="23749" y="127"/>
                  </a:moveTo>
                  <a:cubicBezTo>
                    <a:pt x="26162" y="0"/>
                    <a:pt x="28575" y="508"/>
                    <a:pt x="30734" y="1524"/>
                  </a:cubicBezTo>
                  <a:cubicBezTo>
                    <a:pt x="33020" y="2540"/>
                    <a:pt x="34925" y="3937"/>
                    <a:pt x="36830" y="5715"/>
                  </a:cubicBezTo>
                  <a:cubicBezTo>
                    <a:pt x="38481" y="7366"/>
                    <a:pt x="39878" y="9144"/>
                    <a:pt x="41275" y="11049"/>
                  </a:cubicBezTo>
                  <a:cubicBezTo>
                    <a:pt x="42545" y="12954"/>
                    <a:pt x="43688" y="15367"/>
                    <a:pt x="44704" y="18161"/>
                  </a:cubicBezTo>
                  <a:cubicBezTo>
                    <a:pt x="45593" y="20955"/>
                    <a:pt x="46355" y="24384"/>
                    <a:pt x="46863" y="28448"/>
                  </a:cubicBezTo>
                  <a:cubicBezTo>
                    <a:pt x="47371" y="32512"/>
                    <a:pt x="47752" y="37592"/>
                    <a:pt x="47752" y="43434"/>
                  </a:cubicBezTo>
                  <a:lnTo>
                    <a:pt x="48133" y="59944"/>
                  </a:lnTo>
                  <a:lnTo>
                    <a:pt x="67630" y="40447"/>
                  </a:lnTo>
                  <a:lnTo>
                    <a:pt x="67630" y="52131"/>
                  </a:lnTo>
                  <a:lnTo>
                    <a:pt x="48006" y="71755"/>
                  </a:lnTo>
                  <a:cubicBezTo>
                    <a:pt x="47625" y="72136"/>
                    <a:pt x="47244" y="72390"/>
                    <a:pt x="46863" y="72517"/>
                  </a:cubicBezTo>
                  <a:cubicBezTo>
                    <a:pt x="46482" y="72771"/>
                    <a:pt x="46101" y="72771"/>
                    <a:pt x="45720" y="72771"/>
                  </a:cubicBezTo>
                  <a:cubicBezTo>
                    <a:pt x="45339" y="72771"/>
                    <a:pt x="44831" y="72644"/>
                    <a:pt x="44323" y="72390"/>
                  </a:cubicBezTo>
                  <a:cubicBezTo>
                    <a:pt x="43815" y="72009"/>
                    <a:pt x="43307" y="71628"/>
                    <a:pt x="42799" y="70993"/>
                  </a:cubicBezTo>
                  <a:cubicBezTo>
                    <a:pt x="42164" y="70485"/>
                    <a:pt x="41783" y="69977"/>
                    <a:pt x="41402" y="69596"/>
                  </a:cubicBezTo>
                  <a:cubicBezTo>
                    <a:pt x="41021" y="69088"/>
                    <a:pt x="40767" y="68707"/>
                    <a:pt x="40640" y="68199"/>
                  </a:cubicBezTo>
                  <a:cubicBezTo>
                    <a:pt x="40513" y="67818"/>
                    <a:pt x="40386" y="67310"/>
                    <a:pt x="40259" y="66802"/>
                  </a:cubicBezTo>
                  <a:cubicBezTo>
                    <a:pt x="40132" y="66294"/>
                    <a:pt x="40132" y="65786"/>
                    <a:pt x="40132" y="65024"/>
                  </a:cubicBezTo>
                  <a:lnTo>
                    <a:pt x="39751" y="44323"/>
                  </a:lnTo>
                  <a:cubicBezTo>
                    <a:pt x="39751" y="39624"/>
                    <a:pt x="39497" y="35560"/>
                    <a:pt x="38989" y="32131"/>
                  </a:cubicBezTo>
                  <a:cubicBezTo>
                    <a:pt x="38481" y="28829"/>
                    <a:pt x="37846" y="26035"/>
                    <a:pt x="36957" y="23622"/>
                  </a:cubicBezTo>
                  <a:cubicBezTo>
                    <a:pt x="36195" y="21336"/>
                    <a:pt x="35306" y="19304"/>
                    <a:pt x="34163" y="17780"/>
                  </a:cubicBezTo>
                  <a:cubicBezTo>
                    <a:pt x="33147" y="16256"/>
                    <a:pt x="32131" y="14986"/>
                    <a:pt x="30988" y="13843"/>
                  </a:cubicBezTo>
                  <a:cubicBezTo>
                    <a:pt x="29845" y="12700"/>
                    <a:pt x="28575" y="11811"/>
                    <a:pt x="27178" y="11176"/>
                  </a:cubicBezTo>
                  <a:cubicBezTo>
                    <a:pt x="25781" y="10541"/>
                    <a:pt x="24384" y="10160"/>
                    <a:pt x="22860" y="10160"/>
                  </a:cubicBezTo>
                  <a:cubicBezTo>
                    <a:pt x="21336" y="10160"/>
                    <a:pt x="19812" y="10414"/>
                    <a:pt x="18288" y="11049"/>
                  </a:cubicBezTo>
                  <a:cubicBezTo>
                    <a:pt x="16764" y="11684"/>
                    <a:pt x="15367" y="12700"/>
                    <a:pt x="13970" y="14097"/>
                  </a:cubicBezTo>
                  <a:cubicBezTo>
                    <a:pt x="12192" y="15748"/>
                    <a:pt x="11049" y="17526"/>
                    <a:pt x="10160" y="19304"/>
                  </a:cubicBezTo>
                  <a:cubicBezTo>
                    <a:pt x="9271" y="21082"/>
                    <a:pt x="8636" y="22606"/>
                    <a:pt x="8128" y="24130"/>
                  </a:cubicBezTo>
                  <a:cubicBezTo>
                    <a:pt x="7620" y="25654"/>
                    <a:pt x="7366" y="27051"/>
                    <a:pt x="7112" y="28067"/>
                  </a:cubicBezTo>
                  <a:cubicBezTo>
                    <a:pt x="6858" y="29210"/>
                    <a:pt x="6604" y="29972"/>
                    <a:pt x="6223" y="30226"/>
                  </a:cubicBezTo>
                  <a:cubicBezTo>
                    <a:pt x="6096" y="30480"/>
                    <a:pt x="5842" y="30607"/>
                    <a:pt x="5588" y="30607"/>
                  </a:cubicBezTo>
                  <a:cubicBezTo>
                    <a:pt x="5334" y="30734"/>
                    <a:pt x="5080" y="30607"/>
                    <a:pt x="4699" y="30480"/>
                  </a:cubicBezTo>
                  <a:cubicBezTo>
                    <a:pt x="4445" y="30353"/>
                    <a:pt x="4064" y="30099"/>
                    <a:pt x="3556" y="29718"/>
                  </a:cubicBezTo>
                  <a:cubicBezTo>
                    <a:pt x="3175" y="29464"/>
                    <a:pt x="2667" y="28956"/>
                    <a:pt x="2032" y="28448"/>
                  </a:cubicBezTo>
                  <a:cubicBezTo>
                    <a:pt x="1651" y="28067"/>
                    <a:pt x="1397" y="27686"/>
                    <a:pt x="1016" y="27305"/>
                  </a:cubicBezTo>
                  <a:cubicBezTo>
                    <a:pt x="762" y="27051"/>
                    <a:pt x="635" y="26797"/>
                    <a:pt x="508" y="26416"/>
                  </a:cubicBezTo>
                  <a:cubicBezTo>
                    <a:pt x="381" y="26162"/>
                    <a:pt x="254" y="25908"/>
                    <a:pt x="127" y="25654"/>
                  </a:cubicBezTo>
                  <a:cubicBezTo>
                    <a:pt x="0" y="25273"/>
                    <a:pt x="0" y="24892"/>
                    <a:pt x="127" y="24257"/>
                  </a:cubicBezTo>
                  <a:cubicBezTo>
                    <a:pt x="127" y="23749"/>
                    <a:pt x="254" y="22733"/>
                    <a:pt x="635" y="21590"/>
                  </a:cubicBezTo>
                  <a:cubicBezTo>
                    <a:pt x="889" y="20320"/>
                    <a:pt x="1397" y="18796"/>
                    <a:pt x="2159" y="17272"/>
                  </a:cubicBezTo>
                  <a:cubicBezTo>
                    <a:pt x="2794" y="15621"/>
                    <a:pt x="3683" y="13843"/>
                    <a:pt x="4826" y="12192"/>
                  </a:cubicBezTo>
                  <a:cubicBezTo>
                    <a:pt x="5842" y="10414"/>
                    <a:pt x="7239" y="8763"/>
                    <a:pt x="8763" y="7239"/>
                  </a:cubicBezTo>
                  <a:cubicBezTo>
                    <a:pt x="11303" y="4826"/>
                    <a:pt x="13716" y="2921"/>
                    <a:pt x="16256" y="1778"/>
                  </a:cubicBezTo>
                  <a:cubicBezTo>
                    <a:pt x="18923" y="635"/>
                    <a:pt x="21336" y="127"/>
                    <a:pt x="23749"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2" name="Shape 11213">
              <a:extLst>
                <a:ext uri="{FF2B5EF4-FFF2-40B4-BE49-F238E27FC236}">
                  <a16:creationId xmlns:a16="http://schemas.microsoft.com/office/drawing/2014/main" id="{2E8A25BF-00DA-4890-9D6C-385B6C1F1A38}"/>
                </a:ext>
              </a:extLst>
            </p:cNvPr>
            <p:cNvSpPr/>
            <p:nvPr/>
          </p:nvSpPr>
          <p:spPr>
            <a:xfrm>
              <a:off x="3107182" y="2436622"/>
              <a:ext cx="25085" cy="48387"/>
            </a:xfrm>
            <a:custGeom>
              <a:avLst/>
              <a:gdLst/>
              <a:ahLst/>
              <a:cxnLst/>
              <a:rect l="0" t="0" r="0" b="0"/>
              <a:pathLst>
                <a:path w="25085" h="48387">
                  <a:moveTo>
                    <a:pt x="21209" y="0"/>
                  </a:moveTo>
                  <a:lnTo>
                    <a:pt x="25085" y="365"/>
                  </a:lnTo>
                  <a:lnTo>
                    <a:pt x="25085" y="9666"/>
                  </a:lnTo>
                  <a:lnTo>
                    <a:pt x="24511" y="9398"/>
                  </a:lnTo>
                  <a:cubicBezTo>
                    <a:pt x="22225" y="8763"/>
                    <a:pt x="20193" y="8890"/>
                    <a:pt x="18288" y="9525"/>
                  </a:cubicBezTo>
                  <a:cubicBezTo>
                    <a:pt x="16383" y="10160"/>
                    <a:pt x="14605" y="11303"/>
                    <a:pt x="12954" y="12954"/>
                  </a:cubicBezTo>
                  <a:cubicBezTo>
                    <a:pt x="11176" y="14605"/>
                    <a:pt x="10033" y="16383"/>
                    <a:pt x="9525" y="18161"/>
                  </a:cubicBezTo>
                  <a:cubicBezTo>
                    <a:pt x="8890" y="20066"/>
                    <a:pt x="8763" y="21844"/>
                    <a:pt x="9017" y="23622"/>
                  </a:cubicBezTo>
                  <a:cubicBezTo>
                    <a:pt x="9271" y="25527"/>
                    <a:pt x="9906" y="27178"/>
                    <a:pt x="10795" y="28956"/>
                  </a:cubicBezTo>
                  <a:cubicBezTo>
                    <a:pt x="11811" y="30607"/>
                    <a:pt x="12954" y="32131"/>
                    <a:pt x="14351" y="33528"/>
                  </a:cubicBezTo>
                  <a:cubicBezTo>
                    <a:pt x="15875" y="35052"/>
                    <a:pt x="17399" y="36322"/>
                    <a:pt x="19050" y="37338"/>
                  </a:cubicBezTo>
                  <a:cubicBezTo>
                    <a:pt x="20701" y="38227"/>
                    <a:pt x="22352" y="38862"/>
                    <a:pt x="24003" y="38989"/>
                  </a:cubicBezTo>
                  <a:lnTo>
                    <a:pt x="25085" y="38822"/>
                  </a:lnTo>
                  <a:lnTo>
                    <a:pt x="25085" y="47848"/>
                  </a:lnTo>
                  <a:lnTo>
                    <a:pt x="22098" y="48387"/>
                  </a:lnTo>
                  <a:cubicBezTo>
                    <a:pt x="19558" y="48260"/>
                    <a:pt x="17145" y="47498"/>
                    <a:pt x="14732" y="46228"/>
                  </a:cubicBezTo>
                  <a:cubicBezTo>
                    <a:pt x="12446" y="44831"/>
                    <a:pt x="10160" y="43053"/>
                    <a:pt x="8001" y="40894"/>
                  </a:cubicBezTo>
                  <a:cubicBezTo>
                    <a:pt x="5715" y="38608"/>
                    <a:pt x="3937" y="36195"/>
                    <a:pt x="2540" y="33528"/>
                  </a:cubicBezTo>
                  <a:cubicBezTo>
                    <a:pt x="1143" y="30735"/>
                    <a:pt x="381" y="27940"/>
                    <a:pt x="254" y="25019"/>
                  </a:cubicBezTo>
                  <a:cubicBezTo>
                    <a:pt x="0" y="22098"/>
                    <a:pt x="635" y="19050"/>
                    <a:pt x="1778" y="16002"/>
                  </a:cubicBezTo>
                  <a:cubicBezTo>
                    <a:pt x="3048" y="12954"/>
                    <a:pt x="5207" y="9906"/>
                    <a:pt x="8128" y="6858"/>
                  </a:cubicBezTo>
                  <a:cubicBezTo>
                    <a:pt x="10287" y="4699"/>
                    <a:pt x="12446" y="3175"/>
                    <a:pt x="14605" y="2032"/>
                  </a:cubicBezTo>
                  <a:cubicBezTo>
                    <a:pt x="16764" y="889"/>
                    <a:pt x="19050" y="254"/>
                    <a:pt x="2120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3" name="Shape 11214">
              <a:extLst>
                <a:ext uri="{FF2B5EF4-FFF2-40B4-BE49-F238E27FC236}">
                  <a16:creationId xmlns:a16="http://schemas.microsoft.com/office/drawing/2014/main" id="{C32D5FED-90DA-49A2-9818-841B38EFDA4B}"/>
                </a:ext>
              </a:extLst>
            </p:cNvPr>
            <p:cNvSpPr/>
            <p:nvPr/>
          </p:nvSpPr>
          <p:spPr>
            <a:xfrm>
              <a:off x="3132267" y="2515362"/>
              <a:ext cx="9078" cy="14920"/>
            </a:xfrm>
            <a:custGeom>
              <a:avLst/>
              <a:gdLst/>
              <a:ahLst/>
              <a:cxnLst/>
              <a:rect l="0" t="0" r="0" b="0"/>
              <a:pathLst>
                <a:path w="9078" h="14920">
                  <a:moveTo>
                    <a:pt x="3490" y="127"/>
                  </a:moveTo>
                  <a:cubicBezTo>
                    <a:pt x="3871" y="0"/>
                    <a:pt x="4252" y="0"/>
                    <a:pt x="4633" y="127"/>
                  </a:cubicBezTo>
                  <a:cubicBezTo>
                    <a:pt x="5014" y="254"/>
                    <a:pt x="5395" y="381"/>
                    <a:pt x="5776" y="762"/>
                  </a:cubicBezTo>
                  <a:cubicBezTo>
                    <a:pt x="6157" y="1016"/>
                    <a:pt x="6665" y="1397"/>
                    <a:pt x="7173" y="1905"/>
                  </a:cubicBezTo>
                  <a:cubicBezTo>
                    <a:pt x="7554" y="2286"/>
                    <a:pt x="7935" y="2794"/>
                    <a:pt x="8316" y="3175"/>
                  </a:cubicBezTo>
                  <a:cubicBezTo>
                    <a:pt x="8570" y="3683"/>
                    <a:pt x="8824" y="4064"/>
                    <a:pt x="8951" y="4445"/>
                  </a:cubicBezTo>
                  <a:cubicBezTo>
                    <a:pt x="9078" y="4826"/>
                    <a:pt x="9078" y="5080"/>
                    <a:pt x="9078" y="5461"/>
                  </a:cubicBezTo>
                  <a:cubicBezTo>
                    <a:pt x="8951" y="5715"/>
                    <a:pt x="8824" y="6096"/>
                    <a:pt x="8570" y="6350"/>
                  </a:cubicBezTo>
                  <a:lnTo>
                    <a:pt x="0" y="14920"/>
                  </a:lnTo>
                  <a:lnTo>
                    <a:pt x="0" y="3236"/>
                  </a:lnTo>
                  <a:lnTo>
                    <a:pt x="2728" y="508"/>
                  </a:lnTo>
                  <a:cubicBezTo>
                    <a:pt x="2982" y="381"/>
                    <a:pt x="3236" y="254"/>
                    <a:pt x="3490"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4" name="Shape 11215">
              <a:extLst>
                <a:ext uri="{FF2B5EF4-FFF2-40B4-BE49-F238E27FC236}">
                  <a16:creationId xmlns:a16="http://schemas.microsoft.com/office/drawing/2014/main" id="{18ECE329-FE15-44FF-A640-7FBE8E541546}"/>
                </a:ext>
              </a:extLst>
            </p:cNvPr>
            <p:cNvSpPr/>
            <p:nvPr/>
          </p:nvSpPr>
          <p:spPr>
            <a:xfrm>
              <a:off x="3132267" y="2436987"/>
              <a:ext cx="39685" cy="71898"/>
            </a:xfrm>
            <a:custGeom>
              <a:avLst/>
              <a:gdLst/>
              <a:ahLst/>
              <a:cxnLst/>
              <a:rect l="0" t="0" r="0" b="0"/>
              <a:pathLst>
                <a:path w="39685" h="71898">
                  <a:moveTo>
                    <a:pt x="0" y="0"/>
                  </a:moveTo>
                  <a:lnTo>
                    <a:pt x="2855" y="269"/>
                  </a:lnTo>
                  <a:cubicBezTo>
                    <a:pt x="5141" y="905"/>
                    <a:pt x="7427" y="1794"/>
                    <a:pt x="9840" y="3064"/>
                  </a:cubicBezTo>
                  <a:cubicBezTo>
                    <a:pt x="12126" y="4461"/>
                    <a:pt x="14539" y="5985"/>
                    <a:pt x="16825" y="7890"/>
                  </a:cubicBezTo>
                  <a:cubicBezTo>
                    <a:pt x="19111" y="9794"/>
                    <a:pt x="21524" y="11954"/>
                    <a:pt x="23810" y="14240"/>
                  </a:cubicBezTo>
                  <a:cubicBezTo>
                    <a:pt x="26096" y="16526"/>
                    <a:pt x="28128" y="18812"/>
                    <a:pt x="30160" y="21352"/>
                  </a:cubicBezTo>
                  <a:cubicBezTo>
                    <a:pt x="32192" y="23892"/>
                    <a:pt x="33843" y="26558"/>
                    <a:pt x="35367" y="29226"/>
                  </a:cubicBezTo>
                  <a:cubicBezTo>
                    <a:pt x="36764" y="32019"/>
                    <a:pt x="37907" y="34814"/>
                    <a:pt x="38669" y="37735"/>
                  </a:cubicBezTo>
                  <a:cubicBezTo>
                    <a:pt x="39431" y="40529"/>
                    <a:pt x="39685" y="43450"/>
                    <a:pt x="39431" y="46498"/>
                  </a:cubicBezTo>
                  <a:cubicBezTo>
                    <a:pt x="39177" y="49419"/>
                    <a:pt x="38415" y="52467"/>
                    <a:pt x="36891" y="55515"/>
                  </a:cubicBezTo>
                  <a:cubicBezTo>
                    <a:pt x="35494" y="58436"/>
                    <a:pt x="33208" y="61483"/>
                    <a:pt x="30287" y="64405"/>
                  </a:cubicBezTo>
                  <a:cubicBezTo>
                    <a:pt x="29144" y="65548"/>
                    <a:pt x="28001" y="66564"/>
                    <a:pt x="26858" y="67453"/>
                  </a:cubicBezTo>
                  <a:cubicBezTo>
                    <a:pt x="25588" y="68342"/>
                    <a:pt x="24445" y="69231"/>
                    <a:pt x="23429" y="69866"/>
                  </a:cubicBezTo>
                  <a:cubicBezTo>
                    <a:pt x="22286" y="70501"/>
                    <a:pt x="21397" y="71008"/>
                    <a:pt x="20508" y="71263"/>
                  </a:cubicBezTo>
                  <a:cubicBezTo>
                    <a:pt x="19746" y="71644"/>
                    <a:pt x="19111" y="71770"/>
                    <a:pt x="18603" y="71898"/>
                  </a:cubicBezTo>
                  <a:cubicBezTo>
                    <a:pt x="18095" y="71898"/>
                    <a:pt x="17587" y="71770"/>
                    <a:pt x="17079" y="71517"/>
                  </a:cubicBezTo>
                  <a:cubicBezTo>
                    <a:pt x="16571" y="71136"/>
                    <a:pt x="15936" y="70628"/>
                    <a:pt x="15301" y="69993"/>
                  </a:cubicBezTo>
                  <a:cubicBezTo>
                    <a:pt x="14666" y="69357"/>
                    <a:pt x="14285" y="68977"/>
                    <a:pt x="13904" y="68595"/>
                  </a:cubicBezTo>
                  <a:cubicBezTo>
                    <a:pt x="13650" y="68215"/>
                    <a:pt x="13396" y="67833"/>
                    <a:pt x="13269" y="67580"/>
                  </a:cubicBezTo>
                  <a:cubicBezTo>
                    <a:pt x="13142" y="67326"/>
                    <a:pt x="13142" y="67071"/>
                    <a:pt x="13269" y="66818"/>
                  </a:cubicBezTo>
                  <a:cubicBezTo>
                    <a:pt x="13396" y="66691"/>
                    <a:pt x="13523" y="66437"/>
                    <a:pt x="13650" y="66182"/>
                  </a:cubicBezTo>
                  <a:cubicBezTo>
                    <a:pt x="14031" y="65929"/>
                    <a:pt x="14539" y="65675"/>
                    <a:pt x="15174" y="65294"/>
                  </a:cubicBezTo>
                  <a:cubicBezTo>
                    <a:pt x="15936" y="65040"/>
                    <a:pt x="16825" y="64531"/>
                    <a:pt x="17841" y="64024"/>
                  </a:cubicBezTo>
                  <a:cubicBezTo>
                    <a:pt x="18857" y="63389"/>
                    <a:pt x="20000" y="62627"/>
                    <a:pt x="21397" y="61865"/>
                  </a:cubicBezTo>
                  <a:cubicBezTo>
                    <a:pt x="22667" y="60976"/>
                    <a:pt x="23937" y="59832"/>
                    <a:pt x="25207" y="58436"/>
                  </a:cubicBezTo>
                  <a:cubicBezTo>
                    <a:pt x="27874" y="55895"/>
                    <a:pt x="29525" y="53229"/>
                    <a:pt x="30414" y="50435"/>
                  </a:cubicBezTo>
                  <a:cubicBezTo>
                    <a:pt x="31176" y="47641"/>
                    <a:pt x="31430" y="44846"/>
                    <a:pt x="30922" y="41926"/>
                  </a:cubicBezTo>
                  <a:cubicBezTo>
                    <a:pt x="30414" y="39131"/>
                    <a:pt x="29271" y="36338"/>
                    <a:pt x="27747" y="33670"/>
                  </a:cubicBezTo>
                  <a:cubicBezTo>
                    <a:pt x="26096" y="30877"/>
                    <a:pt x="24064" y="28210"/>
                    <a:pt x="21778" y="25796"/>
                  </a:cubicBezTo>
                  <a:cubicBezTo>
                    <a:pt x="21143" y="27956"/>
                    <a:pt x="20254" y="30369"/>
                    <a:pt x="18857" y="32908"/>
                  </a:cubicBezTo>
                  <a:cubicBezTo>
                    <a:pt x="17587" y="35576"/>
                    <a:pt x="15682" y="38116"/>
                    <a:pt x="13142" y="40656"/>
                  </a:cubicBezTo>
                  <a:cubicBezTo>
                    <a:pt x="10348" y="43450"/>
                    <a:pt x="7554" y="45481"/>
                    <a:pt x="4760" y="46625"/>
                  </a:cubicBezTo>
                  <a:lnTo>
                    <a:pt x="0" y="47483"/>
                  </a:lnTo>
                  <a:lnTo>
                    <a:pt x="0" y="38457"/>
                  </a:lnTo>
                  <a:lnTo>
                    <a:pt x="3871" y="37862"/>
                  </a:lnTo>
                  <a:cubicBezTo>
                    <a:pt x="5522" y="37100"/>
                    <a:pt x="7173" y="35956"/>
                    <a:pt x="8951" y="34179"/>
                  </a:cubicBezTo>
                  <a:cubicBezTo>
                    <a:pt x="10856" y="32146"/>
                    <a:pt x="12507" y="29988"/>
                    <a:pt x="13777" y="27575"/>
                  </a:cubicBezTo>
                  <a:cubicBezTo>
                    <a:pt x="15047" y="25162"/>
                    <a:pt x="15809" y="22749"/>
                    <a:pt x="16190" y="20463"/>
                  </a:cubicBezTo>
                  <a:cubicBezTo>
                    <a:pt x="12761" y="17033"/>
                    <a:pt x="9713" y="14494"/>
                    <a:pt x="7046" y="12589"/>
                  </a:cubicBezTo>
                  <a:lnTo>
                    <a:pt x="0" y="930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5" name="Shape 11217">
              <a:extLst>
                <a:ext uri="{FF2B5EF4-FFF2-40B4-BE49-F238E27FC236}">
                  <a16:creationId xmlns:a16="http://schemas.microsoft.com/office/drawing/2014/main" id="{8B7BA73C-64F5-46CA-8471-E2DD9B88A537}"/>
                </a:ext>
              </a:extLst>
            </p:cNvPr>
            <p:cNvSpPr/>
            <p:nvPr/>
          </p:nvSpPr>
          <p:spPr>
            <a:xfrm>
              <a:off x="3179191" y="2560066"/>
              <a:ext cx="76581" cy="72771"/>
            </a:xfrm>
            <a:custGeom>
              <a:avLst/>
              <a:gdLst/>
              <a:ahLst/>
              <a:cxnLst/>
              <a:rect l="0" t="0" r="0" b="0"/>
              <a:pathLst>
                <a:path w="76581" h="72771">
                  <a:moveTo>
                    <a:pt x="23749" y="0"/>
                  </a:moveTo>
                  <a:cubicBezTo>
                    <a:pt x="26162" y="0"/>
                    <a:pt x="28448" y="508"/>
                    <a:pt x="30607" y="1524"/>
                  </a:cubicBezTo>
                  <a:cubicBezTo>
                    <a:pt x="32893" y="2540"/>
                    <a:pt x="34925" y="3937"/>
                    <a:pt x="36703" y="5715"/>
                  </a:cubicBezTo>
                  <a:cubicBezTo>
                    <a:pt x="38354" y="7365"/>
                    <a:pt x="39878" y="9144"/>
                    <a:pt x="41148" y="11049"/>
                  </a:cubicBezTo>
                  <a:cubicBezTo>
                    <a:pt x="42418" y="12953"/>
                    <a:pt x="43561" y="15367"/>
                    <a:pt x="44577" y="18161"/>
                  </a:cubicBezTo>
                  <a:cubicBezTo>
                    <a:pt x="45466" y="20955"/>
                    <a:pt x="46228" y="24384"/>
                    <a:pt x="46736" y="28448"/>
                  </a:cubicBezTo>
                  <a:cubicBezTo>
                    <a:pt x="47371" y="32512"/>
                    <a:pt x="47625" y="37465"/>
                    <a:pt x="47752" y="43434"/>
                  </a:cubicBezTo>
                  <a:lnTo>
                    <a:pt x="48133" y="59944"/>
                  </a:lnTo>
                  <a:lnTo>
                    <a:pt x="70231" y="37719"/>
                  </a:lnTo>
                  <a:cubicBezTo>
                    <a:pt x="70485" y="37592"/>
                    <a:pt x="70739" y="37465"/>
                    <a:pt x="71120" y="37338"/>
                  </a:cubicBezTo>
                  <a:cubicBezTo>
                    <a:pt x="71374" y="37211"/>
                    <a:pt x="71755" y="37211"/>
                    <a:pt x="72136" y="37338"/>
                  </a:cubicBezTo>
                  <a:cubicBezTo>
                    <a:pt x="72517" y="37465"/>
                    <a:pt x="72898" y="37592"/>
                    <a:pt x="73279" y="37973"/>
                  </a:cubicBezTo>
                  <a:cubicBezTo>
                    <a:pt x="73787" y="38227"/>
                    <a:pt x="74168" y="38608"/>
                    <a:pt x="74676" y="39115"/>
                  </a:cubicBezTo>
                  <a:cubicBezTo>
                    <a:pt x="75184" y="39497"/>
                    <a:pt x="75565" y="40005"/>
                    <a:pt x="75819" y="40386"/>
                  </a:cubicBezTo>
                  <a:cubicBezTo>
                    <a:pt x="76073" y="40894"/>
                    <a:pt x="76327" y="41275"/>
                    <a:pt x="76454" y="41656"/>
                  </a:cubicBezTo>
                  <a:cubicBezTo>
                    <a:pt x="76581" y="42037"/>
                    <a:pt x="76581" y="42290"/>
                    <a:pt x="76581" y="42672"/>
                  </a:cubicBezTo>
                  <a:cubicBezTo>
                    <a:pt x="76454" y="42926"/>
                    <a:pt x="76327" y="43307"/>
                    <a:pt x="76073" y="43434"/>
                  </a:cubicBezTo>
                  <a:lnTo>
                    <a:pt x="47879" y="71755"/>
                  </a:lnTo>
                  <a:cubicBezTo>
                    <a:pt x="47498" y="72009"/>
                    <a:pt x="47117" y="72390"/>
                    <a:pt x="46736" y="72517"/>
                  </a:cubicBezTo>
                  <a:cubicBezTo>
                    <a:pt x="46355" y="72771"/>
                    <a:pt x="45974" y="72771"/>
                    <a:pt x="45593" y="72771"/>
                  </a:cubicBezTo>
                  <a:cubicBezTo>
                    <a:pt x="45212" y="72771"/>
                    <a:pt x="44704" y="72644"/>
                    <a:pt x="44323" y="72263"/>
                  </a:cubicBezTo>
                  <a:cubicBezTo>
                    <a:pt x="43815" y="72009"/>
                    <a:pt x="43180" y="71627"/>
                    <a:pt x="42672" y="70993"/>
                  </a:cubicBezTo>
                  <a:cubicBezTo>
                    <a:pt x="42164" y="70485"/>
                    <a:pt x="41656" y="69977"/>
                    <a:pt x="41402" y="69596"/>
                  </a:cubicBezTo>
                  <a:cubicBezTo>
                    <a:pt x="41021" y="69088"/>
                    <a:pt x="40767" y="68707"/>
                    <a:pt x="40513" y="68199"/>
                  </a:cubicBezTo>
                  <a:cubicBezTo>
                    <a:pt x="40386" y="67818"/>
                    <a:pt x="40259" y="67310"/>
                    <a:pt x="40132" y="66802"/>
                  </a:cubicBezTo>
                  <a:cubicBezTo>
                    <a:pt x="40005"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147"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731" y="29210"/>
                    <a:pt x="6477" y="29972"/>
                    <a:pt x="6223" y="30226"/>
                  </a:cubicBezTo>
                  <a:cubicBezTo>
                    <a:pt x="5969" y="30480"/>
                    <a:pt x="5842" y="30607"/>
                    <a:pt x="5588" y="30607"/>
                  </a:cubicBezTo>
                  <a:cubicBezTo>
                    <a:pt x="5334" y="30607"/>
                    <a:pt x="4953" y="30607"/>
                    <a:pt x="4699" y="30480"/>
                  </a:cubicBezTo>
                  <a:cubicBezTo>
                    <a:pt x="4318" y="30352"/>
                    <a:pt x="3937" y="30099"/>
                    <a:pt x="3429" y="29718"/>
                  </a:cubicBezTo>
                  <a:cubicBezTo>
                    <a:pt x="3048" y="29464"/>
                    <a:pt x="2540" y="28956"/>
                    <a:pt x="2032" y="28448"/>
                  </a:cubicBezTo>
                  <a:cubicBezTo>
                    <a:pt x="1524" y="28067"/>
                    <a:pt x="1270" y="27686"/>
                    <a:pt x="1016" y="27305"/>
                  </a:cubicBezTo>
                  <a:cubicBezTo>
                    <a:pt x="762" y="27051"/>
                    <a:pt x="508" y="26670"/>
                    <a:pt x="381" y="26415"/>
                  </a:cubicBezTo>
                  <a:cubicBezTo>
                    <a:pt x="254" y="26162"/>
                    <a:pt x="127" y="25908"/>
                    <a:pt x="0" y="25653"/>
                  </a:cubicBezTo>
                  <a:cubicBezTo>
                    <a:pt x="0" y="25273"/>
                    <a:pt x="0" y="24892"/>
                    <a:pt x="0" y="24257"/>
                  </a:cubicBezTo>
                  <a:cubicBezTo>
                    <a:pt x="0" y="23749"/>
                    <a:pt x="254" y="22733"/>
                    <a:pt x="508" y="21463"/>
                  </a:cubicBezTo>
                  <a:cubicBezTo>
                    <a:pt x="762" y="20320"/>
                    <a:pt x="1270" y="18796"/>
                    <a:pt x="2032" y="17145"/>
                  </a:cubicBezTo>
                  <a:cubicBezTo>
                    <a:pt x="2667" y="15621"/>
                    <a:pt x="3683" y="13843"/>
                    <a:pt x="4699" y="12192"/>
                  </a:cubicBezTo>
                  <a:cubicBezTo>
                    <a:pt x="5842" y="10414"/>
                    <a:pt x="7112" y="8763"/>
                    <a:pt x="8636" y="7239"/>
                  </a:cubicBezTo>
                  <a:cubicBezTo>
                    <a:pt x="11176" y="4826"/>
                    <a:pt x="13716" y="2921"/>
                    <a:pt x="16256" y="1777"/>
                  </a:cubicBezTo>
                  <a:cubicBezTo>
                    <a:pt x="18796" y="635"/>
                    <a:pt x="21209"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6" name="Shape 11218">
              <a:extLst>
                <a:ext uri="{FF2B5EF4-FFF2-40B4-BE49-F238E27FC236}">
                  <a16:creationId xmlns:a16="http://schemas.microsoft.com/office/drawing/2014/main" id="{4484AE80-7626-426E-9780-FB43C5DEE983}"/>
                </a:ext>
              </a:extLst>
            </p:cNvPr>
            <p:cNvSpPr/>
            <p:nvPr/>
          </p:nvSpPr>
          <p:spPr>
            <a:xfrm>
              <a:off x="3222752" y="2517140"/>
              <a:ext cx="33472" cy="65154"/>
            </a:xfrm>
            <a:custGeom>
              <a:avLst/>
              <a:gdLst/>
              <a:ahLst/>
              <a:cxnLst/>
              <a:rect l="0" t="0" r="0" b="0"/>
              <a:pathLst>
                <a:path w="33472" h="65154">
                  <a:moveTo>
                    <a:pt x="27940" y="889"/>
                  </a:moveTo>
                  <a:lnTo>
                    <a:pt x="33472" y="3559"/>
                  </a:lnTo>
                  <a:lnTo>
                    <a:pt x="33472" y="14465"/>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367"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289" y="48514"/>
                    <a:pt x="29718" y="51562"/>
                    <a:pt x="32766" y="53848"/>
                  </a:cubicBezTo>
                  <a:lnTo>
                    <a:pt x="33472" y="54244"/>
                  </a:lnTo>
                  <a:lnTo>
                    <a:pt x="33472" y="65154"/>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0"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7" name="Shape 11219">
              <a:extLst>
                <a:ext uri="{FF2B5EF4-FFF2-40B4-BE49-F238E27FC236}">
                  <a16:creationId xmlns:a16="http://schemas.microsoft.com/office/drawing/2014/main" id="{40809C43-524F-48CA-A872-17DF7EFD8A0E}"/>
                </a:ext>
              </a:extLst>
            </p:cNvPr>
            <p:cNvSpPr/>
            <p:nvPr/>
          </p:nvSpPr>
          <p:spPr>
            <a:xfrm>
              <a:off x="3256224" y="2520700"/>
              <a:ext cx="33584" cy="65147"/>
            </a:xfrm>
            <a:custGeom>
              <a:avLst/>
              <a:gdLst/>
              <a:ahLst/>
              <a:cxnLst/>
              <a:rect l="0" t="0" r="0" b="0"/>
              <a:pathLst>
                <a:path w="33584" h="65147">
                  <a:moveTo>
                    <a:pt x="0" y="0"/>
                  </a:moveTo>
                  <a:lnTo>
                    <a:pt x="5517" y="2663"/>
                  </a:lnTo>
                  <a:cubicBezTo>
                    <a:pt x="9327" y="5457"/>
                    <a:pt x="13391" y="8886"/>
                    <a:pt x="17582" y="13077"/>
                  </a:cubicBezTo>
                  <a:cubicBezTo>
                    <a:pt x="21519" y="17014"/>
                    <a:pt x="24694" y="20824"/>
                    <a:pt x="27361" y="24761"/>
                  </a:cubicBezTo>
                  <a:cubicBezTo>
                    <a:pt x="30028" y="28571"/>
                    <a:pt x="31679" y="32382"/>
                    <a:pt x="32568" y="36192"/>
                  </a:cubicBezTo>
                  <a:cubicBezTo>
                    <a:pt x="33584" y="39874"/>
                    <a:pt x="33457" y="43557"/>
                    <a:pt x="32441" y="47113"/>
                  </a:cubicBezTo>
                  <a:cubicBezTo>
                    <a:pt x="31425" y="50796"/>
                    <a:pt x="29139" y="54225"/>
                    <a:pt x="25710" y="57655"/>
                  </a:cubicBezTo>
                  <a:cubicBezTo>
                    <a:pt x="22535" y="60830"/>
                    <a:pt x="19233" y="62988"/>
                    <a:pt x="15931" y="64005"/>
                  </a:cubicBezTo>
                  <a:cubicBezTo>
                    <a:pt x="12629" y="65147"/>
                    <a:pt x="9200" y="65147"/>
                    <a:pt x="5517" y="64258"/>
                  </a:cubicBezTo>
                  <a:lnTo>
                    <a:pt x="0" y="61595"/>
                  </a:lnTo>
                  <a:lnTo>
                    <a:pt x="0" y="50684"/>
                  </a:lnTo>
                  <a:lnTo>
                    <a:pt x="7676" y="54987"/>
                  </a:lnTo>
                  <a:cubicBezTo>
                    <a:pt x="10216" y="55749"/>
                    <a:pt x="12502" y="56004"/>
                    <a:pt x="14661" y="55369"/>
                  </a:cubicBezTo>
                  <a:cubicBezTo>
                    <a:pt x="16693" y="54860"/>
                    <a:pt x="18725" y="53591"/>
                    <a:pt x="20630" y="51685"/>
                  </a:cubicBezTo>
                  <a:cubicBezTo>
                    <a:pt x="22027" y="50161"/>
                    <a:pt x="23170" y="48637"/>
                    <a:pt x="23805" y="47113"/>
                  </a:cubicBezTo>
                  <a:cubicBezTo>
                    <a:pt x="24440" y="45462"/>
                    <a:pt x="24694" y="43811"/>
                    <a:pt x="24567" y="42160"/>
                  </a:cubicBezTo>
                  <a:cubicBezTo>
                    <a:pt x="24567" y="40509"/>
                    <a:pt x="24186" y="38732"/>
                    <a:pt x="23424" y="36954"/>
                  </a:cubicBezTo>
                  <a:cubicBezTo>
                    <a:pt x="22662" y="35302"/>
                    <a:pt x="21773" y="33397"/>
                    <a:pt x="20630" y="31619"/>
                  </a:cubicBezTo>
                  <a:cubicBezTo>
                    <a:pt x="19360" y="29842"/>
                    <a:pt x="17963" y="27936"/>
                    <a:pt x="16312" y="26158"/>
                  </a:cubicBezTo>
                  <a:cubicBezTo>
                    <a:pt x="14788" y="24254"/>
                    <a:pt x="13010" y="22348"/>
                    <a:pt x="11105" y="20444"/>
                  </a:cubicBezTo>
                  <a:cubicBezTo>
                    <a:pt x="8565" y="17904"/>
                    <a:pt x="6152" y="15744"/>
                    <a:pt x="3993" y="13839"/>
                  </a:cubicBezTo>
                  <a:lnTo>
                    <a:pt x="0" y="10906"/>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8" name="Shape 11220">
              <a:extLst>
                <a:ext uri="{FF2B5EF4-FFF2-40B4-BE49-F238E27FC236}">
                  <a16:creationId xmlns:a16="http://schemas.microsoft.com/office/drawing/2014/main" id="{515CCF43-E4E8-44BC-B891-739D17C85704}"/>
                </a:ext>
              </a:extLst>
            </p:cNvPr>
            <p:cNvSpPr/>
            <p:nvPr/>
          </p:nvSpPr>
          <p:spPr>
            <a:xfrm>
              <a:off x="3260979" y="2478024"/>
              <a:ext cx="69342" cy="70866"/>
            </a:xfrm>
            <a:custGeom>
              <a:avLst/>
              <a:gdLst/>
              <a:ahLst/>
              <a:cxnLst/>
              <a:rect l="0" t="0" r="0" b="0"/>
              <a:pathLst>
                <a:path w="69342" h="70866">
                  <a:moveTo>
                    <a:pt x="22987" y="127"/>
                  </a:moveTo>
                  <a:cubicBezTo>
                    <a:pt x="25273" y="0"/>
                    <a:pt x="27559" y="508"/>
                    <a:pt x="29718" y="1397"/>
                  </a:cubicBezTo>
                  <a:cubicBezTo>
                    <a:pt x="31750" y="2286"/>
                    <a:pt x="33782" y="3810"/>
                    <a:pt x="35687" y="5588"/>
                  </a:cubicBezTo>
                  <a:cubicBezTo>
                    <a:pt x="37338" y="7239"/>
                    <a:pt x="38608" y="8890"/>
                    <a:pt x="39497" y="10795"/>
                  </a:cubicBezTo>
                  <a:cubicBezTo>
                    <a:pt x="40513" y="12573"/>
                    <a:pt x="41148" y="14351"/>
                    <a:pt x="41275" y="16256"/>
                  </a:cubicBezTo>
                  <a:cubicBezTo>
                    <a:pt x="41529" y="18161"/>
                    <a:pt x="41529" y="20066"/>
                    <a:pt x="41021" y="21971"/>
                  </a:cubicBezTo>
                  <a:cubicBezTo>
                    <a:pt x="40640" y="23876"/>
                    <a:pt x="39751" y="25781"/>
                    <a:pt x="38481" y="27686"/>
                  </a:cubicBezTo>
                  <a:lnTo>
                    <a:pt x="38608" y="27686"/>
                  </a:lnTo>
                  <a:cubicBezTo>
                    <a:pt x="40513" y="26162"/>
                    <a:pt x="42545" y="25019"/>
                    <a:pt x="44704" y="24257"/>
                  </a:cubicBezTo>
                  <a:cubicBezTo>
                    <a:pt x="46863" y="23495"/>
                    <a:pt x="49022" y="23114"/>
                    <a:pt x="51181" y="23114"/>
                  </a:cubicBezTo>
                  <a:cubicBezTo>
                    <a:pt x="53213" y="23114"/>
                    <a:pt x="55245" y="23495"/>
                    <a:pt x="57277" y="24257"/>
                  </a:cubicBezTo>
                  <a:cubicBezTo>
                    <a:pt x="59309" y="25146"/>
                    <a:pt x="61087" y="26289"/>
                    <a:pt x="62738" y="27940"/>
                  </a:cubicBezTo>
                  <a:cubicBezTo>
                    <a:pt x="65024" y="30226"/>
                    <a:pt x="66802" y="32766"/>
                    <a:pt x="67818" y="35433"/>
                  </a:cubicBezTo>
                  <a:cubicBezTo>
                    <a:pt x="68834" y="38227"/>
                    <a:pt x="69342" y="40894"/>
                    <a:pt x="69088" y="43815"/>
                  </a:cubicBezTo>
                  <a:cubicBezTo>
                    <a:pt x="68961" y="46736"/>
                    <a:pt x="68072" y="49657"/>
                    <a:pt x="66548" y="52578"/>
                  </a:cubicBezTo>
                  <a:cubicBezTo>
                    <a:pt x="65024" y="55499"/>
                    <a:pt x="62865" y="58420"/>
                    <a:pt x="60071" y="61214"/>
                  </a:cubicBezTo>
                  <a:cubicBezTo>
                    <a:pt x="58420" y="62992"/>
                    <a:pt x="56642" y="64389"/>
                    <a:pt x="54864" y="65659"/>
                  </a:cubicBezTo>
                  <a:cubicBezTo>
                    <a:pt x="53086" y="66802"/>
                    <a:pt x="51435" y="67818"/>
                    <a:pt x="49911" y="68580"/>
                  </a:cubicBezTo>
                  <a:cubicBezTo>
                    <a:pt x="48387" y="69342"/>
                    <a:pt x="46990" y="69977"/>
                    <a:pt x="45847" y="70231"/>
                  </a:cubicBezTo>
                  <a:cubicBezTo>
                    <a:pt x="44704" y="70612"/>
                    <a:pt x="43942" y="70866"/>
                    <a:pt x="43561" y="70866"/>
                  </a:cubicBezTo>
                  <a:cubicBezTo>
                    <a:pt x="43180" y="70866"/>
                    <a:pt x="42799" y="70866"/>
                    <a:pt x="42545" y="70739"/>
                  </a:cubicBezTo>
                  <a:cubicBezTo>
                    <a:pt x="42291" y="70612"/>
                    <a:pt x="41910" y="70485"/>
                    <a:pt x="41529" y="70358"/>
                  </a:cubicBezTo>
                  <a:cubicBezTo>
                    <a:pt x="41275" y="70104"/>
                    <a:pt x="40894" y="69850"/>
                    <a:pt x="40386" y="69596"/>
                  </a:cubicBezTo>
                  <a:cubicBezTo>
                    <a:pt x="40005" y="69215"/>
                    <a:pt x="39497" y="68707"/>
                    <a:pt x="38989" y="68199"/>
                  </a:cubicBezTo>
                  <a:cubicBezTo>
                    <a:pt x="38100" y="67310"/>
                    <a:pt x="37465" y="66548"/>
                    <a:pt x="37338" y="65913"/>
                  </a:cubicBezTo>
                  <a:cubicBezTo>
                    <a:pt x="37084" y="65405"/>
                    <a:pt x="37211" y="64897"/>
                    <a:pt x="37592" y="64643"/>
                  </a:cubicBezTo>
                  <a:cubicBezTo>
                    <a:pt x="37846" y="64389"/>
                    <a:pt x="38481" y="64135"/>
                    <a:pt x="39624" y="63754"/>
                  </a:cubicBezTo>
                  <a:cubicBezTo>
                    <a:pt x="40767" y="63500"/>
                    <a:pt x="42164" y="62992"/>
                    <a:pt x="43688" y="62357"/>
                  </a:cubicBezTo>
                  <a:cubicBezTo>
                    <a:pt x="45339" y="61722"/>
                    <a:pt x="47117" y="60960"/>
                    <a:pt x="49022" y="59817"/>
                  </a:cubicBezTo>
                  <a:cubicBezTo>
                    <a:pt x="50927" y="58801"/>
                    <a:pt x="52832" y="57277"/>
                    <a:pt x="54610" y="55499"/>
                  </a:cubicBezTo>
                  <a:cubicBezTo>
                    <a:pt x="56388" y="53721"/>
                    <a:pt x="57785" y="51943"/>
                    <a:pt x="58674" y="50038"/>
                  </a:cubicBezTo>
                  <a:cubicBezTo>
                    <a:pt x="59563" y="48260"/>
                    <a:pt x="60071" y="46482"/>
                    <a:pt x="60198" y="44831"/>
                  </a:cubicBezTo>
                  <a:cubicBezTo>
                    <a:pt x="60325" y="43053"/>
                    <a:pt x="60071" y="41402"/>
                    <a:pt x="59309" y="39878"/>
                  </a:cubicBezTo>
                  <a:cubicBezTo>
                    <a:pt x="58674" y="38227"/>
                    <a:pt x="57658" y="36830"/>
                    <a:pt x="56388" y="35433"/>
                  </a:cubicBezTo>
                  <a:cubicBezTo>
                    <a:pt x="54991" y="34036"/>
                    <a:pt x="53340" y="33020"/>
                    <a:pt x="51562" y="32512"/>
                  </a:cubicBezTo>
                  <a:cubicBezTo>
                    <a:pt x="49911" y="31877"/>
                    <a:pt x="48006" y="31750"/>
                    <a:pt x="46101" y="32004"/>
                  </a:cubicBezTo>
                  <a:cubicBezTo>
                    <a:pt x="44069" y="32258"/>
                    <a:pt x="42037" y="33020"/>
                    <a:pt x="40005" y="34290"/>
                  </a:cubicBezTo>
                  <a:cubicBezTo>
                    <a:pt x="37846" y="35433"/>
                    <a:pt x="35814" y="37084"/>
                    <a:pt x="33655" y="39243"/>
                  </a:cubicBezTo>
                  <a:lnTo>
                    <a:pt x="28702" y="44196"/>
                  </a:lnTo>
                  <a:cubicBezTo>
                    <a:pt x="28448" y="44450"/>
                    <a:pt x="28194" y="44577"/>
                    <a:pt x="27940" y="44704"/>
                  </a:cubicBezTo>
                  <a:cubicBezTo>
                    <a:pt x="27559" y="44831"/>
                    <a:pt x="27305" y="44831"/>
                    <a:pt x="26924" y="44831"/>
                  </a:cubicBezTo>
                  <a:cubicBezTo>
                    <a:pt x="26543" y="44704"/>
                    <a:pt x="26162" y="44577"/>
                    <a:pt x="25654" y="44323"/>
                  </a:cubicBezTo>
                  <a:cubicBezTo>
                    <a:pt x="25273" y="44069"/>
                    <a:pt x="24765" y="43688"/>
                    <a:pt x="24257" y="43053"/>
                  </a:cubicBezTo>
                  <a:cubicBezTo>
                    <a:pt x="23749" y="42672"/>
                    <a:pt x="23368" y="42164"/>
                    <a:pt x="23114" y="41783"/>
                  </a:cubicBezTo>
                  <a:cubicBezTo>
                    <a:pt x="22860" y="41402"/>
                    <a:pt x="22733" y="41021"/>
                    <a:pt x="22606" y="40640"/>
                  </a:cubicBezTo>
                  <a:cubicBezTo>
                    <a:pt x="22606" y="40259"/>
                    <a:pt x="22606" y="40005"/>
                    <a:pt x="22733" y="39751"/>
                  </a:cubicBezTo>
                  <a:cubicBezTo>
                    <a:pt x="22860" y="39370"/>
                    <a:pt x="22987" y="39116"/>
                    <a:pt x="23241" y="38989"/>
                  </a:cubicBezTo>
                  <a:lnTo>
                    <a:pt x="27686" y="34417"/>
                  </a:lnTo>
                  <a:cubicBezTo>
                    <a:pt x="29337" y="32766"/>
                    <a:pt x="30734" y="30988"/>
                    <a:pt x="31623" y="29083"/>
                  </a:cubicBezTo>
                  <a:cubicBezTo>
                    <a:pt x="32639" y="27305"/>
                    <a:pt x="33147" y="25527"/>
                    <a:pt x="33274" y="23622"/>
                  </a:cubicBezTo>
                  <a:cubicBezTo>
                    <a:pt x="33401" y="21844"/>
                    <a:pt x="33147" y="20193"/>
                    <a:pt x="32385" y="18415"/>
                  </a:cubicBezTo>
                  <a:cubicBezTo>
                    <a:pt x="31750" y="16764"/>
                    <a:pt x="30734" y="15240"/>
                    <a:pt x="29337" y="13716"/>
                  </a:cubicBezTo>
                  <a:cubicBezTo>
                    <a:pt x="28194" y="12700"/>
                    <a:pt x="27051" y="11811"/>
                    <a:pt x="25781" y="11303"/>
                  </a:cubicBezTo>
                  <a:cubicBezTo>
                    <a:pt x="24384" y="10668"/>
                    <a:pt x="23114" y="10287"/>
                    <a:pt x="21717" y="10287"/>
                  </a:cubicBezTo>
                  <a:cubicBezTo>
                    <a:pt x="20320" y="10287"/>
                    <a:pt x="18923" y="10541"/>
                    <a:pt x="17399" y="11176"/>
                  </a:cubicBezTo>
                  <a:cubicBezTo>
                    <a:pt x="15875" y="11938"/>
                    <a:pt x="14478" y="12954"/>
                    <a:pt x="13081" y="14351"/>
                  </a:cubicBezTo>
                  <a:cubicBezTo>
                    <a:pt x="11557" y="15875"/>
                    <a:pt x="10414" y="17399"/>
                    <a:pt x="9525" y="19177"/>
                  </a:cubicBezTo>
                  <a:cubicBezTo>
                    <a:pt x="8763" y="20955"/>
                    <a:pt x="8128" y="22606"/>
                    <a:pt x="7620" y="24130"/>
                  </a:cubicBezTo>
                  <a:cubicBezTo>
                    <a:pt x="7239" y="25654"/>
                    <a:pt x="6858" y="26924"/>
                    <a:pt x="6604" y="28067"/>
                  </a:cubicBezTo>
                  <a:cubicBezTo>
                    <a:pt x="6477" y="29210"/>
                    <a:pt x="6223" y="29845"/>
                    <a:pt x="5969" y="30099"/>
                  </a:cubicBezTo>
                  <a:cubicBezTo>
                    <a:pt x="5715" y="30353"/>
                    <a:pt x="5588" y="30480"/>
                    <a:pt x="5334" y="30480"/>
                  </a:cubicBezTo>
                  <a:cubicBezTo>
                    <a:pt x="5207" y="30607"/>
                    <a:pt x="4953" y="30607"/>
                    <a:pt x="4572" y="30480"/>
                  </a:cubicBezTo>
                  <a:cubicBezTo>
                    <a:pt x="4318" y="30353"/>
                    <a:pt x="3937" y="30226"/>
                    <a:pt x="3556" y="29845"/>
                  </a:cubicBezTo>
                  <a:cubicBezTo>
                    <a:pt x="3175" y="29591"/>
                    <a:pt x="2667" y="29083"/>
                    <a:pt x="2159" y="28448"/>
                  </a:cubicBezTo>
                  <a:cubicBezTo>
                    <a:pt x="1778" y="28067"/>
                    <a:pt x="1397" y="27813"/>
                    <a:pt x="1143" y="27432"/>
                  </a:cubicBezTo>
                  <a:cubicBezTo>
                    <a:pt x="889" y="27051"/>
                    <a:pt x="635" y="26797"/>
                    <a:pt x="508" y="26416"/>
                  </a:cubicBezTo>
                  <a:cubicBezTo>
                    <a:pt x="381" y="26162"/>
                    <a:pt x="254" y="25908"/>
                    <a:pt x="127" y="25527"/>
                  </a:cubicBezTo>
                  <a:cubicBezTo>
                    <a:pt x="127" y="25273"/>
                    <a:pt x="0" y="24892"/>
                    <a:pt x="0" y="24384"/>
                  </a:cubicBezTo>
                  <a:cubicBezTo>
                    <a:pt x="0" y="23876"/>
                    <a:pt x="127" y="22987"/>
                    <a:pt x="508" y="21844"/>
                  </a:cubicBezTo>
                  <a:cubicBezTo>
                    <a:pt x="762" y="20574"/>
                    <a:pt x="1270" y="19177"/>
                    <a:pt x="1905" y="17526"/>
                  </a:cubicBezTo>
                  <a:cubicBezTo>
                    <a:pt x="2540" y="16002"/>
                    <a:pt x="3429" y="14351"/>
                    <a:pt x="4572" y="12573"/>
                  </a:cubicBezTo>
                  <a:cubicBezTo>
                    <a:pt x="5715" y="10795"/>
                    <a:pt x="7112" y="9017"/>
                    <a:pt x="8890" y="7366"/>
                  </a:cubicBezTo>
                  <a:cubicBezTo>
                    <a:pt x="11176" y="4953"/>
                    <a:pt x="13589" y="3175"/>
                    <a:pt x="16002" y="2032"/>
                  </a:cubicBezTo>
                  <a:cubicBezTo>
                    <a:pt x="18415" y="889"/>
                    <a:pt x="20701" y="254"/>
                    <a:pt x="22987"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19" name="Shape 11221">
              <a:extLst>
                <a:ext uri="{FF2B5EF4-FFF2-40B4-BE49-F238E27FC236}">
                  <a16:creationId xmlns:a16="http://schemas.microsoft.com/office/drawing/2014/main" id="{E7B8160F-E9D9-4551-B693-0479B9B63455}"/>
                </a:ext>
              </a:extLst>
            </p:cNvPr>
            <p:cNvSpPr/>
            <p:nvPr/>
          </p:nvSpPr>
          <p:spPr>
            <a:xfrm>
              <a:off x="3307715" y="2439035"/>
              <a:ext cx="71120" cy="68580"/>
            </a:xfrm>
            <a:custGeom>
              <a:avLst/>
              <a:gdLst/>
              <a:ahLst/>
              <a:cxnLst/>
              <a:rect l="0" t="0" r="0" b="0"/>
              <a:pathLst>
                <a:path w="71120" h="68580">
                  <a:moveTo>
                    <a:pt x="10541" y="0"/>
                  </a:moveTo>
                  <a:cubicBezTo>
                    <a:pt x="10668" y="127"/>
                    <a:pt x="10922" y="254"/>
                    <a:pt x="11049" y="381"/>
                  </a:cubicBezTo>
                  <a:lnTo>
                    <a:pt x="55880" y="45212"/>
                  </a:lnTo>
                  <a:lnTo>
                    <a:pt x="65151" y="36068"/>
                  </a:lnTo>
                  <a:cubicBezTo>
                    <a:pt x="65405" y="35814"/>
                    <a:pt x="65659" y="35687"/>
                    <a:pt x="65913" y="35560"/>
                  </a:cubicBezTo>
                  <a:cubicBezTo>
                    <a:pt x="66294" y="35560"/>
                    <a:pt x="66548" y="35560"/>
                    <a:pt x="66929" y="35687"/>
                  </a:cubicBezTo>
                  <a:cubicBezTo>
                    <a:pt x="67183" y="35814"/>
                    <a:pt x="67564" y="35941"/>
                    <a:pt x="68072" y="36195"/>
                  </a:cubicBezTo>
                  <a:cubicBezTo>
                    <a:pt x="68453" y="36576"/>
                    <a:pt x="68834" y="36830"/>
                    <a:pt x="69342" y="37338"/>
                  </a:cubicBezTo>
                  <a:cubicBezTo>
                    <a:pt x="69850" y="37847"/>
                    <a:pt x="70231" y="38354"/>
                    <a:pt x="70485" y="38735"/>
                  </a:cubicBezTo>
                  <a:cubicBezTo>
                    <a:pt x="70739" y="39116"/>
                    <a:pt x="70866" y="39497"/>
                    <a:pt x="70993" y="39878"/>
                  </a:cubicBezTo>
                  <a:cubicBezTo>
                    <a:pt x="71120" y="40259"/>
                    <a:pt x="71120" y="40513"/>
                    <a:pt x="70993" y="40767"/>
                  </a:cubicBezTo>
                  <a:cubicBezTo>
                    <a:pt x="70866" y="41022"/>
                    <a:pt x="70739" y="41275"/>
                    <a:pt x="70612" y="41529"/>
                  </a:cubicBezTo>
                  <a:lnTo>
                    <a:pt x="43942" y="68199"/>
                  </a:lnTo>
                  <a:cubicBezTo>
                    <a:pt x="43688" y="68326"/>
                    <a:pt x="43561" y="68453"/>
                    <a:pt x="43307" y="68580"/>
                  </a:cubicBezTo>
                  <a:cubicBezTo>
                    <a:pt x="43053" y="68580"/>
                    <a:pt x="42672" y="68580"/>
                    <a:pt x="42418" y="68580"/>
                  </a:cubicBezTo>
                  <a:cubicBezTo>
                    <a:pt x="42037" y="68453"/>
                    <a:pt x="41656" y="68326"/>
                    <a:pt x="41275" y="68072"/>
                  </a:cubicBezTo>
                  <a:cubicBezTo>
                    <a:pt x="40767" y="67818"/>
                    <a:pt x="40386" y="67437"/>
                    <a:pt x="39878" y="66929"/>
                  </a:cubicBezTo>
                  <a:cubicBezTo>
                    <a:pt x="39370" y="66422"/>
                    <a:pt x="38989" y="65913"/>
                    <a:pt x="38735" y="65532"/>
                  </a:cubicBezTo>
                  <a:cubicBezTo>
                    <a:pt x="38481" y="65151"/>
                    <a:pt x="38227" y="64770"/>
                    <a:pt x="38227" y="64389"/>
                  </a:cubicBezTo>
                  <a:cubicBezTo>
                    <a:pt x="38100" y="64008"/>
                    <a:pt x="38100" y="63754"/>
                    <a:pt x="38100" y="63500"/>
                  </a:cubicBezTo>
                  <a:cubicBezTo>
                    <a:pt x="38100" y="63119"/>
                    <a:pt x="38227" y="62865"/>
                    <a:pt x="38481" y="62738"/>
                  </a:cubicBezTo>
                  <a:lnTo>
                    <a:pt x="49149" y="52070"/>
                  </a:lnTo>
                  <a:lnTo>
                    <a:pt x="10287" y="13208"/>
                  </a:lnTo>
                  <a:lnTo>
                    <a:pt x="6350" y="28956"/>
                  </a:lnTo>
                  <a:cubicBezTo>
                    <a:pt x="6096" y="29718"/>
                    <a:pt x="5842" y="30226"/>
                    <a:pt x="5588" y="30607"/>
                  </a:cubicBezTo>
                  <a:cubicBezTo>
                    <a:pt x="5334" y="30988"/>
                    <a:pt x="5080" y="31115"/>
                    <a:pt x="4699" y="31242"/>
                  </a:cubicBezTo>
                  <a:cubicBezTo>
                    <a:pt x="4318" y="31242"/>
                    <a:pt x="3937" y="30988"/>
                    <a:pt x="3429" y="30734"/>
                  </a:cubicBezTo>
                  <a:cubicBezTo>
                    <a:pt x="3048" y="30353"/>
                    <a:pt x="2413" y="29972"/>
                    <a:pt x="1905" y="29337"/>
                  </a:cubicBezTo>
                  <a:cubicBezTo>
                    <a:pt x="1397" y="28829"/>
                    <a:pt x="1016" y="28448"/>
                    <a:pt x="762" y="28067"/>
                  </a:cubicBezTo>
                  <a:cubicBezTo>
                    <a:pt x="508" y="27813"/>
                    <a:pt x="254" y="27432"/>
                    <a:pt x="127" y="27178"/>
                  </a:cubicBezTo>
                  <a:cubicBezTo>
                    <a:pt x="0" y="26797"/>
                    <a:pt x="0" y="26543"/>
                    <a:pt x="0" y="26289"/>
                  </a:cubicBezTo>
                  <a:cubicBezTo>
                    <a:pt x="0" y="25908"/>
                    <a:pt x="0" y="25654"/>
                    <a:pt x="0" y="25147"/>
                  </a:cubicBezTo>
                  <a:lnTo>
                    <a:pt x="4318" y="5969"/>
                  </a:lnTo>
                  <a:cubicBezTo>
                    <a:pt x="4318" y="5715"/>
                    <a:pt x="4318" y="5588"/>
                    <a:pt x="4445" y="5334"/>
                  </a:cubicBezTo>
                  <a:cubicBezTo>
                    <a:pt x="4572" y="5080"/>
                    <a:pt x="4699" y="4826"/>
                    <a:pt x="4953" y="4572"/>
                  </a:cubicBezTo>
                  <a:cubicBezTo>
                    <a:pt x="5080" y="4318"/>
                    <a:pt x="5334" y="3937"/>
                    <a:pt x="5588" y="3683"/>
                  </a:cubicBezTo>
                  <a:cubicBezTo>
                    <a:pt x="5969" y="3302"/>
                    <a:pt x="6350" y="2922"/>
                    <a:pt x="6858" y="2413"/>
                  </a:cubicBezTo>
                  <a:cubicBezTo>
                    <a:pt x="7493" y="1778"/>
                    <a:pt x="8001" y="1270"/>
                    <a:pt x="8509" y="889"/>
                  </a:cubicBezTo>
                  <a:cubicBezTo>
                    <a:pt x="8890" y="508"/>
                    <a:pt x="9271" y="254"/>
                    <a:pt x="9652" y="127"/>
                  </a:cubicBezTo>
                  <a:cubicBezTo>
                    <a:pt x="10033" y="0"/>
                    <a:pt x="10287" y="0"/>
                    <a:pt x="1054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0" name="Shape 11223">
              <a:extLst>
                <a:ext uri="{FF2B5EF4-FFF2-40B4-BE49-F238E27FC236}">
                  <a16:creationId xmlns:a16="http://schemas.microsoft.com/office/drawing/2014/main" id="{CBA8DF8C-2F48-4F5E-ADD8-2720BDFF685B}"/>
                </a:ext>
              </a:extLst>
            </p:cNvPr>
            <p:cNvSpPr/>
            <p:nvPr/>
          </p:nvSpPr>
          <p:spPr>
            <a:xfrm>
              <a:off x="3375533"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593" y="20955"/>
                    <a:pt x="46228" y="24384"/>
                    <a:pt x="46863" y="28448"/>
                  </a:cubicBezTo>
                  <a:cubicBezTo>
                    <a:pt x="47371" y="32512"/>
                    <a:pt x="47625" y="37465"/>
                    <a:pt x="47752" y="43434"/>
                  </a:cubicBezTo>
                  <a:lnTo>
                    <a:pt x="48133" y="59944"/>
                  </a:lnTo>
                  <a:lnTo>
                    <a:pt x="70358" y="37719"/>
                  </a:lnTo>
                  <a:cubicBezTo>
                    <a:pt x="70485" y="37592"/>
                    <a:pt x="70739" y="37465"/>
                    <a:pt x="71120" y="37338"/>
                  </a:cubicBezTo>
                  <a:cubicBezTo>
                    <a:pt x="71374" y="37211"/>
                    <a:pt x="71755" y="37211"/>
                    <a:pt x="72136" y="37338"/>
                  </a:cubicBezTo>
                  <a:cubicBezTo>
                    <a:pt x="72517" y="37465"/>
                    <a:pt x="72898" y="37592"/>
                    <a:pt x="73406" y="37973"/>
                  </a:cubicBezTo>
                  <a:cubicBezTo>
                    <a:pt x="73787" y="38227"/>
                    <a:pt x="74168" y="38608"/>
                    <a:pt x="74676" y="39115"/>
                  </a:cubicBezTo>
                  <a:cubicBezTo>
                    <a:pt x="75184" y="39497"/>
                    <a:pt x="75565" y="40005"/>
                    <a:pt x="75819" y="40386"/>
                  </a:cubicBezTo>
                  <a:cubicBezTo>
                    <a:pt x="76200" y="40894"/>
                    <a:pt x="76327" y="41275"/>
                    <a:pt x="76454" y="41656"/>
                  </a:cubicBezTo>
                  <a:cubicBezTo>
                    <a:pt x="76581" y="42037"/>
                    <a:pt x="76708" y="42290"/>
                    <a:pt x="76581" y="42672"/>
                  </a:cubicBezTo>
                  <a:cubicBezTo>
                    <a:pt x="76454" y="42926"/>
                    <a:pt x="76327" y="43307"/>
                    <a:pt x="76073" y="43434"/>
                  </a:cubicBezTo>
                  <a:lnTo>
                    <a:pt x="47879" y="71755"/>
                  </a:lnTo>
                  <a:cubicBezTo>
                    <a:pt x="47498" y="72009"/>
                    <a:pt x="47117" y="72390"/>
                    <a:pt x="46736" y="72517"/>
                  </a:cubicBezTo>
                  <a:cubicBezTo>
                    <a:pt x="46482" y="72771"/>
                    <a:pt x="45974"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132" y="66802"/>
                  </a:cubicBezTo>
                  <a:cubicBezTo>
                    <a:pt x="40132"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147"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858" y="29210"/>
                    <a:pt x="6604" y="29972"/>
                    <a:pt x="6223" y="30226"/>
                  </a:cubicBezTo>
                  <a:cubicBezTo>
                    <a:pt x="5969" y="30480"/>
                    <a:pt x="5842" y="30607"/>
                    <a:pt x="5588" y="30607"/>
                  </a:cubicBezTo>
                  <a:cubicBezTo>
                    <a:pt x="5334" y="30607"/>
                    <a:pt x="4953"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508" y="26670"/>
                    <a:pt x="381" y="26415"/>
                  </a:cubicBezTo>
                  <a:cubicBezTo>
                    <a:pt x="254" y="26162"/>
                    <a:pt x="127" y="25908"/>
                    <a:pt x="127" y="25653"/>
                  </a:cubicBezTo>
                  <a:cubicBezTo>
                    <a:pt x="0" y="25273"/>
                    <a:pt x="0" y="24892"/>
                    <a:pt x="0" y="24257"/>
                  </a:cubicBezTo>
                  <a:cubicBezTo>
                    <a:pt x="0" y="23749"/>
                    <a:pt x="254" y="22733"/>
                    <a:pt x="508" y="21463"/>
                  </a:cubicBezTo>
                  <a:cubicBezTo>
                    <a:pt x="762" y="20320"/>
                    <a:pt x="1270" y="18796"/>
                    <a:pt x="2032" y="17145"/>
                  </a:cubicBezTo>
                  <a:cubicBezTo>
                    <a:pt x="2794" y="15621"/>
                    <a:pt x="3683" y="13843"/>
                    <a:pt x="4699" y="12192"/>
                  </a:cubicBezTo>
                  <a:cubicBezTo>
                    <a:pt x="5842" y="10414"/>
                    <a:pt x="7112"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1" name="Shape 11224">
              <a:extLst>
                <a:ext uri="{FF2B5EF4-FFF2-40B4-BE49-F238E27FC236}">
                  <a16:creationId xmlns:a16="http://schemas.microsoft.com/office/drawing/2014/main" id="{38276DDA-CF51-4895-BC3E-A0A5D59B0539}"/>
                </a:ext>
              </a:extLst>
            </p:cNvPr>
            <p:cNvSpPr/>
            <p:nvPr/>
          </p:nvSpPr>
          <p:spPr>
            <a:xfrm>
              <a:off x="3419094" y="2517140"/>
              <a:ext cx="33519" cy="65146"/>
            </a:xfrm>
            <a:custGeom>
              <a:avLst/>
              <a:gdLst/>
              <a:ahLst/>
              <a:cxnLst/>
              <a:rect l="0" t="0" r="0" b="0"/>
              <a:pathLst>
                <a:path w="33519" h="65146">
                  <a:moveTo>
                    <a:pt x="27940" y="889"/>
                  </a:moveTo>
                  <a:lnTo>
                    <a:pt x="33519" y="3582"/>
                  </a:lnTo>
                  <a:lnTo>
                    <a:pt x="33519" y="14500"/>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494"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145" y="39116"/>
                    <a:pt x="19558" y="41910"/>
                    <a:pt x="22479" y="44703"/>
                  </a:cubicBezTo>
                  <a:cubicBezTo>
                    <a:pt x="26289" y="48514"/>
                    <a:pt x="29718" y="51562"/>
                    <a:pt x="32766" y="53848"/>
                  </a:cubicBezTo>
                  <a:lnTo>
                    <a:pt x="33519" y="54270"/>
                  </a:lnTo>
                  <a:lnTo>
                    <a:pt x="33519" y="65146"/>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127"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2" name="Shape 11225">
              <a:extLst>
                <a:ext uri="{FF2B5EF4-FFF2-40B4-BE49-F238E27FC236}">
                  <a16:creationId xmlns:a16="http://schemas.microsoft.com/office/drawing/2014/main" id="{40886266-064F-41A7-8E0A-6598C4354176}"/>
                </a:ext>
              </a:extLst>
            </p:cNvPr>
            <p:cNvSpPr/>
            <p:nvPr/>
          </p:nvSpPr>
          <p:spPr>
            <a:xfrm>
              <a:off x="3452613" y="2520723"/>
              <a:ext cx="33537" cy="65124"/>
            </a:xfrm>
            <a:custGeom>
              <a:avLst/>
              <a:gdLst/>
              <a:ahLst/>
              <a:cxnLst/>
              <a:rect l="0" t="0" r="0" b="0"/>
              <a:pathLst>
                <a:path w="33537" h="65124">
                  <a:moveTo>
                    <a:pt x="0" y="0"/>
                  </a:moveTo>
                  <a:lnTo>
                    <a:pt x="5470" y="2641"/>
                  </a:lnTo>
                  <a:cubicBezTo>
                    <a:pt x="9280" y="5434"/>
                    <a:pt x="13344" y="8863"/>
                    <a:pt x="17535" y="13055"/>
                  </a:cubicBezTo>
                  <a:cubicBezTo>
                    <a:pt x="21472" y="16992"/>
                    <a:pt x="24774" y="20801"/>
                    <a:pt x="27314" y="24738"/>
                  </a:cubicBezTo>
                  <a:cubicBezTo>
                    <a:pt x="29981" y="28548"/>
                    <a:pt x="31759" y="32359"/>
                    <a:pt x="32648" y="36169"/>
                  </a:cubicBezTo>
                  <a:cubicBezTo>
                    <a:pt x="33537" y="39851"/>
                    <a:pt x="33410" y="43534"/>
                    <a:pt x="32394" y="47091"/>
                  </a:cubicBezTo>
                  <a:cubicBezTo>
                    <a:pt x="31378" y="50773"/>
                    <a:pt x="29092" y="54203"/>
                    <a:pt x="25790" y="57632"/>
                  </a:cubicBezTo>
                  <a:cubicBezTo>
                    <a:pt x="22488" y="60807"/>
                    <a:pt x="19313" y="62966"/>
                    <a:pt x="15884" y="63982"/>
                  </a:cubicBezTo>
                  <a:cubicBezTo>
                    <a:pt x="12582" y="65124"/>
                    <a:pt x="9153" y="65124"/>
                    <a:pt x="5597" y="64235"/>
                  </a:cubicBezTo>
                  <a:lnTo>
                    <a:pt x="0" y="61564"/>
                  </a:lnTo>
                  <a:lnTo>
                    <a:pt x="0" y="50688"/>
                  </a:lnTo>
                  <a:lnTo>
                    <a:pt x="7629" y="54964"/>
                  </a:lnTo>
                  <a:cubicBezTo>
                    <a:pt x="10169" y="55726"/>
                    <a:pt x="12455" y="55981"/>
                    <a:pt x="14614" y="55346"/>
                  </a:cubicBezTo>
                  <a:cubicBezTo>
                    <a:pt x="16646" y="54837"/>
                    <a:pt x="18678" y="53568"/>
                    <a:pt x="20583" y="51662"/>
                  </a:cubicBezTo>
                  <a:cubicBezTo>
                    <a:pt x="21980" y="50138"/>
                    <a:pt x="23123" y="48614"/>
                    <a:pt x="23758" y="47091"/>
                  </a:cubicBezTo>
                  <a:cubicBezTo>
                    <a:pt x="24393" y="45439"/>
                    <a:pt x="24647" y="43788"/>
                    <a:pt x="24647" y="42137"/>
                  </a:cubicBezTo>
                  <a:cubicBezTo>
                    <a:pt x="24520" y="40486"/>
                    <a:pt x="24139" y="38709"/>
                    <a:pt x="23377" y="36931"/>
                  </a:cubicBezTo>
                  <a:cubicBezTo>
                    <a:pt x="22742" y="35280"/>
                    <a:pt x="21726" y="33374"/>
                    <a:pt x="20583" y="31596"/>
                  </a:cubicBezTo>
                  <a:cubicBezTo>
                    <a:pt x="19440" y="29819"/>
                    <a:pt x="17916" y="27913"/>
                    <a:pt x="16392" y="26135"/>
                  </a:cubicBezTo>
                  <a:cubicBezTo>
                    <a:pt x="14741" y="24231"/>
                    <a:pt x="12963" y="22325"/>
                    <a:pt x="11058" y="20421"/>
                  </a:cubicBezTo>
                  <a:cubicBezTo>
                    <a:pt x="8518" y="17881"/>
                    <a:pt x="6105" y="15721"/>
                    <a:pt x="3946" y="13817"/>
                  </a:cubicBezTo>
                  <a:lnTo>
                    <a:pt x="0" y="10918"/>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3" name="Shape 11226">
              <a:extLst>
                <a:ext uri="{FF2B5EF4-FFF2-40B4-BE49-F238E27FC236}">
                  <a16:creationId xmlns:a16="http://schemas.microsoft.com/office/drawing/2014/main" id="{A1B81B35-7C35-4430-8F2C-CD3BF8D92651}"/>
                </a:ext>
              </a:extLst>
            </p:cNvPr>
            <p:cNvSpPr/>
            <p:nvPr/>
          </p:nvSpPr>
          <p:spPr>
            <a:xfrm>
              <a:off x="3457321" y="2478024"/>
              <a:ext cx="69342" cy="70866"/>
            </a:xfrm>
            <a:custGeom>
              <a:avLst/>
              <a:gdLst/>
              <a:ahLst/>
              <a:cxnLst/>
              <a:rect l="0" t="0" r="0" b="0"/>
              <a:pathLst>
                <a:path w="69342" h="70866">
                  <a:moveTo>
                    <a:pt x="22987" y="127"/>
                  </a:moveTo>
                  <a:cubicBezTo>
                    <a:pt x="25400" y="0"/>
                    <a:pt x="27559" y="508"/>
                    <a:pt x="29718" y="1397"/>
                  </a:cubicBezTo>
                  <a:cubicBezTo>
                    <a:pt x="31877" y="2286"/>
                    <a:pt x="33782" y="3810"/>
                    <a:pt x="35687" y="5588"/>
                  </a:cubicBezTo>
                  <a:cubicBezTo>
                    <a:pt x="37338" y="7239"/>
                    <a:pt x="38608" y="8890"/>
                    <a:pt x="39497" y="10795"/>
                  </a:cubicBezTo>
                  <a:cubicBezTo>
                    <a:pt x="40513" y="12573"/>
                    <a:pt x="41148" y="14351"/>
                    <a:pt x="41402" y="16256"/>
                  </a:cubicBezTo>
                  <a:cubicBezTo>
                    <a:pt x="41656" y="18161"/>
                    <a:pt x="41529" y="20066"/>
                    <a:pt x="41148" y="21971"/>
                  </a:cubicBezTo>
                  <a:cubicBezTo>
                    <a:pt x="40640" y="23876"/>
                    <a:pt x="39751" y="25781"/>
                    <a:pt x="38481" y="27686"/>
                  </a:cubicBezTo>
                  <a:lnTo>
                    <a:pt x="38608" y="27686"/>
                  </a:lnTo>
                  <a:cubicBezTo>
                    <a:pt x="40513" y="26162"/>
                    <a:pt x="42672" y="25019"/>
                    <a:pt x="44831" y="24257"/>
                  </a:cubicBezTo>
                  <a:cubicBezTo>
                    <a:pt x="46990" y="23495"/>
                    <a:pt x="49022" y="23114"/>
                    <a:pt x="51181" y="23114"/>
                  </a:cubicBezTo>
                  <a:cubicBezTo>
                    <a:pt x="53213" y="23114"/>
                    <a:pt x="55372" y="23495"/>
                    <a:pt x="57277" y="24257"/>
                  </a:cubicBezTo>
                  <a:cubicBezTo>
                    <a:pt x="59309" y="25146"/>
                    <a:pt x="61087" y="26289"/>
                    <a:pt x="62738" y="27940"/>
                  </a:cubicBezTo>
                  <a:cubicBezTo>
                    <a:pt x="65024" y="30226"/>
                    <a:pt x="66802" y="32766"/>
                    <a:pt x="67818" y="35433"/>
                  </a:cubicBezTo>
                  <a:cubicBezTo>
                    <a:pt x="68961" y="38227"/>
                    <a:pt x="69342" y="40894"/>
                    <a:pt x="69215" y="43815"/>
                  </a:cubicBezTo>
                  <a:cubicBezTo>
                    <a:pt x="68961" y="46736"/>
                    <a:pt x="68072" y="49657"/>
                    <a:pt x="66675" y="52578"/>
                  </a:cubicBezTo>
                  <a:cubicBezTo>
                    <a:pt x="65151" y="55499"/>
                    <a:pt x="62992" y="58420"/>
                    <a:pt x="60071" y="61214"/>
                  </a:cubicBezTo>
                  <a:cubicBezTo>
                    <a:pt x="58420" y="62992"/>
                    <a:pt x="56642" y="64389"/>
                    <a:pt x="54864" y="65659"/>
                  </a:cubicBezTo>
                  <a:cubicBezTo>
                    <a:pt x="53213" y="66802"/>
                    <a:pt x="51562" y="67818"/>
                    <a:pt x="49911" y="68580"/>
                  </a:cubicBezTo>
                  <a:cubicBezTo>
                    <a:pt x="48387" y="69342"/>
                    <a:pt x="47117" y="69977"/>
                    <a:pt x="45847" y="70231"/>
                  </a:cubicBezTo>
                  <a:cubicBezTo>
                    <a:pt x="44704" y="70612"/>
                    <a:pt x="43942" y="70866"/>
                    <a:pt x="43561" y="70866"/>
                  </a:cubicBezTo>
                  <a:cubicBezTo>
                    <a:pt x="43180" y="70866"/>
                    <a:pt x="42799" y="70866"/>
                    <a:pt x="42545" y="70739"/>
                  </a:cubicBezTo>
                  <a:cubicBezTo>
                    <a:pt x="42291" y="70612"/>
                    <a:pt x="41910" y="70485"/>
                    <a:pt x="41656" y="70358"/>
                  </a:cubicBezTo>
                  <a:cubicBezTo>
                    <a:pt x="41275" y="70104"/>
                    <a:pt x="40894" y="69850"/>
                    <a:pt x="40513" y="69596"/>
                  </a:cubicBezTo>
                  <a:cubicBezTo>
                    <a:pt x="40005" y="69215"/>
                    <a:pt x="39624" y="68707"/>
                    <a:pt x="38989" y="68199"/>
                  </a:cubicBezTo>
                  <a:cubicBezTo>
                    <a:pt x="38100" y="67310"/>
                    <a:pt x="37465" y="66548"/>
                    <a:pt x="37338" y="65913"/>
                  </a:cubicBezTo>
                  <a:cubicBezTo>
                    <a:pt x="37084" y="65405"/>
                    <a:pt x="37211" y="64897"/>
                    <a:pt x="37592" y="64643"/>
                  </a:cubicBezTo>
                  <a:cubicBezTo>
                    <a:pt x="37846" y="64389"/>
                    <a:pt x="38481" y="64135"/>
                    <a:pt x="39624" y="63754"/>
                  </a:cubicBezTo>
                  <a:cubicBezTo>
                    <a:pt x="40767" y="63500"/>
                    <a:pt x="42164" y="62992"/>
                    <a:pt x="43815" y="62357"/>
                  </a:cubicBezTo>
                  <a:cubicBezTo>
                    <a:pt x="45339" y="61722"/>
                    <a:pt x="47117" y="60960"/>
                    <a:pt x="49022" y="59817"/>
                  </a:cubicBezTo>
                  <a:cubicBezTo>
                    <a:pt x="50927" y="58801"/>
                    <a:pt x="52832" y="57277"/>
                    <a:pt x="54737" y="55499"/>
                  </a:cubicBezTo>
                  <a:cubicBezTo>
                    <a:pt x="56515" y="53721"/>
                    <a:pt x="57785" y="51943"/>
                    <a:pt x="58674" y="50038"/>
                  </a:cubicBezTo>
                  <a:cubicBezTo>
                    <a:pt x="59563" y="48260"/>
                    <a:pt x="60071" y="46482"/>
                    <a:pt x="60198" y="44831"/>
                  </a:cubicBezTo>
                  <a:cubicBezTo>
                    <a:pt x="60325" y="43053"/>
                    <a:pt x="60071" y="41402"/>
                    <a:pt x="59436" y="39878"/>
                  </a:cubicBezTo>
                  <a:cubicBezTo>
                    <a:pt x="58674" y="38227"/>
                    <a:pt x="57785" y="36830"/>
                    <a:pt x="56388" y="35433"/>
                  </a:cubicBezTo>
                  <a:cubicBezTo>
                    <a:pt x="54991" y="34036"/>
                    <a:pt x="53340" y="33020"/>
                    <a:pt x="51689" y="32512"/>
                  </a:cubicBezTo>
                  <a:cubicBezTo>
                    <a:pt x="49911" y="31877"/>
                    <a:pt x="48006" y="31750"/>
                    <a:pt x="46101" y="32004"/>
                  </a:cubicBezTo>
                  <a:cubicBezTo>
                    <a:pt x="44069" y="32258"/>
                    <a:pt x="42037" y="33020"/>
                    <a:pt x="40005" y="34290"/>
                  </a:cubicBezTo>
                  <a:cubicBezTo>
                    <a:pt x="37846" y="35433"/>
                    <a:pt x="35814" y="37084"/>
                    <a:pt x="33655" y="39243"/>
                  </a:cubicBezTo>
                  <a:lnTo>
                    <a:pt x="28702" y="44196"/>
                  </a:lnTo>
                  <a:cubicBezTo>
                    <a:pt x="28448" y="44450"/>
                    <a:pt x="28194" y="44577"/>
                    <a:pt x="27940" y="44704"/>
                  </a:cubicBezTo>
                  <a:cubicBezTo>
                    <a:pt x="27559" y="44831"/>
                    <a:pt x="27305" y="44831"/>
                    <a:pt x="26924" y="44831"/>
                  </a:cubicBezTo>
                  <a:cubicBezTo>
                    <a:pt x="26543" y="44704"/>
                    <a:pt x="26162" y="44577"/>
                    <a:pt x="25781" y="44323"/>
                  </a:cubicBezTo>
                  <a:cubicBezTo>
                    <a:pt x="25273" y="44069"/>
                    <a:pt x="24765" y="43688"/>
                    <a:pt x="24257" y="43053"/>
                  </a:cubicBezTo>
                  <a:cubicBezTo>
                    <a:pt x="23749" y="42672"/>
                    <a:pt x="23368" y="42164"/>
                    <a:pt x="23114" y="41783"/>
                  </a:cubicBezTo>
                  <a:cubicBezTo>
                    <a:pt x="22860" y="41402"/>
                    <a:pt x="22733" y="41021"/>
                    <a:pt x="22733" y="40640"/>
                  </a:cubicBezTo>
                  <a:cubicBezTo>
                    <a:pt x="22606" y="40259"/>
                    <a:pt x="22606" y="40005"/>
                    <a:pt x="22733" y="39751"/>
                  </a:cubicBezTo>
                  <a:cubicBezTo>
                    <a:pt x="22860" y="39370"/>
                    <a:pt x="22987" y="39116"/>
                    <a:pt x="23241" y="38989"/>
                  </a:cubicBezTo>
                  <a:lnTo>
                    <a:pt x="27686" y="34417"/>
                  </a:lnTo>
                  <a:cubicBezTo>
                    <a:pt x="29464" y="32766"/>
                    <a:pt x="30734" y="30988"/>
                    <a:pt x="31750" y="29083"/>
                  </a:cubicBezTo>
                  <a:cubicBezTo>
                    <a:pt x="32639" y="27305"/>
                    <a:pt x="33147" y="25527"/>
                    <a:pt x="33274" y="23622"/>
                  </a:cubicBezTo>
                  <a:cubicBezTo>
                    <a:pt x="33401" y="21844"/>
                    <a:pt x="33147" y="20193"/>
                    <a:pt x="32512" y="18415"/>
                  </a:cubicBezTo>
                  <a:cubicBezTo>
                    <a:pt x="31750" y="16764"/>
                    <a:pt x="30734" y="15240"/>
                    <a:pt x="29337" y="13716"/>
                  </a:cubicBezTo>
                  <a:cubicBezTo>
                    <a:pt x="28194" y="12700"/>
                    <a:pt x="27051" y="11811"/>
                    <a:pt x="25781" y="11303"/>
                  </a:cubicBezTo>
                  <a:cubicBezTo>
                    <a:pt x="24511" y="10668"/>
                    <a:pt x="23114" y="10287"/>
                    <a:pt x="21717" y="10287"/>
                  </a:cubicBezTo>
                  <a:cubicBezTo>
                    <a:pt x="20320" y="10287"/>
                    <a:pt x="18923" y="10541"/>
                    <a:pt x="17399" y="11176"/>
                  </a:cubicBezTo>
                  <a:cubicBezTo>
                    <a:pt x="16002" y="11938"/>
                    <a:pt x="14478" y="12954"/>
                    <a:pt x="13081" y="14351"/>
                  </a:cubicBezTo>
                  <a:cubicBezTo>
                    <a:pt x="11557" y="15875"/>
                    <a:pt x="10414" y="17399"/>
                    <a:pt x="9652" y="19177"/>
                  </a:cubicBezTo>
                  <a:cubicBezTo>
                    <a:pt x="8763" y="20955"/>
                    <a:pt x="8128" y="22606"/>
                    <a:pt x="7620" y="24130"/>
                  </a:cubicBezTo>
                  <a:cubicBezTo>
                    <a:pt x="7239" y="25654"/>
                    <a:pt x="6858" y="26924"/>
                    <a:pt x="6731" y="28067"/>
                  </a:cubicBezTo>
                  <a:cubicBezTo>
                    <a:pt x="6477" y="29210"/>
                    <a:pt x="6223" y="29845"/>
                    <a:pt x="5969" y="30099"/>
                  </a:cubicBezTo>
                  <a:cubicBezTo>
                    <a:pt x="5842" y="30353"/>
                    <a:pt x="5588" y="30480"/>
                    <a:pt x="5334" y="30480"/>
                  </a:cubicBezTo>
                  <a:cubicBezTo>
                    <a:pt x="5207" y="30607"/>
                    <a:pt x="4953" y="30607"/>
                    <a:pt x="4699" y="30480"/>
                  </a:cubicBezTo>
                  <a:cubicBezTo>
                    <a:pt x="4318" y="30353"/>
                    <a:pt x="4064" y="30226"/>
                    <a:pt x="3556" y="29845"/>
                  </a:cubicBezTo>
                  <a:cubicBezTo>
                    <a:pt x="3175" y="29591"/>
                    <a:pt x="2794" y="29083"/>
                    <a:pt x="2159" y="28448"/>
                  </a:cubicBezTo>
                  <a:cubicBezTo>
                    <a:pt x="1778" y="28067"/>
                    <a:pt x="1397" y="27813"/>
                    <a:pt x="1143" y="27432"/>
                  </a:cubicBezTo>
                  <a:cubicBezTo>
                    <a:pt x="889" y="27051"/>
                    <a:pt x="635" y="26797"/>
                    <a:pt x="508" y="26416"/>
                  </a:cubicBezTo>
                  <a:cubicBezTo>
                    <a:pt x="381" y="26162"/>
                    <a:pt x="254" y="25908"/>
                    <a:pt x="127" y="25527"/>
                  </a:cubicBezTo>
                  <a:cubicBezTo>
                    <a:pt x="127" y="25273"/>
                    <a:pt x="0" y="24892"/>
                    <a:pt x="0" y="24384"/>
                  </a:cubicBezTo>
                  <a:cubicBezTo>
                    <a:pt x="0" y="23876"/>
                    <a:pt x="254" y="22987"/>
                    <a:pt x="508" y="21844"/>
                  </a:cubicBezTo>
                  <a:cubicBezTo>
                    <a:pt x="762" y="20574"/>
                    <a:pt x="1270" y="19177"/>
                    <a:pt x="1905" y="17526"/>
                  </a:cubicBezTo>
                  <a:cubicBezTo>
                    <a:pt x="2540" y="16002"/>
                    <a:pt x="3429" y="14351"/>
                    <a:pt x="4572" y="12573"/>
                  </a:cubicBezTo>
                  <a:cubicBezTo>
                    <a:pt x="5715" y="10795"/>
                    <a:pt x="7239" y="9017"/>
                    <a:pt x="8890" y="7366"/>
                  </a:cubicBezTo>
                  <a:cubicBezTo>
                    <a:pt x="11176" y="4953"/>
                    <a:pt x="13589" y="3175"/>
                    <a:pt x="16002" y="2032"/>
                  </a:cubicBezTo>
                  <a:cubicBezTo>
                    <a:pt x="18415" y="889"/>
                    <a:pt x="20701" y="254"/>
                    <a:pt x="22987"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4" name="Shape 11227">
              <a:extLst>
                <a:ext uri="{FF2B5EF4-FFF2-40B4-BE49-F238E27FC236}">
                  <a16:creationId xmlns:a16="http://schemas.microsoft.com/office/drawing/2014/main" id="{C9356EF0-CB67-42B3-BA66-DE885038E5D1}"/>
                </a:ext>
              </a:extLst>
            </p:cNvPr>
            <p:cNvSpPr/>
            <p:nvPr/>
          </p:nvSpPr>
          <p:spPr>
            <a:xfrm>
              <a:off x="3498342" y="2437130"/>
              <a:ext cx="69215" cy="70738"/>
            </a:xfrm>
            <a:custGeom>
              <a:avLst/>
              <a:gdLst/>
              <a:ahLst/>
              <a:cxnLst/>
              <a:rect l="0" t="0" r="0" b="0"/>
              <a:pathLst>
                <a:path w="69215" h="70738">
                  <a:moveTo>
                    <a:pt x="22987" y="0"/>
                  </a:moveTo>
                  <a:cubicBezTo>
                    <a:pt x="25273" y="0"/>
                    <a:pt x="27559" y="381"/>
                    <a:pt x="29591" y="1397"/>
                  </a:cubicBezTo>
                  <a:cubicBezTo>
                    <a:pt x="31750" y="2286"/>
                    <a:pt x="33782" y="3683"/>
                    <a:pt x="35687" y="5588"/>
                  </a:cubicBezTo>
                  <a:cubicBezTo>
                    <a:pt x="37211" y="7112"/>
                    <a:pt x="38481" y="8889"/>
                    <a:pt x="39497" y="10668"/>
                  </a:cubicBezTo>
                  <a:cubicBezTo>
                    <a:pt x="40386" y="12446"/>
                    <a:pt x="41021" y="14351"/>
                    <a:pt x="41275" y="16256"/>
                  </a:cubicBezTo>
                  <a:cubicBezTo>
                    <a:pt x="41529" y="18034"/>
                    <a:pt x="41402" y="19938"/>
                    <a:pt x="41021" y="21971"/>
                  </a:cubicBezTo>
                  <a:cubicBezTo>
                    <a:pt x="40640" y="23876"/>
                    <a:pt x="39751" y="25781"/>
                    <a:pt x="38481" y="27559"/>
                  </a:cubicBezTo>
                  <a:lnTo>
                    <a:pt x="38608" y="27686"/>
                  </a:lnTo>
                  <a:cubicBezTo>
                    <a:pt x="40513" y="26035"/>
                    <a:pt x="42545" y="24892"/>
                    <a:pt x="44704" y="24130"/>
                  </a:cubicBezTo>
                  <a:cubicBezTo>
                    <a:pt x="46863" y="23368"/>
                    <a:pt x="49022" y="22987"/>
                    <a:pt x="51054" y="22987"/>
                  </a:cubicBezTo>
                  <a:cubicBezTo>
                    <a:pt x="53213" y="22987"/>
                    <a:pt x="55245" y="23368"/>
                    <a:pt x="57277" y="24257"/>
                  </a:cubicBezTo>
                  <a:cubicBezTo>
                    <a:pt x="59309" y="25019"/>
                    <a:pt x="61087" y="26288"/>
                    <a:pt x="62611" y="27813"/>
                  </a:cubicBezTo>
                  <a:cubicBezTo>
                    <a:pt x="65024" y="30226"/>
                    <a:pt x="66675" y="32765"/>
                    <a:pt x="67818" y="35433"/>
                  </a:cubicBezTo>
                  <a:cubicBezTo>
                    <a:pt x="68834" y="38100"/>
                    <a:pt x="69215" y="40894"/>
                    <a:pt x="69088" y="43814"/>
                  </a:cubicBezTo>
                  <a:cubicBezTo>
                    <a:pt x="68961" y="46609"/>
                    <a:pt x="68072" y="49530"/>
                    <a:pt x="66548" y="52451"/>
                  </a:cubicBezTo>
                  <a:cubicBezTo>
                    <a:pt x="65024" y="55499"/>
                    <a:pt x="62865" y="58293"/>
                    <a:pt x="60071" y="61213"/>
                  </a:cubicBezTo>
                  <a:cubicBezTo>
                    <a:pt x="58293" y="62864"/>
                    <a:pt x="56642" y="64388"/>
                    <a:pt x="54864" y="65532"/>
                  </a:cubicBezTo>
                  <a:cubicBezTo>
                    <a:pt x="53086" y="66801"/>
                    <a:pt x="51435" y="67690"/>
                    <a:pt x="49911" y="68580"/>
                  </a:cubicBezTo>
                  <a:cubicBezTo>
                    <a:pt x="48387" y="69342"/>
                    <a:pt x="46990" y="69850"/>
                    <a:pt x="45847" y="70231"/>
                  </a:cubicBezTo>
                  <a:cubicBezTo>
                    <a:pt x="44704" y="70612"/>
                    <a:pt x="43942" y="70738"/>
                    <a:pt x="43561" y="70738"/>
                  </a:cubicBezTo>
                  <a:cubicBezTo>
                    <a:pt x="43180" y="70738"/>
                    <a:pt x="42799" y="70738"/>
                    <a:pt x="42545" y="70738"/>
                  </a:cubicBezTo>
                  <a:cubicBezTo>
                    <a:pt x="42164" y="70612"/>
                    <a:pt x="41910" y="70485"/>
                    <a:pt x="41529" y="70231"/>
                  </a:cubicBezTo>
                  <a:cubicBezTo>
                    <a:pt x="41148" y="70103"/>
                    <a:pt x="40767" y="69850"/>
                    <a:pt x="40386" y="69469"/>
                  </a:cubicBezTo>
                  <a:cubicBezTo>
                    <a:pt x="40005" y="69214"/>
                    <a:pt x="39497" y="68707"/>
                    <a:pt x="38989" y="68199"/>
                  </a:cubicBezTo>
                  <a:cubicBezTo>
                    <a:pt x="37973" y="67183"/>
                    <a:pt x="37465" y="66421"/>
                    <a:pt x="37211" y="65913"/>
                  </a:cubicBezTo>
                  <a:cubicBezTo>
                    <a:pt x="37084" y="65277"/>
                    <a:pt x="37211" y="64897"/>
                    <a:pt x="37465" y="64515"/>
                  </a:cubicBezTo>
                  <a:cubicBezTo>
                    <a:pt x="37719" y="64262"/>
                    <a:pt x="38481" y="64008"/>
                    <a:pt x="39624" y="63753"/>
                  </a:cubicBezTo>
                  <a:cubicBezTo>
                    <a:pt x="40767" y="63500"/>
                    <a:pt x="42037" y="62992"/>
                    <a:pt x="43688" y="62357"/>
                  </a:cubicBezTo>
                  <a:cubicBezTo>
                    <a:pt x="45339" y="61722"/>
                    <a:pt x="47117" y="60833"/>
                    <a:pt x="49022" y="59817"/>
                  </a:cubicBezTo>
                  <a:cubicBezTo>
                    <a:pt x="50927" y="58674"/>
                    <a:pt x="52832" y="57276"/>
                    <a:pt x="54610" y="55372"/>
                  </a:cubicBezTo>
                  <a:cubicBezTo>
                    <a:pt x="56388" y="53594"/>
                    <a:pt x="57785" y="51815"/>
                    <a:pt x="58674" y="50038"/>
                  </a:cubicBezTo>
                  <a:cubicBezTo>
                    <a:pt x="59563" y="48260"/>
                    <a:pt x="60071" y="46482"/>
                    <a:pt x="60198" y="44703"/>
                  </a:cubicBezTo>
                  <a:cubicBezTo>
                    <a:pt x="60198" y="43052"/>
                    <a:pt x="59944" y="41401"/>
                    <a:pt x="59309" y="39751"/>
                  </a:cubicBezTo>
                  <a:cubicBezTo>
                    <a:pt x="58674" y="38226"/>
                    <a:pt x="57658" y="36702"/>
                    <a:pt x="56388" y="35433"/>
                  </a:cubicBezTo>
                  <a:cubicBezTo>
                    <a:pt x="54864" y="34036"/>
                    <a:pt x="53340" y="33020"/>
                    <a:pt x="51562" y="32385"/>
                  </a:cubicBezTo>
                  <a:cubicBezTo>
                    <a:pt x="49784" y="31876"/>
                    <a:pt x="48006" y="31750"/>
                    <a:pt x="45974" y="32003"/>
                  </a:cubicBezTo>
                  <a:cubicBezTo>
                    <a:pt x="44069" y="32258"/>
                    <a:pt x="42037" y="33020"/>
                    <a:pt x="39878" y="34163"/>
                  </a:cubicBezTo>
                  <a:cubicBezTo>
                    <a:pt x="37846" y="35433"/>
                    <a:pt x="35687" y="37084"/>
                    <a:pt x="33655" y="39115"/>
                  </a:cubicBezTo>
                  <a:lnTo>
                    <a:pt x="28575" y="44196"/>
                  </a:lnTo>
                  <a:cubicBezTo>
                    <a:pt x="28448" y="44323"/>
                    <a:pt x="28194" y="44576"/>
                    <a:pt x="27813" y="44703"/>
                  </a:cubicBezTo>
                  <a:cubicBezTo>
                    <a:pt x="27559" y="44703"/>
                    <a:pt x="27178" y="44831"/>
                    <a:pt x="26924" y="44703"/>
                  </a:cubicBezTo>
                  <a:cubicBezTo>
                    <a:pt x="26543" y="44703"/>
                    <a:pt x="26162" y="44450"/>
                    <a:pt x="25654" y="44196"/>
                  </a:cubicBezTo>
                  <a:cubicBezTo>
                    <a:pt x="25273" y="44069"/>
                    <a:pt x="24765" y="43561"/>
                    <a:pt x="24130" y="43052"/>
                  </a:cubicBezTo>
                  <a:cubicBezTo>
                    <a:pt x="23622" y="42545"/>
                    <a:pt x="23368" y="42163"/>
                    <a:pt x="23114" y="41656"/>
                  </a:cubicBezTo>
                  <a:cubicBezTo>
                    <a:pt x="22860" y="41275"/>
                    <a:pt x="22606" y="40894"/>
                    <a:pt x="22606" y="40513"/>
                  </a:cubicBezTo>
                  <a:cubicBezTo>
                    <a:pt x="22606" y="40259"/>
                    <a:pt x="22606" y="39877"/>
                    <a:pt x="22606" y="39624"/>
                  </a:cubicBezTo>
                  <a:cubicBezTo>
                    <a:pt x="22733" y="39370"/>
                    <a:pt x="22860" y="39115"/>
                    <a:pt x="23114" y="38862"/>
                  </a:cubicBezTo>
                  <a:lnTo>
                    <a:pt x="27559" y="34417"/>
                  </a:lnTo>
                  <a:cubicBezTo>
                    <a:pt x="29337" y="32638"/>
                    <a:pt x="30734" y="30861"/>
                    <a:pt x="31623" y="29083"/>
                  </a:cubicBezTo>
                  <a:cubicBezTo>
                    <a:pt x="32512" y="27177"/>
                    <a:pt x="33020" y="25400"/>
                    <a:pt x="33147" y="23622"/>
                  </a:cubicBezTo>
                  <a:cubicBezTo>
                    <a:pt x="33274" y="21844"/>
                    <a:pt x="33020" y="20065"/>
                    <a:pt x="32385" y="18414"/>
                  </a:cubicBezTo>
                  <a:cubicBezTo>
                    <a:pt x="31750" y="16763"/>
                    <a:pt x="30734" y="15113"/>
                    <a:pt x="29210" y="13715"/>
                  </a:cubicBezTo>
                  <a:cubicBezTo>
                    <a:pt x="28194" y="12700"/>
                    <a:pt x="27051" y="11811"/>
                    <a:pt x="25654" y="11176"/>
                  </a:cubicBezTo>
                  <a:cubicBezTo>
                    <a:pt x="24384" y="10540"/>
                    <a:pt x="23114" y="10287"/>
                    <a:pt x="21717" y="10160"/>
                  </a:cubicBezTo>
                  <a:cubicBezTo>
                    <a:pt x="20320" y="10160"/>
                    <a:pt x="18796" y="10540"/>
                    <a:pt x="17399" y="11176"/>
                  </a:cubicBezTo>
                  <a:cubicBezTo>
                    <a:pt x="15875" y="11811"/>
                    <a:pt x="14478" y="12826"/>
                    <a:pt x="13081" y="14224"/>
                  </a:cubicBezTo>
                  <a:cubicBezTo>
                    <a:pt x="11557" y="15748"/>
                    <a:pt x="10414" y="17399"/>
                    <a:pt x="9525" y="19176"/>
                  </a:cubicBezTo>
                  <a:cubicBezTo>
                    <a:pt x="8763" y="20827"/>
                    <a:pt x="8128" y="22478"/>
                    <a:pt x="7620" y="24002"/>
                  </a:cubicBezTo>
                  <a:cubicBezTo>
                    <a:pt x="7112" y="25526"/>
                    <a:pt x="6858" y="26924"/>
                    <a:pt x="6604" y="27939"/>
                  </a:cubicBezTo>
                  <a:cubicBezTo>
                    <a:pt x="6350" y="29083"/>
                    <a:pt x="6223" y="29845"/>
                    <a:pt x="5969" y="30099"/>
                  </a:cubicBezTo>
                  <a:cubicBezTo>
                    <a:pt x="5715" y="30226"/>
                    <a:pt x="5588" y="30352"/>
                    <a:pt x="5334" y="30480"/>
                  </a:cubicBezTo>
                  <a:cubicBezTo>
                    <a:pt x="5080" y="30607"/>
                    <a:pt x="4826" y="30480"/>
                    <a:pt x="4572" y="30480"/>
                  </a:cubicBezTo>
                  <a:cubicBezTo>
                    <a:pt x="4318" y="30352"/>
                    <a:pt x="3937" y="30099"/>
                    <a:pt x="3556" y="29845"/>
                  </a:cubicBezTo>
                  <a:cubicBezTo>
                    <a:pt x="3175" y="29463"/>
                    <a:pt x="2667" y="29083"/>
                    <a:pt x="2032" y="28448"/>
                  </a:cubicBezTo>
                  <a:cubicBezTo>
                    <a:pt x="1651" y="28067"/>
                    <a:pt x="1397" y="27686"/>
                    <a:pt x="1016" y="27432"/>
                  </a:cubicBezTo>
                  <a:cubicBezTo>
                    <a:pt x="762" y="27051"/>
                    <a:pt x="635" y="26670"/>
                    <a:pt x="508" y="26415"/>
                  </a:cubicBezTo>
                  <a:cubicBezTo>
                    <a:pt x="254" y="26162"/>
                    <a:pt x="127" y="25781"/>
                    <a:pt x="127" y="25526"/>
                  </a:cubicBezTo>
                  <a:cubicBezTo>
                    <a:pt x="0" y="25273"/>
                    <a:pt x="0" y="24892"/>
                    <a:pt x="0" y="24384"/>
                  </a:cubicBezTo>
                  <a:cubicBezTo>
                    <a:pt x="0" y="23876"/>
                    <a:pt x="127" y="22987"/>
                    <a:pt x="381" y="21717"/>
                  </a:cubicBezTo>
                  <a:cubicBezTo>
                    <a:pt x="762" y="20447"/>
                    <a:pt x="1143" y="19050"/>
                    <a:pt x="1905" y="17526"/>
                  </a:cubicBezTo>
                  <a:cubicBezTo>
                    <a:pt x="2540" y="16001"/>
                    <a:pt x="3429" y="14224"/>
                    <a:pt x="4572" y="12446"/>
                  </a:cubicBezTo>
                  <a:cubicBezTo>
                    <a:pt x="5715" y="10668"/>
                    <a:pt x="7112" y="9017"/>
                    <a:pt x="8763" y="7238"/>
                  </a:cubicBezTo>
                  <a:cubicBezTo>
                    <a:pt x="11176" y="4952"/>
                    <a:pt x="13589" y="3175"/>
                    <a:pt x="15875" y="2032"/>
                  </a:cubicBezTo>
                  <a:cubicBezTo>
                    <a:pt x="18288" y="762"/>
                    <a:pt x="20701" y="126"/>
                    <a:pt x="22987"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5" name="Shape 11229">
              <a:extLst>
                <a:ext uri="{FF2B5EF4-FFF2-40B4-BE49-F238E27FC236}">
                  <a16:creationId xmlns:a16="http://schemas.microsoft.com/office/drawing/2014/main" id="{CBE324DA-0401-4726-9B8E-AB30B0E9A90E}"/>
                </a:ext>
              </a:extLst>
            </p:cNvPr>
            <p:cNvSpPr/>
            <p:nvPr/>
          </p:nvSpPr>
          <p:spPr>
            <a:xfrm>
              <a:off x="3571875" y="2560066"/>
              <a:ext cx="76708" cy="72771"/>
            </a:xfrm>
            <a:custGeom>
              <a:avLst/>
              <a:gdLst/>
              <a:ahLst/>
              <a:cxnLst/>
              <a:rect l="0" t="0" r="0" b="0"/>
              <a:pathLst>
                <a:path w="76708" h="72771">
                  <a:moveTo>
                    <a:pt x="23749" y="0"/>
                  </a:moveTo>
                  <a:cubicBezTo>
                    <a:pt x="26162" y="0"/>
                    <a:pt x="28448" y="508"/>
                    <a:pt x="30734" y="1524"/>
                  </a:cubicBezTo>
                  <a:cubicBezTo>
                    <a:pt x="32893" y="2540"/>
                    <a:pt x="34925" y="3937"/>
                    <a:pt x="36703" y="5715"/>
                  </a:cubicBezTo>
                  <a:cubicBezTo>
                    <a:pt x="38354" y="7365"/>
                    <a:pt x="39878" y="9144"/>
                    <a:pt x="41148" y="11049"/>
                  </a:cubicBezTo>
                  <a:cubicBezTo>
                    <a:pt x="42545" y="12953"/>
                    <a:pt x="43688" y="15367"/>
                    <a:pt x="44577" y="18161"/>
                  </a:cubicBezTo>
                  <a:cubicBezTo>
                    <a:pt x="45593" y="20955"/>
                    <a:pt x="46355" y="24384"/>
                    <a:pt x="46863" y="28448"/>
                  </a:cubicBezTo>
                  <a:cubicBezTo>
                    <a:pt x="47371" y="32512"/>
                    <a:pt x="47625" y="37465"/>
                    <a:pt x="47752" y="43434"/>
                  </a:cubicBezTo>
                  <a:lnTo>
                    <a:pt x="48133" y="59944"/>
                  </a:lnTo>
                  <a:lnTo>
                    <a:pt x="70358" y="37719"/>
                  </a:lnTo>
                  <a:cubicBezTo>
                    <a:pt x="70612" y="37592"/>
                    <a:pt x="70866" y="37465"/>
                    <a:pt x="71120" y="37338"/>
                  </a:cubicBezTo>
                  <a:cubicBezTo>
                    <a:pt x="71501" y="37211"/>
                    <a:pt x="71755" y="37211"/>
                    <a:pt x="72136" y="37338"/>
                  </a:cubicBezTo>
                  <a:cubicBezTo>
                    <a:pt x="72517" y="37465"/>
                    <a:pt x="72898" y="37592"/>
                    <a:pt x="73406" y="37973"/>
                  </a:cubicBezTo>
                  <a:cubicBezTo>
                    <a:pt x="73787" y="38227"/>
                    <a:pt x="74295" y="38608"/>
                    <a:pt x="74676" y="39115"/>
                  </a:cubicBezTo>
                  <a:cubicBezTo>
                    <a:pt x="75184" y="39497"/>
                    <a:pt x="75565" y="40005"/>
                    <a:pt x="75946" y="40386"/>
                  </a:cubicBezTo>
                  <a:cubicBezTo>
                    <a:pt x="76200" y="40894"/>
                    <a:pt x="76454" y="41275"/>
                    <a:pt x="76581" y="41656"/>
                  </a:cubicBezTo>
                  <a:cubicBezTo>
                    <a:pt x="76708" y="42037"/>
                    <a:pt x="76708" y="42290"/>
                    <a:pt x="76581" y="42672"/>
                  </a:cubicBezTo>
                  <a:cubicBezTo>
                    <a:pt x="76581" y="42926"/>
                    <a:pt x="76327" y="43307"/>
                    <a:pt x="76200" y="43434"/>
                  </a:cubicBezTo>
                  <a:lnTo>
                    <a:pt x="47879" y="71755"/>
                  </a:lnTo>
                  <a:cubicBezTo>
                    <a:pt x="47498" y="72009"/>
                    <a:pt x="47244" y="72390"/>
                    <a:pt x="46863" y="72517"/>
                  </a:cubicBezTo>
                  <a:cubicBezTo>
                    <a:pt x="46482" y="72771"/>
                    <a:pt x="46101" y="72771"/>
                    <a:pt x="45593" y="72771"/>
                  </a:cubicBezTo>
                  <a:cubicBezTo>
                    <a:pt x="45212" y="72771"/>
                    <a:pt x="44831" y="72644"/>
                    <a:pt x="44323" y="72263"/>
                  </a:cubicBezTo>
                  <a:cubicBezTo>
                    <a:pt x="43815" y="72009"/>
                    <a:pt x="43307" y="71627"/>
                    <a:pt x="42672" y="70993"/>
                  </a:cubicBezTo>
                  <a:cubicBezTo>
                    <a:pt x="42164" y="70485"/>
                    <a:pt x="41783" y="69977"/>
                    <a:pt x="41402" y="69596"/>
                  </a:cubicBezTo>
                  <a:cubicBezTo>
                    <a:pt x="41021" y="69088"/>
                    <a:pt x="40767" y="68707"/>
                    <a:pt x="40640" y="68199"/>
                  </a:cubicBezTo>
                  <a:cubicBezTo>
                    <a:pt x="40386" y="67818"/>
                    <a:pt x="40259" y="67310"/>
                    <a:pt x="40259" y="66802"/>
                  </a:cubicBezTo>
                  <a:cubicBezTo>
                    <a:pt x="40132" y="66294"/>
                    <a:pt x="40005" y="65786"/>
                    <a:pt x="40005" y="65024"/>
                  </a:cubicBezTo>
                  <a:lnTo>
                    <a:pt x="39751" y="44323"/>
                  </a:lnTo>
                  <a:cubicBezTo>
                    <a:pt x="39751" y="39624"/>
                    <a:pt x="39370" y="35560"/>
                    <a:pt x="38862" y="32131"/>
                  </a:cubicBezTo>
                  <a:cubicBezTo>
                    <a:pt x="38354" y="28828"/>
                    <a:pt x="37719" y="26035"/>
                    <a:pt x="36957" y="23622"/>
                  </a:cubicBezTo>
                  <a:cubicBezTo>
                    <a:pt x="36195" y="21336"/>
                    <a:pt x="35179" y="19303"/>
                    <a:pt x="34163" y="17780"/>
                  </a:cubicBezTo>
                  <a:cubicBezTo>
                    <a:pt x="33147" y="16256"/>
                    <a:pt x="32004" y="14986"/>
                    <a:pt x="30861" y="13843"/>
                  </a:cubicBezTo>
                  <a:cubicBezTo>
                    <a:pt x="29845" y="12700"/>
                    <a:pt x="28575" y="11811"/>
                    <a:pt x="27178" y="11176"/>
                  </a:cubicBezTo>
                  <a:cubicBezTo>
                    <a:pt x="25781" y="10540"/>
                    <a:pt x="24257" y="10160"/>
                    <a:pt x="22860" y="10160"/>
                  </a:cubicBezTo>
                  <a:cubicBezTo>
                    <a:pt x="21336" y="10160"/>
                    <a:pt x="19812" y="10414"/>
                    <a:pt x="18288" y="11049"/>
                  </a:cubicBezTo>
                  <a:cubicBezTo>
                    <a:pt x="16764" y="11684"/>
                    <a:pt x="15240" y="12700"/>
                    <a:pt x="13843" y="14097"/>
                  </a:cubicBezTo>
                  <a:cubicBezTo>
                    <a:pt x="12192" y="15748"/>
                    <a:pt x="10922" y="17526"/>
                    <a:pt x="10033" y="19303"/>
                  </a:cubicBezTo>
                  <a:cubicBezTo>
                    <a:pt x="9271" y="20955"/>
                    <a:pt x="8509" y="22606"/>
                    <a:pt x="8128" y="24130"/>
                  </a:cubicBezTo>
                  <a:cubicBezTo>
                    <a:pt x="7620" y="25653"/>
                    <a:pt x="7239"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318" y="30352"/>
                    <a:pt x="3937" y="30099"/>
                    <a:pt x="3556" y="29718"/>
                  </a:cubicBezTo>
                  <a:cubicBezTo>
                    <a:pt x="3048" y="29464"/>
                    <a:pt x="2540" y="28956"/>
                    <a:pt x="2032" y="28448"/>
                  </a:cubicBezTo>
                  <a:cubicBezTo>
                    <a:pt x="1651" y="28067"/>
                    <a:pt x="1270" y="27686"/>
                    <a:pt x="1016" y="27305"/>
                  </a:cubicBezTo>
                  <a:cubicBezTo>
                    <a:pt x="762" y="27051"/>
                    <a:pt x="635" y="26670"/>
                    <a:pt x="381" y="26415"/>
                  </a:cubicBezTo>
                  <a:cubicBezTo>
                    <a:pt x="254" y="26162"/>
                    <a:pt x="127" y="25908"/>
                    <a:pt x="127" y="25653"/>
                  </a:cubicBezTo>
                  <a:cubicBezTo>
                    <a:pt x="0" y="25273"/>
                    <a:pt x="0" y="24892"/>
                    <a:pt x="0" y="24257"/>
                  </a:cubicBezTo>
                  <a:cubicBezTo>
                    <a:pt x="127" y="23749"/>
                    <a:pt x="254" y="22733"/>
                    <a:pt x="508"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6" name="Shape 11230">
              <a:extLst>
                <a:ext uri="{FF2B5EF4-FFF2-40B4-BE49-F238E27FC236}">
                  <a16:creationId xmlns:a16="http://schemas.microsoft.com/office/drawing/2014/main" id="{EBFD8DE9-D7D6-4F4F-B0F4-0734E05B0157}"/>
                </a:ext>
              </a:extLst>
            </p:cNvPr>
            <p:cNvSpPr/>
            <p:nvPr/>
          </p:nvSpPr>
          <p:spPr>
            <a:xfrm>
              <a:off x="3615436" y="2517140"/>
              <a:ext cx="33546" cy="65129"/>
            </a:xfrm>
            <a:custGeom>
              <a:avLst/>
              <a:gdLst/>
              <a:ahLst/>
              <a:cxnLst/>
              <a:rect l="0" t="0" r="0" b="0"/>
              <a:pathLst>
                <a:path w="33546" h="65129">
                  <a:moveTo>
                    <a:pt x="27940" y="889"/>
                  </a:moveTo>
                  <a:lnTo>
                    <a:pt x="33546" y="3595"/>
                  </a:lnTo>
                  <a:lnTo>
                    <a:pt x="33546" y="14520"/>
                  </a:lnTo>
                  <a:lnTo>
                    <a:pt x="31242" y="12827"/>
                  </a:lnTo>
                  <a:cubicBezTo>
                    <a:pt x="29337" y="11684"/>
                    <a:pt x="27559" y="10795"/>
                    <a:pt x="25908" y="10287"/>
                  </a:cubicBezTo>
                  <a:cubicBezTo>
                    <a:pt x="24257" y="9652"/>
                    <a:pt x="22606" y="9398"/>
                    <a:pt x="21082" y="9525"/>
                  </a:cubicBezTo>
                  <a:cubicBezTo>
                    <a:pt x="19558" y="9652"/>
                    <a:pt x="18161" y="9906"/>
                    <a:pt x="16764" y="10668"/>
                  </a:cubicBezTo>
                  <a:cubicBezTo>
                    <a:pt x="15494" y="11303"/>
                    <a:pt x="14224" y="12319"/>
                    <a:pt x="12954" y="13589"/>
                  </a:cubicBezTo>
                  <a:cubicBezTo>
                    <a:pt x="10668" y="15748"/>
                    <a:pt x="9398" y="18161"/>
                    <a:pt x="9017" y="20574"/>
                  </a:cubicBezTo>
                  <a:cubicBezTo>
                    <a:pt x="8763" y="22987"/>
                    <a:pt x="9017" y="25527"/>
                    <a:pt x="10033" y="28194"/>
                  </a:cubicBezTo>
                  <a:cubicBezTo>
                    <a:pt x="11176" y="30861"/>
                    <a:pt x="12700" y="33528"/>
                    <a:pt x="14986" y="36322"/>
                  </a:cubicBezTo>
                  <a:cubicBezTo>
                    <a:pt x="17145" y="39116"/>
                    <a:pt x="19685" y="41910"/>
                    <a:pt x="22479" y="44703"/>
                  </a:cubicBezTo>
                  <a:cubicBezTo>
                    <a:pt x="26289" y="48514"/>
                    <a:pt x="29718" y="51562"/>
                    <a:pt x="32766" y="53848"/>
                  </a:cubicBezTo>
                  <a:lnTo>
                    <a:pt x="33546" y="54285"/>
                  </a:lnTo>
                  <a:lnTo>
                    <a:pt x="33546" y="65129"/>
                  </a:lnTo>
                  <a:lnTo>
                    <a:pt x="28067" y="62484"/>
                  </a:lnTo>
                  <a:cubicBezTo>
                    <a:pt x="24257" y="59817"/>
                    <a:pt x="20193" y="56388"/>
                    <a:pt x="16002" y="52197"/>
                  </a:cubicBezTo>
                  <a:cubicBezTo>
                    <a:pt x="12065" y="48260"/>
                    <a:pt x="8890" y="44450"/>
                    <a:pt x="6223" y="40513"/>
                  </a:cubicBezTo>
                  <a:cubicBezTo>
                    <a:pt x="3556" y="36576"/>
                    <a:pt x="1905" y="32766"/>
                    <a:pt x="889" y="29083"/>
                  </a:cubicBezTo>
                  <a:cubicBezTo>
                    <a:pt x="0" y="25273"/>
                    <a:pt x="127" y="21590"/>
                    <a:pt x="1143" y="18034"/>
                  </a:cubicBezTo>
                  <a:cubicBezTo>
                    <a:pt x="2159" y="14478"/>
                    <a:pt x="4318" y="10922"/>
                    <a:pt x="7747" y="7620"/>
                  </a:cubicBezTo>
                  <a:cubicBezTo>
                    <a:pt x="10922" y="4318"/>
                    <a:pt x="14224"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7" name="Shape 11231">
              <a:extLst>
                <a:ext uri="{FF2B5EF4-FFF2-40B4-BE49-F238E27FC236}">
                  <a16:creationId xmlns:a16="http://schemas.microsoft.com/office/drawing/2014/main" id="{959EF0A6-6841-4503-B7F0-06A330383BD5}"/>
                </a:ext>
              </a:extLst>
            </p:cNvPr>
            <p:cNvSpPr/>
            <p:nvPr/>
          </p:nvSpPr>
          <p:spPr>
            <a:xfrm>
              <a:off x="3648982" y="2520735"/>
              <a:ext cx="33510" cy="65112"/>
            </a:xfrm>
            <a:custGeom>
              <a:avLst/>
              <a:gdLst/>
              <a:ahLst/>
              <a:cxnLst/>
              <a:rect l="0" t="0" r="0" b="0"/>
              <a:pathLst>
                <a:path w="33510" h="65112">
                  <a:moveTo>
                    <a:pt x="0" y="0"/>
                  </a:moveTo>
                  <a:lnTo>
                    <a:pt x="5443" y="2628"/>
                  </a:lnTo>
                  <a:cubicBezTo>
                    <a:pt x="9253" y="5421"/>
                    <a:pt x="13317" y="8851"/>
                    <a:pt x="17508" y="13042"/>
                  </a:cubicBezTo>
                  <a:cubicBezTo>
                    <a:pt x="21445" y="16979"/>
                    <a:pt x="24747" y="20789"/>
                    <a:pt x="27287" y="24726"/>
                  </a:cubicBezTo>
                  <a:cubicBezTo>
                    <a:pt x="29954" y="28535"/>
                    <a:pt x="31732" y="32346"/>
                    <a:pt x="32621" y="36156"/>
                  </a:cubicBezTo>
                  <a:cubicBezTo>
                    <a:pt x="33510" y="39839"/>
                    <a:pt x="33383" y="43521"/>
                    <a:pt x="32367" y="47078"/>
                  </a:cubicBezTo>
                  <a:cubicBezTo>
                    <a:pt x="31351" y="50760"/>
                    <a:pt x="29192" y="54190"/>
                    <a:pt x="25763" y="57619"/>
                  </a:cubicBezTo>
                  <a:cubicBezTo>
                    <a:pt x="22588" y="60794"/>
                    <a:pt x="19286" y="62953"/>
                    <a:pt x="15857" y="63969"/>
                  </a:cubicBezTo>
                  <a:cubicBezTo>
                    <a:pt x="12555" y="65112"/>
                    <a:pt x="9126" y="65112"/>
                    <a:pt x="5570" y="64222"/>
                  </a:cubicBezTo>
                  <a:lnTo>
                    <a:pt x="0" y="61533"/>
                  </a:lnTo>
                  <a:lnTo>
                    <a:pt x="0" y="50690"/>
                  </a:lnTo>
                  <a:lnTo>
                    <a:pt x="7602" y="54952"/>
                  </a:lnTo>
                  <a:cubicBezTo>
                    <a:pt x="10142" y="55714"/>
                    <a:pt x="12555" y="55968"/>
                    <a:pt x="14587" y="55333"/>
                  </a:cubicBezTo>
                  <a:cubicBezTo>
                    <a:pt x="16619" y="54825"/>
                    <a:pt x="18651" y="53555"/>
                    <a:pt x="20556" y="51650"/>
                  </a:cubicBezTo>
                  <a:cubicBezTo>
                    <a:pt x="22080" y="50126"/>
                    <a:pt x="23096" y="48602"/>
                    <a:pt x="23731" y="47078"/>
                  </a:cubicBezTo>
                  <a:cubicBezTo>
                    <a:pt x="24366" y="45427"/>
                    <a:pt x="24620" y="43776"/>
                    <a:pt x="24620" y="42125"/>
                  </a:cubicBezTo>
                  <a:cubicBezTo>
                    <a:pt x="24493" y="40474"/>
                    <a:pt x="24112" y="38696"/>
                    <a:pt x="23350" y="36918"/>
                  </a:cubicBezTo>
                  <a:cubicBezTo>
                    <a:pt x="22715" y="35267"/>
                    <a:pt x="21699" y="33362"/>
                    <a:pt x="20556" y="31583"/>
                  </a:cubicBezTo>
                  <a:cubicBezTo>
                    <a:pt x="19413" y="29806"/>
                    <a:pt x="18016" y="27901"/>
                    <a:pt x="16365" y="26122"/>
                  </a:cubicBezTo>
                  <a:cubicBezTo>
                    <a:pt x="14714" y="24218"/>
                    <a:pt x="12936" y="22313"/>
                    <a:pt x="11031" y="20408"/>
                  </a:cubicBezTo>
                  <a:cubicBezTo>
                    <a:pt x="8491" y="17868"/>
                    <a:pt x="6078" y="15708"/>
                    <a:pt x="3919" y="13804"/>
                  </a:cubicBezTo>
                  <a:lnTo>
                    <a:pt x="0" y="10925"/>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8" name="Shape 11232">
              <a:extLst>
                <a:ext uri="{FF2B5EF4-FFF2-40B4-BE49-F238E27FC236}">
                  <a16:creationId xmlns:a16="http://schemas.microsoft.com/office/drawing/2014/main" id="{23524249-4528-41AF-9A7C-65A8113987BB}"/>
                </a:ext>
              </a:extLst>
            </p:cNvPr>
            <p:cNvSpPr/>
            <p:nvPr/>
          </p:nvSpPr>
          <p:spPr>
            <a:xfrm>
              <a:off x="3653790" y="2478024"/>
              <a:ext cx="69215" cy="70866"/>
            </a:xfrm>
            <a:custGeom>
              <a:avLst/>
              <a:gdLst/>
              <a:ahLst/>
              <a:cxnLst/>
              <a:rect l="0" t="0" r="0" b="0"/>
              <a:pathLst>
                <a:path w="69215" h="70866">
                  <a:moveTo>
                    <a:pt x="22987" y="127"/>
                  </a:moveTo>
                  <a:cubicBezTo>
                    <a:pt x="25273" y="0"/>
                    <a:pt x="27432" y="508"/>
                    <a:pt x="29591" y="1397"/>
                  </a:cubicBezTo>
                  <a:cubicBezTo>
                    <a:pt x="31750" y="2286"/>
                    <a:pt x="33782" y="3810"/>
                    <a:pt x="35560" y="5588"/>
                  </a:cubicBezTo>
                  <a:cubicBezTo>
                    <a:pt x="37211" y="7239"/>
                    <a:pt x="38481" y="8890"/>
                    <a:pt x="39497" y="10795"/>
                  </a:cubicBezTo>
                  <a:cubicBezTo>
                    <a:pt x="40386" y="12573"/>
                    <a:pt x="41021" y="14351"/>
                    <a:pt x="41275" y="16256"/>
                  </a:cubicBezTo>
                  <a:cubicBezTo>
                    <a:pt x="41529" y="18161"/>
                    <a:pt x="41402" y="20066"/>
                    <a:pt x="41021" y="21971"/>
                  </a:cubicBezTo>
                  <a:cubicBezTo>
                    <a:pt x="40513" y="23876"/>
                    <a:pt x="39751" y="25781"/>
                    <a:pt x="38481" y="27686"/>
                  </a:cubicBezTo>
                  <a:cubicBezTo>
                    <a:pt x="40513" y="26162"/>
                    <a:pt x="42545" y="25019"/>
                    <a:pt x="44704" y="24257"/>
                  </a:cubicBezTo>
                  <a:cubicBezTo>
                    <a:pt x="46863" y="23495"/>
                    <a:pt x="49022" y="23114"/>
                    <a:pt x="51054" y="23114"/>
                  </a:cubicBezTo>
                  <a:cubicBezTo>
                    <a:pt x="53213" y="23114"/>
                    <a:pt x="55245" y="23495"/>
                    <a:pt x="57277" y="24257"/>
                  </a:cubicBezTo>
                  <a:cubicBezTo>
                    <a:pt x="59182" y="25146"/>
                    <a:pt x="61087" y="26289"/>
                    <a:pt x="62611" y="27940"/>
                  </a:cubicBezTo>
                  <a:cubicBezTo>
                    <a:pt x="65024" y="30226"/>
                    <a:pt x="66675" y="32766"/>
                    <a:pt x="67691" y="35433"/>
                  </a:cubicBezTo>
                  <a:cubicBezTo>
                    <a:pt x="68834" y="38227"/>
                    <a:pt x="69215" y="40894"/>
                    <a:pt x="69088" y="43815"/>
                  </a:cubicBezTo>
                  <a:cubicBezTo>
                    <a:pt x="68834" y="46736"/>
                    <a:pt x="68072" y="49657"/>
                    <a:pt x="66548" y="52578"/>
                  </a:cubicBezTo>
                  <a:cubicBezTo>
                    <a:pt x="65024" y="55499"/>
                    <a:pt x="62865" y="58420"/>
                    <a:pt x="60071" y="61214"/>
                  </a:cubicBezTo>
                  <a:cubicBezTo>
                    <a:pt x="58293" y="62992"/>
                    <a:pt x="56642" y="64389"/>
                    <a:pt x="54864" y="65659"/>
                  </a:cubicBezTo>
                  <a:cubicBezTo>
                    <a:pt x="53086" y="66802"/>
                    <a:pt x="51435" y="67818"/>
                    <a:pt x="49911" y="68580"/>
                  </a:cubicBezTo>
                  <a:cubicBezTo>
                    <a:pt x="48387" y="69342"/>
                    <a:pt x="46990" y="69977"/>
                    <a:pt x="45847" y="70231"/>
                  </a:cubicBezTo>
                  <a:cubicBezTo>
                    <a:pt x="44577" y="70612"/>
                    <a:pt x="43815" y="70866"/>
                    <a:pt x="43434" y="70866"/>
                  </a:cubicBezTo>
                  <a:cubicBezTo>
                    <a:pt x="43053" y="70866"/>
                    <a:pt x="42799" y="70866"/>
                    <a:pt x="42418" y="70739"/>
                  </a:cubicBezTo>
                  <a:cubicBezTo>
                    <a:pt x="42164" y="70612"/>
                    <a:pt x="41910" y="70485"/>
                    <a:pt x="41529" y="70358"/>
                  </a:cubicBezTo>
                  <a:cubicBezTo>
                    <a:pt x="41148" y="70104"/>
                    <a:pt x="40767" y="69850"/>
                    <a:pt x="40386" y="69596"/>
                  </a:cubicBezTo>
                  <a:cubicBezTo>
                    <a:pt x="40005" y="69215"/>
                    <a:pt x="39497" y="68707"/>
                    <a:pt x="38862" y="68199"/>
                  </a:cubicBezTo>
                  <a:cubicBezTo>
                    <a:pt x="37973" y="67310"/>
                    <a:pt x="37338" y="66548"/>
                    <a:pt x="37211" y="65913"/>
                  </a:cubicBezTo>
                  <a:cubicBezTo>
                    <a:pt x="37084" y="65405"/>
                    <a:pt x="37084" y="64897"/>
                    <a:pt x="37465" y="64643"/>
                  </a:cubicBezTo>
                  <a:cubicBezTo>
                    <a:pt x="37719" y="64389"/>
                    <a:pt x="38354" y="64135"/>
                    <a:pt x="39497" y="63754"/>
                  </a:cubicBezTo>
                  <a:cubicBezTo>
                    <a:pt x="40640" y="63500"/>
                    <a:pt x="42037" y="62992"/>
                    <a:pt x="43688" y="62357"/>
                  </a:cubicBezTo>
                  <a:cubicBezTo>
                    <a:pt x="45212" y="61722"/>
                    <a:pt x="46990" y="60960"/>
                    <a:pt x="48895" y="59817"/>
                  </a:cubicBezTo>
                  <a:cubicBezTo>
                    <a:pt x="50927" y="58801"/>
                    <a:pt x="52705" y="57277"/>
                    <a:pt x="54610" y="55499"/>
                  </a:cubicBezTo>
                  <a:cubicBezTo>
                    <a:pt x="56388" y="53721"/>
                    <a:pt x="57658" y="51943"/>
                    <a:pt x="58547" y="50038"/>
                  </a:cubicBezTo>
                  <a:cubicBezTo>
                    <a:pt x="59563" y="48260"/>
                    <a:pt x="60071" y="46482"/>
                    <a:pt x="60071" y="44831"/>
                  </a:cubicBezTo>
                  <a:cubicBezTo>
                    <a:pt x="60198" y="43053"/>
                    <a:pt x="59944" y="41402"/>
                    <a:pt x="59309" y="39878"/>
                  </a:cubicBezTo>
                  <a:cubicBezTo>
                    <a:pt x="58674" y="38227"/>
                    <a:pt x="57658" y="36830"/>
                    <a:pt x="56261" y="35433"/>
                  </a:cubicBezTo>
                  <a:cubicBezTo>
                    <a:pt x="54864" y="34036"/>
                    <a:pt x="53213" y="33020"/>
                    <a:pt x="51562" y="32512"/>
                  </a:cubicBezTo>
                  <a:cubicBezTo>
                    <a:pt x="49784" y="31877"/>
                    <a:pt x="47879" y="31750"/>
                    <a:pt x="45974" y="32004"/>
                  </a:cubicBezTo>
                  <a:cubicBezTo>
                    <a:pt x="43942" y="32258"/>
                    <a:pt x="41910" y="33020"/>
                    <a:pt x="39878" y="34290"/>
                  </a:cubicBezTo>
                  <a:cubicBezTo>
                    <a:pt x="37846" y="35433"/>
                    <a:pt x="35687" y="37084"/>
                    <a:pt x="33655" y="39243"/>
                  </a:cubicBezTo>
                  <a:lnTo>
                    <a:pt x="28575" y="44196"/>
                  </a:lnTo>
                  <a:cubicBezTo>
                    <a:pt x="28321" y="44450"/>
                    <a:pt x="28067" y="44577"/>
                    <a:pt x="27813" y="44704"/>
                  </a:cubicBezTo>
                  <a:cubicBezTo>
                    <a:pt x="27559" y="44831"/>
                    <a:pt x="27178" y="44831"/>
                    <a:pt x="26797" y="44831"/>
                  </a:cubicBezTo>
                  <a:cubicBezTo>
                    <a:pt x="26416" y="44704"/>
                    <a:pt x="26035" y="44577"/>
                    <a:pt x="25654" y="44323"/>
                  </a:cubicBezTo>
                  <a:cubicBezTo>
                    <a:pt x="25146" y="44069"/>
                    <a:pt x="24765" y="43688"/>
                    <a:pt x="24130" y="43053"/>
                  </a:cubicBezTo>
                  <a:cubicBezTo>
                    <a:pt x="23622" y="42672"/>
                    <a:pt x="23241" y="42164"/>
                    <a:pt x="22987" y="41783"/>
                  </a:cubicBezTo>
                  <a:cubicBezTo>
                    <a:pt x="22733" y="41402"/>
                    <a:pt x="22606" y="41021"/>
                    <a:pt x="22606" y="40640"/>
                  </a:cubicBezTo>
                  <a:cubicBezTo>
                    <a:pt x="22479" y="40259"/>
                    <a:pt x="22479" y="40005"/>
                    <a:pt x="22606" y="39751"/>
                  </a:cubicBezTo>
                  <a:cubicBezTo>
                    <a:pt x="22733" y="39370"/>
                    <a:pt x="22860" y="39116"/>
                    <a:pt x="23114" y="38989"/>
                  </a:cubicBezTo>
                  <a:lnTo>
                    <a:pt x="27559" y="34417"/>
                  </a:lnTo>
                  <a:cubicBezTo>
                    <a:pt x="29337" y="32766"/>
                    <a:pt x="30607" y="30988"/>
                    <a:pt x="31623" y="29083"/>
                  </a:cubicBezTo>
                  <a:cubicBezTo>
                    <a:pt x="32512" y="27305"/>
                    <a:pt x="33020" y="25527"/>
                    <a:pt x="33147" y="23622"/>
                  </a:cubicBezTo>
                  <a:cubicBezTo>
                    <a:pt x="33274" y="21844"/>
                    <a:pt x="33020" y="20193"/>
                    <a:pt x="32385" y="18415"/>
                  </a:cubicBezTo>
                  <a:cubicBezTo>
                    <a:pt x="31750" y="16764"/>
                    <a:pt x="30607" y="15240"/>
                    <a:pt x="29210" y="13716"/>
                  </a:cubicBezTo>
                  <a:cubicBezTo>
                    <a:pt x="28194" y="12700"/>
                    <a:pt x="26924" y="11811"/>
                    <a:pt x="25654" y="11303"/>
                  </a:cubicBezTo>
                  <a:cubicBezTo>
                    <a:pt x="24384" y="10668"/>
                    <a:pt x="22987" y="10287"/>
                    <a:pt x="21590" y="10287"/>
                  </a:cubicBezTo>
                  <a:cubicBezTo>
                    <a:pt x="20193" y="10287"/>
                    <a:pt x="18796" y="10541"/>
                    <a:pt x="17272" y="11176"/>
                  </a:cubicBezTo>
                  <a:cubicBezTo>
                    <a:pt x="15875" y="11938"/>
                    <a:pt x="14478" y="12954"/>
                    <a:pt x="13081" y="14351"/>
                  </a:cubicBezTo>
                  <a:cubicBezTo>
                    <a:pt x="11557" y="15875"/>
                    <a:pt x="10287" y="17399"/>
                    <a:pt x="9525" y="19177"/>
                  </a:cubicBezTo>
                  <a:cubicBezTo>
                    <a:pt x="8636" y="20955"/>
                    <a:pt x="8001" y="22606"/>
                    <a:pt x="7620" y="24130"/>
                  </a:cubicBezTo>
                  <a:cubicBezTo>
                    <a:pt x="7112" y="25654"/>
                    <a:pt x="6731" y="26924"/>
                    <a:pt x="6604" y="28067"/>
                  </a:cubicBezTo>
                  <a:cubicBezTo>
                    <a:pt x="6350" y="29210"/>
                    <a:pt x="6096" y="29845"/>
                    <a:pt x="5842" y="30099"/>
                  </a:cubicBezTo>
                  <a:cubicBezTo>
                    <a:pt x="5715" y="30353"/>
                    <a:pt x="5461" y="30480"/>
                    <a:pt x="5334" y="30480"/>
                  </a:cubicBezTo>
                  <a:cubicBezTo>
                    <a:pt x="5080" y="30607"/>
                    <a:pt x="4826" y="30607"/>
                    <a:pt x="4572" y="30480"/>
                  </a:cubicBezTo>
                  <a:cubicBezTo>
                    <a:pt x="4191" y="30353"/>
                    <a:pt x="3937" y="30226"/>
                    <a:pt x="3556" y="29845"/>
                  </a:cubicBezTo>
                  <a:cubicBezTo>
                    <a:pt x="3175" y="29591"/>
                    <a:pt x="2667" y="29083"/>
                    <a:pt x="2032" y="28448"/>
                  </a:cubicBezTo>
                  <a:cubicBezTo>
                    <a:pt x="1651" y="28067"/>
                    <a:pt x="1270" y="27813"/>
                    <a:pt x="1016" y="27432"/>
                  </a:cubicBezTo>
                  <a:cubicBezTo>
                    <a:pt x="762" y="27051"/>
                    <a:pt x="508" y="26797"/>
                    <a:pt x="381" y="26416"/>
                  </a:cubicBezTo>
                  <a:cubicBezTo>
                    <a:pt x="254" y="26162"/>
                    <a:pt x="127" y="25908"/>
                    <a:pt x="127" y="25527"/>
                  </a:cubicBezTo>
                  <a:cubicBezTo>
                    <a:pt x="0" y="25273"/>
                    <a:pt x="0" y="24892"/>
                    <a:pt x="0" y="24384"/>
                  </a:cubicBezTo>
                  <a:cubicBezTo>
                    <a:pt x="0" y="23876"/>
                    <a:pt x="127" y="22987"/>
                    <a:pt x="381" y="21844"/>
                  </a:cubicBezTo>
                  <a:cubicBezTo>
                    <a:pt x="635" y="20574"/>
                    <a:pt x="1143" y="19177"/>
                    <a:pt x="1778" y="17526"/>
                  </a:cubicBezTo>
                  <a:cubicBezTo>
                    <a:pt x="2413" y="16002"/>
                    <a:pt x="3429" y="14351"/>
                    <a:pt x="4572" y="12573"/>
                  </a:cubicBezTo>
                  <a:cubicBezTo>
                    <a:pt x="5715" y="10795"/>
                    <a:pt x="7112" y="9017"/>
                    <a:pt x="8763" y="7366"/>
                  </a:cubicBezTo>
                  <a:cubicBezTo>
                    <a:pt x="11176" y="4953"/>
                    <a:pt x="13462" y="3175"/>
                    <a:pt x="15875" y="2032"/>
                  </a:cubicBezTo>
                  <a:cubicBezTo>
                    <a:pt x="18288" y="889"/>
                    <a:pt x="20701" y="254"/>
                    <a:pt x="22987"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29" name="Shape 11233">
              <a:extLst>
                <a:ext uri="{FF2B5EF4-FFF2-40B4-BE49-F238E27FC236}">
                  <a16:creationId xmlns:a16="http://schemas.microsoft.com/office/drawing/2014/main" id="{CE64E569-D6F5-45AA-90BC-B9B4B929BB9E}"/>
                </a:ext>
              </a:extLst>
            </p:cNvPr>
            <p:cNvSpPr/>
            <p:nvPr/>
          </p:nvSpPr>
          <p:spPr>
            <a:xfrm>
              <a:off x="3692652" y="2432558"/>
              <a:ext cx="70739" cy="76200"/>
            </a:xfrm>
            <a:custGeom>
              <a:avLst/>
              <a:gdLst/>
              <a:ahLst/>
              <a:cxnLst/>
              <a:rect l="0" t="0" r="0" b="0"/>
              <a:pathLst>
                <a:path w="70739" h="76200">
                  <a:moveTo>
                    <a:pt x="24511" y="0"/>
                  </a:moveTo>
                  <a:cubicBezTo>
                    <a:pt x="24892" y="0"/>
                    <a:pt x="25146" y="0"/>
                    <a:pt x="25527" y="127"/>
                  </a:cubicBezTo>
                  <a:cubicBezTo>
                    <a:pt x="25908" y="127"/>
                    <a:pt x="26289" y="381"/>
                    <a:pt x="26797" y="636"/>
                  </a:cubicBezTo>
                  <a:cubicBezTo>
                    <a:pt x="27178" y="1016"/>
                    <a:pt x="27686" y="1398"/>
                    <a:pt x="28194" y="1905"/>
                  </a:cubicBezTo>
                  <a:cubicBezTo>
                    <a:pt x="29083" y="2794"/>
                    <a:pt x="29718" y="3683"/>
                    <a:pt x="29972" y="4445"/>
                  </a:cubicBezTo>
                  <a:cubicBezTo>
                    <a:pt x="30226" y="5207"/>
                    <a:pt x="30226" y="5842"/>
                    <a:pt x="29718" y="6350"/>
                  </a:cubicBezTo>
                  <a:lnTo>
                    <a:pt x="11430" y="24638"/>
                  </a:lnTo>
                  <a:lnTo>
                    <a:pt x="25781" y="38862"/>
                  </a:lnTo>
                  <a:cubicBezTo>
                    <a:pt x="26543" y="37847"/>
                    <a:pt x="27432" y="36957"/>
                    <a:pt x="28321" y="35941"/>
                  </a:cubicBezTo>
                  <a:cubicBezTo>
                    <a:pt x="29210" y="35052"/>
                    <a:pt x="30226" y="33910"/>
                    <a:pt x="31496" y="32639"/>
                  </a:cubicBezTo>
                  <a:cubicBezTo>
                    <a:pt x="34290" y="29845"/>
                    <a:pt x="37084" y="27813"/>
                    <a:pt x="39878" y="26416"/>
                  </a:cubicBezTo>
                  <a:cubicBezTo>
                    <a:pt x="42672" y="25019"/>
                    <a:pt x="45466" y="24257"/>
                    <a:pt x="48133" y="24003"/>
                  </a:cubicBezTo>
                  <a:cubicBezTo>
                    <a:pt x="50800" y="23876"/>
                    <a:pt x="53340" y="24385"/>
                    <a:pt x="55880" y="25527"/>
                  </a:cubicBezTo>
                  <a:cubicBezTo>
                    <a:pt x="58420" y="26543"/>
                    <a:pt x="60833" y="28194"/>
                    <a:pt x="63119" y="30480"/>
                  </a:cubicBezTo>
                  <a:cubicBezTo>
                    <a:pt x="65786" y="33148"/>
                    <a:pt x="67818" y="36068"/>
                    <a:pt x="68961" y="39116"/>
                  </a:cubicBezTo>
                  <a:cubicBezTo>
                    <a:pt x="70231" y="42164"/>
                    <a:pt x="70739" y="45339"/>
                    <a:pt x="70485" y="48387"/>
                  </a:cubicBezTo>
                  <a:cubicBezTo>
                    <a:pt x="70231" y="51562"/>
                    <a:pt x="69342" y="54737"/>
                    <a:pt x="67818" y="57786"/>
                  </a:cubicBezTo>
                  <a:cubicBezTo>
                    <a:pt x="66167" y="60833"/>
                    <a:pt x="64008" y="63881"/>
                    <a:pt x="61214" y="66675"/>
                  </a:cubicBezTo>
                  <a:cubicBezTo>
                    <a:pt x="59563" y="68326"/>
                    <a:pt x="58039" y="69597"/>
                    <a:pt x="56388" y="70866"/>
                  </a:cubicBezTo>
                  <a:cubicBezTo>
                    <a:pt x="54737" y="72010"/>
                    <a:pt x="53086" y="73025"/>
                    <a:pt x="51689" y="73787"/>
                  </a:cubicBezTo>
                  <a:cubicBezTo>
                    <a:pt x="50292" y="74549"/>
                    <a:pt x="49022" y="75185"/>
                    <a:pt x="48006" y="75565"/>
                  </a:cubicBezTo>
                  <a:cubicBezTo>
                    <a:pt x="46990" y="75947"/>
                    <a:pt x="46355" y="76200"/>
                    <a:pt x="45974" y="76200"/>
                  </a:cubicBezTo>
                  <a:cubicBezTo>
                    <a:pt x="45593" y="76200"/>
                    <a:pt x="45212" y="76200"/>
                    <a:pt x="44958" y="76074"/>
                  </a:cubicBezTo>
                  <a:cubicBezTo>
                    <a:pt x="44704" y="75947"/>
                    <a:pt x="44450" y="75947"/>
                    <a:pt x="44196" y="75692"/>
                  </a:cubicBezTo>
                  <a:cubicBezTo>
                    <a:pt x="43942" y="75565"/>
                    <a:pt x="43561" y="75311"/>
                    <a:pt x="43180" y="75057"/>
                  </a:cubicBezTo>
                  <a:cubicBezTo>
                    <a:pt x="42799" y="74676"/>
                    <a:pt x="42418" y="74295"/>
                    <a:pt x="41910" y="73787"/>
                  </a:cubicBezTo>
                  <a:cubicBezTo>
                    <a:pt x="41529" y="73406"/>
                    <a:pt x="41148" y="73025"/>
                    <a:pt x="40767" y="72517"/>
                  </a:cubicBezTo>
                  <a:cubicBezTo>
                    <a:pt x="40513" y="72136"/>
                    <a:pt x="40259" y="71755"/>
                    <a:pt x="40132" y="71501"/>
                  </a:cubicBezTo>
                  <a:cubicBezTo>
                    <a:pt x="40005" y="71120"/>
                    <a:pt x="40005" y="70866"/>
                    <a:pt x="40005" y="70612"/>
                  </a:cubicBezTo>
                  <a:cubicBezTo>
                    <a:pt x="40132" y="70359"/>
                    <a:pt x="40132" y="70104"/>
                    <a:pt x="40386" y="69977"/>
                  </a:cubicBezTo>
                  <a:cubicBezTo>
                    <a:pt x="40640" y="69724"/>
                    <a:pt x="41148" y="69469"/>
                    <a:pt x="42037" y="69215"/>
                  </a:cubicBezTo>
                  <a:cubicBezTo>
                    <a:pt x="42926" y="68961"/>
                    <a:pt x="44069" y="68580"/>
                    <a:pt x="45339" y="68073"/>
                  </a:cubicBezTo>
                  <a:cubicBezTo>
                    <a:pt x="46736" y="67564"/>
                    <a:pt x="48260" y="66675"/>
                    <a:pt x="49911" y="65660"/>
                  </a:cubicBezTo>
                  <a:cubicBezTo>
                    <a:pt x="51689" y="64643"/>
                    <a:pt x="53467" y="63119"/>
                    <a:pt x="55372" y="61341"/>
                  </a:cubicBezTo>
                  <a:cubicBezTo>
                    <a:pt x="57150" y="59563"/>
                    <a:pt x="58547" y="57658"/>
                    <a:pt x="59563" y="55753"/>
                  </a:cubicBezTo>
                  <a:cubicBezTo>
                    <a:pt x="60579" y="53849"/>
                    <a:pt x="61214" y="51943"/>
                    <a:pt x="61468" y="50038"/>
                  </a:cubicBezTo>
                  <a:cubicBezTo>
                    <a:pt x="61595" y="48006"/>
                    <a:pt x="61341" y="46101"/>
                    <a:pt x="60579" y="44197"/>
                  </a:cubicBezTo>
                  <a:cubicBezTo>
                    <a:pt x="59817" y="42164"/>
                    <a:pt x="58420" y="40260"/>
                    <a:pt x="56515" y="38227"/>
                  </a:cubicBezTo>
                  <a:cubicBezTo>
                    <a:pt x="54864" y="36703"/>
                    <a:pt x="53213" y="35433"/>
                    <a:pt x="51435" y="34672"/>
                  </a:cubicBezTo>
                  <a:cubicBezTo>
                    <a:pt x="49657" y="34036"/>
                    <a:pt x="47879" y="33782"/>
                    <a:pt x="45974" y="34036"/>
                  </a:cubicBezTo>
                  <a:cubicBezTo>
                    <a:pt x="44069" y="34163"/>
                    <a:pt x="42037" y="34925"/>
                    <a:pt x="40005" y="36195"/>
                  </a:cubicBezTo>
                  <a:cubicBezTo>
                    <a:pt x="37973" y="37338"/>
                    <a:pt x="35814" y="39116"/>
                    <a:pt x="33528" y="41402"/>
                  </a:cubicBezTo>
                  <a:cubicBezTo>
                    <a:pt x="32004" y="43053"/>
                    <a:pt x="30734" y="44450"/>
                    <a:pt x="29718" y="45720"/>
                  </a:cubicBezTo>
                  <a:cubicBezTo>
                    <a:pt x="28702" y="47117"/>
                    <a:pt x="27686" y="48261"/>
                    <a:pt x="26670" y="49276"/>
                  </a:cubicBezTo>
                  <a:cubicBezTo>
                    <a:pt x="25908" y="50038"/>
                    <a:pt x="25273" y="50292"/>
                    <a:pt x="24638" y="50292"/>
                  </a:cubicBezTo>
                  <a:cubicBezTo>
                    <a:pt x="23876" y="50292"/>
                    <a:pt x="23114" y="49785"/>
                    <a:pt x="22098" y="48768"/>
                  </a:cubicBezTo>
                  <a:lnTo>
                    <a:pt x="1397" y="28067"/>
                  </a:lnTo>
                  <a:cubicBezTo>
                    <a:pt x="508" y="27178"/>
                    <a:pt x="0" y="26289"/>
                    <a:pt x="0" y="25527"/>
                  </a:cubicBezTo>
                  <a:cubicBezTo>
                    <a:pt x="0" y="24638"/>
                    <a:pt x="381" y="23876"/>
                    <a:pt x="1143" y="23114"/>
                  </a:cubicBezTo>
                  <a:lnTo>
                    <a:pt x="23749" y="508"/>
                  </a:lnTo>
                  <a:cubicBezTo>
                    <a:pt x="24003" y="254"/>
                    <a:pt x="24257" y="127"/>
                    <a:pt x="2451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0" name="Shape 11235">
              <a:extLst>
                <a:ext uri="{FF2B5EF4-FFF2-40B4-BE49-F238E27FC236}">
                  <a16:creationId xmlns:a16="http://schemas.microsoft.com/office/drawing/2014/main" id="{7DD5564E-7C33-438B-AFFF-BF6198EB2839}"/>
                </a:ext>
              </a:extLst>
            </p:cNvPr>
            <p:cNvSpPr/>
            <p:nvPr/>
          </p:nvSpPr>
          <p:spPr>
            <a:xfrm>
              <a:off x="3768217" y="2560066"/>
              <a:ext cx="76708" cy="72771"/>
            </a:xfrm>
            <a:custGeom>
              <a:avLst/>
              <a:gdLst/>
              <a:ahLst/>
              <a:cxnLst/>
              <a:rect l="0" t="0" r="0" b="0"/>
              <a:pathLst>
                <a:path w="76708" h="72771">
                  <a:moveTo>
                    <a:pt x="23749" y="0"/>
                  </a:moveTo>
                  <a:cubicBezTo>
                    <a:pt x="26162" y="0"/>
                    <a:pt x="28575" y="508"/>
                    <a:pt x="30734" y="1524"/>
                  </a:cubicBezTo>
                  <a:cubicBezTo>
                    <a:pt x="32893" y="2540"/>
                    <a:pt x="34925" y="3937"/>
                    <a:pt x="36830" y="5715"/>
                  </a:cubicBezTo>
                  <a:cubicBezTo>
                    <a:pt x="38354" y="7365"/>
                    <a:pt x="39878" y="9144"/>
                    <a:pt x="41275" y="11049"/>
                  </a:cubicBezTo>
                  <a:cubicBezTo>
                    <a:pt x="42545" y="12953"/>
                    <a:pt x="43688" y="15367"/>
                    <a:pt x="44577" y="18161"/>
                  </a:cubicBezTo>
                  <a:cubicBezTo>
                    <a:pt x="45593" y="20955"/>
                    <a:pt x="46355" y="24384"/>
                    <a:pt x="46863" y="28448"/>
                  </a:cubicBezTo>
                  <a:cubicBezTo>
                    <a:pt x="47371" y="32512"/>
                    <a:pt x="47752" y="37465"/>
                    <a:pt x="47752" y="43434"/>
                  </a:cubicBezTo>
                  <a:lnTo>
                    <a:pt x="48133" y="59944"/>
                  </a:lnTo>
                  <a:lnTo>
                    <a:pt x="70358" y="37719"/>
                  </a:lnTo>
                  <a:cubicBezTo>
                    <a:pt x="70612" y="37592"/>
                    <a:pt x="70866" y="37465"/>
                    <a:pt x="71120" y="37338"/>
                  </a:cubicBezTo>
                  <a:cubicBezTo>
                    <a:pt x="71501" y="37211"/>
                    <a:pt x="71882" y="37211"/>
                    <a:pt x="72263" y="37338"/>
                  </a:cubicBezTo>
                  <a:cubicBezTo>
                    <a:pt x="72644" y="37465"/>
                    <a:pt x="73025" y="37592"/>
                    <a:pt x="73406" y="37973"/>
                  </a:cubicBezTo>
                  <a:cubicBezTo>
                    <a:pt x="73787" y="38227"/>
                    <a:pt x="74295" y="38608"/>
                    <a:pt x="74803" y="39115"/>
                  </a:cubicBezTo>
                  <a:cubicBezTo>
                    <a:pt x="75184" y="39497"/>
                    <a:pt x="75565" y="40005"/>
                    <a:pt x="75946" y="40386"/>
                  </a:cubicBezTo>
                  <a:cubicBezTo>
                    <a:pt x="76200" y="40894"/>
                    <a:pt x="76454" y="41275"/>
                    <a:pt x="76581" y="41656"/>
                  </a:cubicBezTo>
                  <a:cubicBezTo>
                    <a:pt x="76708" y="42037"/>
                    <a:pt x="76708" y="42290"/>
                    <a:pt x="76581"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212" y="72771"/>
                    <a:pt x="44831" y="72644"/>
                    <a:pt x="44323" y="72263"/>
                  </a:cubicBezTo>
                  <a:cubicBezTo>
                    <a:pt x="43815" y="72009"/>
                    <a:pt x="43307" y="71627"/>
                    <a:pt x="42799" y="70993"/>
                  </a:cubicBezTo>
                  <a:cubicBezTo>
                    <a:pt x="42164" y="70485"/>
                    <a:pt x="41783" y="69977"/>
                    <a:pt x="41402" y="69596"/>
                  </a:cubicBezTo>
                  <a:cubicBezTo>
                    <a:pt x="41021" y="69088"/>
                    <a:pt x="40767" y="68707"/>
                    <a:pt x="40640" y="68199"/>
                  </a:cubicBezTo>
                  <a:cubicBezTo>
                    <a:pt x="40513" y="67818"/>
                    <a:pt x="40386" y="67310"/>
                    <a:pt x="40259" y="66802"/>
                  </a:cubicBezTo>
                  <a:cubicBezTo>
                    <a:pt x="40132" y="66294"/>
                    <a:pt x="40132" y="65786"/>
                    <a:pt x="40005" y="65024"/>
                  </a:cubicBezTo>
                  <a:lnTo>
                    <a:pt x="39751" y="44323"/>
                  </a:lnTo>
                  <a:cubicBezTo>
                    <a:pt x="39751" y="39624"/>
                    <a:pt x="39497" y="35560"/>
                    <a:pt x="38989" y="32131"/>
                  </a:cubicBezTo>
                  <a:cubicBezTo>
                    <a:pt x="38481" y="28828"/>
                    <a:pt x="37846" y="26035"/>
                    <a:pt x="36957" y="23622"/>
                  </a:cubicBezTo>
                  <a:cubicBezTo>
                    <a:pt x="36195" y="21336"/>
                    <a:pt x="35306" y="19303"/>
                    <a:pt x="34163"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812" y="10414"/>
                    <a:pt x="18288" y="11049"/>
                  </a:cubicBezTo>
                  <a:cubicBezTo>
                    <a:pt x="16764" y="11684"/>
                    <a:pt x="15367" y="12700"/>
                    <a:pt x="13843" y="14097"/>
                  </a:cubicBezTo>
                  <a:cubicBezTo>
                    <a:pt x="12192" y="15748"/>
                    <a:pt x="10922" y="17526"/>
                    <a:pt x="10160" y="19303"/>
                  </a:cubicBezTo>
                  <a:cubicBezTo>
                    <a:pt x="9271" y="20955"/>
                    <a:pt x="8636" y="22606"/>
                    <a:pt x="8128" y="24130"/>
                  </a:cubicBezTo>
                  <a:cubicBezTo>
                    <a:pt x="7620" y="25653"/>
                    <a:pt x="7366" y="27051"/>
                    <a:pt x="7112" y="28067"/>
                  </a:cubicBezTo>
                  <a:cubicBezTo>
                    <a:pt x="6858" y="29210"/>
                    <a:pt x="6604" y="29972"/>
                    <a:pt x="6223" y="30226"/>
                  </a:cubicBezTo>
                  <a:cubicBezTo>
                    <a:pt x="6096" y="30480"/>
                    <a:pt x="5842" y="30607"/>
                    <a:pt x="5588" y="30607"/>
                  </a:cubicBezTo>
                  <a:cubicBezTo>
                    <a:pt x="5334" y="30607"/>
                    <a:pt x="5080" y="30607"/>
                    <a:pt x="4699" y="30480"/>
                  </a:cubicBezTo>
                  <a:cubicBezTo>
                    <a:pt x="4445" y="30352"/>
                    <a:pt x="4064" y="30099"/>
                    <a:pt x="3556" y="29718"/>
                  </a:cubicBezTo>
                  <a:cubicBezTo>
                    <a:pt x="3048" y="29464"/>
                    <a:pt x="2667" y="28956"/>
                    <a:pt x="2032" y="28448"/>
                  </a:cubicBezTo>
                  <a:cubicBezTo>
                    <a:pt x="1651" y="28067"/>
                    <a:pt x="1270" y="27686"/>
                    <a:pt x="1016" y="27305"/>
                  </a:cubicBezTo>
                  <a:cubicBezTo>
                    <a:pt x="762" y="27051"/>
                    <a:pt x="635" y="26670"/>
                    <a:pt x="508" y="26415"/>
                  </a:cubicBezTo>
                  <a:cubicBezTo>
                    <a:pt x="254" y="26162"/>
                    <a:pt x="254" y="25908"/>
                    <a:pt x="127" y="25653"/>
                  </a:cubicBezTo>
                  <a:cubicBezTo>
                    <a:pt x="0" y="25273"/>
                    <a:pt x="0" y="24892"/>
                    <a:pt x="0" y="24257"/>
                  </a:cubicBezTo>
                  <a:cubicBezTo>
                    <a:pt x="127" y="23749"/>
                    <a:pt x="254" y="22733"/>
                    <a:pt x="635" y="21463"/>
                  </a:cubicBezTo>
                  <a:cubicBezTo>
                    <a:pt x="889" y="20320"/>
                    <a:pt x="1397" y="18796"/>
                    <a:pt x="2032" y="17145"/>
                  </a:cubicBezTo>
                  <a:cubicBezTo>
                    <a:pt x="2794" y="15621"/>
                    <a:pt x="3683" y="13843"/>
                    <a:pt x="4826" y="12192"/>
                  </a:cubicBezTo>
                  <a:cubicBezTo>
                    <a:pt x="5842" y="10414"/>
                    <a:pt x="7239" y="8763"/>
                    <a:pt x="8763" y="7239"/>
                  </a:cubicBezTo>
                  <a:cubicBezTo>
                    <a:pt x="11176" y="4826"/>
                    <a:pt x="13716" y="2921"/>
                    <a:pt x="16256" y="1777"/>
                  </a:cubicBezTo>
                  <a:cubicBezTo>
                    <a:pt x="18796"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1" name="Shape 11236">
              <a:extLst>
                <a:ext uri="{FF2B5EF4-FFF2-40B4-BE49-F238E27FC236}">
                  <a16:creationId xmlns:a16="http://schemas.microsoft.com/office/drawing/2014/main" id="{A58C1CE9-766B-4C23-8C0C-C25837569E26}"/>
                </a:ext>
              </a:extLst>
            </p:cNvPr>
            <p:cNvSpPr/>
            <p:nvPr/>
          </p:nvSpPr>
          <p:spPr>
            <a:xfrm>
              <a:off x="3811778" y="2517140"/>
              <a:ext cx="33558" cy="65135"/>
            </a:xfrm>
            <a:custGeom>
              <a:avLst/>
              <a:gdLst/>
              <a:ahLst/>
              <a:cxnLst/>
              <a:rect l="0" t="0" r="0" b="0"/>
              <a:pathLst>
                <a:path w="33558" h="65135">
                  <a:moveTo>
                    <a:pt x="27940" y="889"/>
                  </a:moveTo>
                  <a:lnTo>
                    <a:pt x="33558" y="3571"/>
                  </a:lnTo>
                  <a:lnTo>
                    <a:pt x="33558" y="14469"/>
                  </a:lnTo>
                  <a:lnTo>
                    <a:pt x="31369" y="12827"/>
                  </a:lnTo>
                  <a:cubicBezTo>
                    <a:pt x="29464" y="11684"/>
                    <a:pt x="27559" y="10795"/>
                    <a:pt x="25908" y="10287"/>
                  </a:cubicBezTo>
                  <a:cubicBezTo>
                    <a:pt x="24257" y="9652"/>
                    <a:pt x="22606" y="9398"/>
                    <a:pt x="21082" y="9525"/>
                  </a:cubicBezTo>
                  <a:cubicBezTo>
                    <a:pt x="19558" y="9652"/>
                    <a:pt x="18161" y="9906"/>
                    <a:pt x="16891" y="10668"/>
                  </a:cubicBezTo>
                  <a:cubicBezTo>
                    <a:pt x="15494" y="11303"/>
                    <a:pt x="14224" y="12319"/>
                    <a:pt x="12954" y="13589"/>
                  </a:cubicBezTo>
                  <a:cubicBezTo>
                    <a:pt x="10668" y="15748"/>
                    <a:pt x="9398" y="18161"/>
                    <a:pt x="9017" y="20574"/>
                  </a:cubicBezTo>
                  <a:cubicBezTo>
                    <a:pt x="8763" y="22987"/>
                    <a:pt x="9017" y="25527"/>
                    <a:pt x="10160" y="28194"/>
                  </a:cubicBezTo>
                  <a:cubicBezTo>
                    <a:pt x="11176" y="30861"/>
                    <a:pt x="12827" y="33528"/>
                    <a:pt x="14986" y="36322"/>
                  </a:cubicBezTo>
                  <a:cubicBezTo>
                    <a:pt x="17145" y="39116"/>
                    <a:pt x="19685" y="41910"/>
                    <a:pt x="22479" y="44703"/>
                  </a:cubicBezTo>
                  <a:cubicBezTo>
                    <a:pt x="26289" y="48514"/>
                    <a:pt x="29718" y="51562"/>
                    <a:pt x="32766" y="53848"/>
                  </a:cubicBezTo>
                  <a:lnTo>
                    <a:pt x="33558" y="54285"/>
                  </a:lnTo>
                  <a:lnTo>
                    <a:pt x="33558" y="65135"/>
                  </a:lnTo>
                  <a:lnTo>
                    <a:pt x="28067" y="62484"/>
                  </a:lnTo>
                  <a:cubicBezTo>
                    <a:pt x="24257" y="59817"/>
                    <a:pt x="20193" y="56388"/>
                    <a:pt x="16002" y="52197"/>
                  </a:cubicBezTo>
                  <a:cubicBezTo>
                    <a:pt x="12065" y="48260"/>
                    <a:pt x="8890" y="44450"/>
                    <a:pt x="6223" y="40513"/>
                  </a:cubicBezTo>
                  <a:cubicBezTo>
                    <a:pt x="3683" y="36576"/>
                    <a:pt x="1905" y="32766"/>
                    <a:pt x="1016" y="29083"/>
                  </a:cubicBezTo>
                  <a:cubicBezTo>
                    <a:pt x="0" y="25273"/>
                    <a:pt x="127" y="21590"/>
                    <a:pt x="1143" y="18034"/>
                  </a:cubicBezTo>
                  <a:cubicBezTo>
                    <a:pt x="2159" y="14478"/>
                    <a:pt x="4445" y="10922"/>
                    <a:pt x="7747" y="7620"/>
                  </a:cubicBezTo>
                  <a:cubicBezTo>
                    <a:pt x="11049" y="4318"/>
                    <a:pt x="14351" y="2286"/>
                    <a:pt x="17653"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2" name="Shape 11237">
              <a:extLst>
                <a:ext uri="{FF2B5EF4-FFF2-40B4-BE49-F238E27FC236}">
                  <a16:creationId xmlns:a16="http://schemas.microsoft.com/office/drawing/2014/main" id="{52A7469B-EFD0-440C-A4A4-4BD3D88BC7F7}"/>
                </a:ext>
              </a:extLst>
            </p:cNvPr>
            <p:cNvSpPr/>
            <p:nvPr/>
          </p:nvSpPr>
          <p:spPr>
            <a:xfrm>
              <a:off x="3845337" y="2520711"/>
              <a:ext cx="33498" cy="65136"/>
            </a:xfrm>
            <a:custGeom>
              <a:avLst/>
              <a:gdLst/>
              <a:ahLst/>
              <a:cxnLst/>
              <a:rect l="0" t="0" r="0" b="0"/>
              <a:pathLst>
                <a:path w="33498" h="65136">
                  <a:moveTo>
                    <a:pt x="0" y="0"/>
                  </a:moveTo>
                  <a:lnTo>
                    <a:pt x="5557" y="2652"/>
                  </a:lnTo>
                  <a:cubicBezTo>
                    <a:pt x="9367" y="5446"/>
                    <a:pt x="13304" y="8875"/>
                    <a:pt x="17495" y="13066"/>
                  </a:cubicBezTo>
                  <a:cubicBezTo>
                    <a:pt x="21432" y="17003"/>
                    <a:pt x="24735" y="20813"/>
                    <a:pt x="27401" y="24750"/>
                  </a:cubicBezTo>
                  <a:cubicBezTo>
                    <a:pt x="29942" y="28560"/>
                    <a:pt x="31719" y="32371"/>
                    <a:pt x="32608" y="36180"/>
                  </a:cubicBezTo>
                  <a:cubicBezTo>
                    <a:pt x="33498" y="39863"/>
                    <a:pt x="33498" y="43546"/>
                    <a:pt x="32354" y="47102"/>
                  </a:cubicBezTo>
                  <a:cubicBezTo>
                    <a:pt x="31338" y="50785"/>
                    <a:pt x="29179" y="54214"/>
                    <a:pt x="25750" y="57643"/>
                  </a:cubicBezTo>
                  <a:cubicBezTo>
                    <a:pt x="22575" y="60818"/>
                    <a:pt x="19273" y="62977"/>
                    <a:pt x="15972" y="63993"/>
                  </a:cubicBezTo>
                  <a:cubicBezTo>
                    <a:pt x="12542" y="65136"/>
                    <a:pt x="9113" y="65136"/>
                    <a:pt x="5557" y="64247"/>
                  </a:cubicBezTo>
                  <a:lnTo>
                    <a:pt x="0" y="61564"/>
                  </a:lnTo>
                  <a:lnTo>
                    <a:pt x="0" y="50715"/>
                  </a:lnTo>
                  <a:lnTo>
                    <a:pt x="7717" y="54976"/>
                  </a:lnTo>
                  <a:cubicBezTo>
                    <a:pt x="10256" y="55738"/>
                    <a:pt x="12542" y="55992"/>
                    <a:pt x="14574" y="55357"/>
                  </a:cubicBezTo>
                  <a:cubicBezTo>
                    <a:pt x="16733" y="54849"/>
                    <a:pt x="18638" y="53579"/>
                    <a:pt x="20543" y="51674"/>
                  </a:cubicBezTo>
                  <a:cubicBezTo>
                    <a:pt x="22067" y="50150"/>
                    <a:pt x="23083" y="48626"/>
                    <a:pt x="23718" y="47102"/>
                  </a:cubicBezTo>
                  <a:cubicBezTo>
                    <a:pt x="24354" y="45451"/>
                    <a:pt x="24735" y="43800"/>
                    <a:pt x="24607" y="42149"/>
                  </a:cubicBezTo>
                  <a:cubicBezTo>
                    <a:pt x="24480" y="40498"/>
                    <a:pt x="24099" y="38721"/>
                    <a:pt x="23464" y="36942"/>
                  </a:cubicBezTo>
                  <a:cubicBezTo>
                    <a:pt x="22702" y="35291"/>
                    <a:pt x="21813" y="33386"/>
                    <a:pt x="20543" y="31608"/>
                  </a:cubicBezTo>
                  <a:cubicBezTo>
                    <a:pt x="19400" y="29830"/>
                    <a:pt x="18004" y="27925"/>
                    <a:pt x="16352" y="26147"/>
                  </a:cubicBezTo>
                  <a:cubicBezTo>
                    <a:pt x="14701" y="24242"/>
                    <a:pt x="12923" y="22337"/>
                    <a:pt x="11018" y="20432"/>
                  </a:cubicBezTo>
                  <a:cubicBezTo>
                    <a:pt x="8479" y="17892"/>
                    <a:pt x="6192" y="15733"/>
                    <a:pt x="3906" y="13828"/>
                  </a:cubicBezTo>
                  <a:lnTo>
                    <a:pt x="0" y="1089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3" name="Shape 11238">
              <a:extLst>
                <a:ext uri="{FF2B5EF4-FFF2-40B4-BE49-F238E27FC236}">
                  <a16:creationId xmlns:a16="http://schemas.microsoft.com/office/drawing/2014/main" id="{C50E2537-76F3-4D0B-856E-444314C9CF63}"/>
                </a:ext>
              </a:extLst>
            </p:cNvPr>
            <p:cNvSpPr/>
            <p:nvPr/>
          </p:nvSpPr>
          <p:spPr>
            <a:xfrm>
              <a:off x="3850132" y="2478024"/>
              <a:ext cx="69215" cy="70866"/>
            </a:xfrm>
            <a:custGeom>
              <a:avLst/>
              <a:gdLst/>
              <a:ahLst/>
              <a:cxnLst/>
              <a:rect l="0" t="0" r="0" b="0"/>
              <a:pathLst>
                <a:path w="69215" h="70866">
                  <a:moveTo>
                    <a:pt x="22987" y="127"/>
                  </a:moveTo>
                  <a:cubicBezTo>
                    <a:pt x="25273" y="0"/>
                    <a:pt x="27432" y="508"/>
                    <a:pt x="29591" y="1397"/>
                  </a:cubicBezTo>
                  <a:cubicBezTo>
                    <a:pt x="31750" y="2286"/>
                    <a:pt x="33782" y="3810"/>
                    <a:pt x="35687" y="5588"/>
                  </a:cubicBezTo>
                  <a:cubicBezTo>
                    <a:pt x="37211" y="7239"/>
                    <a:pt x="38481" y="8890"/>
                    <a:pt x="39497" y="10795"/>
                  </a:cubicBezTo>
                  <a:cubicBezTo>
                    <a:pt x="40386" y="12573"/>
                    <a:pt x="41021" y="14351"/>
                    <a:pt x="41275" y="16256"/>
                  </a:cubicBezTo>
                  <a:cubicBezTo>
                    <a:pt x="41529" y="18161"/>
                    <a:pt x="41402" y="20066"/>
                    <a:pt x="41021" y="21971"/>
                  </a:cubicBezTo>
                  <a:cubicBezTo>
                    <a:pt x="40513" y="23876"/>
                    <a:pt x="39751" y="25781"/>
                    <a:pt x="38481" y="27686"/>
                  </a:cubicBezTo>
                  <a:cubicBezTo>
                    <a:pt x="40513" y="26162"/>
                    <a:pt x="42545" y="25019"/>
                    <a:pt x="44704" y="24257"/>
                  </a:cubicBezTo>
                  <a:cubicBezTo>
                    <a:pt x="46863" y="23495"/>
                    <a:pt x="49022" y="23114"/>
                    <a:pt x="51054" y="23114"/>
                  </a:cubicBezTo>
                  <a:cubicBezTo>
                    <a:pt x="53213" y="23114"/>
                    <a:pt x="55245" y="23495"/>
                    <a:pt x="57277" y="24257"/>
                  </a:cubicBezTo>
                  <a:cubicBezTo>
                    <a:pt x="59309" y="25146"/>
                    <a:pt x="61087" y="26289"/>
                    <a:pt x="62611" y="27940"/>
                  </a:cubicBezTo>
                  <a:cubicBezTo>
                    <a:pt x="65024" y="30226"/>
                    <a:pt x="66675" y="32766"/>
                    <a:pt x="67818" y="35433"/>
                  </a:cubicBezTo>
                  <a:cubicBezTo>
                    <a:pt x="68834" y="38227"/>
                    <a:pt x="69215" y="40894"/>
                    <a:pt x="69088" y="43815"/>
                  </a:cubicBezTo>
                  <a:cubicBezTo>
                    <a:pt x="68961" y="46736"/>
                    <a:pt x="68072" y="49657"/>
                    <a:pt x="66548" y="52578"/>
                  </a:cubicBezTo>
                  <a:cubicBezTo>
                    <a:pt x="65024" y="55499"/>
                    <a:pt x="62865" y="58420"/>
                    <a:pt x="60071" y="61214"/>
                  </a:cubicBezTo>
                  <a:cubicBezTo>
                    <a:pt x="58293" y="62992"/>
                    <a:pt x="56642" y="64389"/>
                    <a:pt x="54864" y="65659"/>
                  </a:cubicBezTo>
                  <a:cubicBezTo>
                    <a:pt x="53086" y="66802"/>
                    <a:pt x="51435" y="67818"/>
                    <a:pt x="49911" y="68580"/>
                  </a:cubicBezTo>
                  <a:cubicBezTo>
                    <a:pt x="48387" y="69342"/>
                    <a:pt x="46990" y="69977"/>
                    <a:pt x="45847" y="70231"/>
                  </a:cubicBezTo>
                  <a:cubicBezTo>
                    <a:pt x="44704" y="70612"/>
                    <a:pt x="43815" y="70866"/>
                    <a:pt x="43434" y="70866"/>
                  </a:cubicBezTo>
                  <a:cubicBezTo>
                    <a:pt x="43053" y="70866"/>
                    <a:pt x="42799" y="70866"/>
                    <a:pt x="42545" y="70739"/>
                  </a:cubicBezTo>
                  <a:cubicBezTo>
                    <a:pt x="42164" y="70612"/>
                    <a:pt x="41910" y="70485"/>
                    <a:pt x="41529" y="70358"/>
                  </a:cubicBezTo>
                  <a:cubicBezTo>
                    <a:pt x="41148" y="70104"/>
                    <a:pt x="40767" y="69850"/>
                    <a:pt x="40386" y="69596"/>
                  </a:cubicBezTo>
                  <a:cubicBezTo>
                    <a:pt x="40005" y="69215"/>
                    <a:pt x="39497" y="68707"/>
                    <a:pt x="38989" y="68199"/>
                  </a:cubicBezTo>
                  <a:cubicBezTo>
                    <a:pt x="37973" y="67310"/>
                    <a:pt x="37465" y="66548"/>
                    <a:pt x="37211" y="65913"/>
                  </a:cubicBezTo>
                  <a:cubicBezTo>
                    <a:pt x="37084" y="65405"/>
                    <a:pt x="37211" y="64897"/>
                    <a:pt x="37465" y="64643"/>
                  </a:cubicBezTo>
                  <a:cubicBezTo>
                    <a:pt x="37719" y="64389"/>
                    <a:pt x="38481" y="64135"/>
                    <a:pt x="39624" y="63754"/>
                  </a:cubicBezTo>
                  <a:cubicBezTo>
                    <a:pt x="40767" y="63500"/>
                    <a:pt x="42037" y="62992"/>
                    <a:pt x="43688" y="62357"/>
                  </a:cubicBezTo>
                  <a:cubicBezTo>
                    <a:pt x="45339" y="61722"/>
                    <a:pt x="47117" y="60960"/>
                    <a:pt x="49022" y="59817"/>
                  </a:cubicBezTo>
                  <a:cubicBezTo>
                    <a:pt x="50927" y="58801"/>
                    <a:pt x="52832" y="57277"/>
                    <a:pt x="54610" y="55499"/>
                  </a:cubicBezTo>
                  <a:cubicBezTo>
                    <a:pt x="56388" y="53721"/>
                    <a:pt x="57785" y="51943"/>
                    <a:pt x="58674" y="50038"/>
                  </a:cubicBezTo>
                  <a:cubicBezTo>
                    <a:pt x="59563" y="48260"/>
                    <a:pt x="60071" y="46482"/>
                    <a:pt x="60198" y="44831"/>
                  </a:cubicBezTo>
                  <a:cubicBezTo>
                    <a:pt x="60198" y="43053"/>
                    <a:pt x="59944" y="41402"/>
                    <a:pt x="59309" y="39878"/>
                  </a:cubicBezTo>
                  <a:cubicBezTo>
                    <a:pt x="58674" y="38227"/>
                    <a:pt x="57658" y="36830"/>
                    <a:pt x="56388" y="35433"/>
                  </a:cubicBezTo>
                  <a:cubicBezTo>
                    <a:pt x="54864" y="34036"/>
                    <a:pt x="53340" y="33020"/>
                    <a:pt x="51562" y="32512"/>
                  </a:cubicBezTo>
                  <a:cubicBezTo>
                    <a:pt x="49784" y="31877"/>
                    <a:pt x="48006" y="31750"/>
                    <a:pt x="45974" y="32004"/>
                  </a:cubicBezTo>
                  <a:cubicBezTo>
                    <a:pt x="44069" y="32258"/>
                    <a:pt x="42037" y="33020"/>
                    <a:pt x="39878" y="34290"/>
                  </a:cubicBezTo>
                  <a:cubicBezTo>
                    <a:pt x="37846" y="35433"/>
                    <a:pt x="35687" y="37084"/>
                    <a:pt x="33655" y="39243"/>
                  </a:cubicBezTo>
                  <a:lnTo>
                    <a:pt x="28575" y="44196"/>
                  </a:lnTo>
                  <a:cubicBezTo>
                    <a:pt x="28448" y="44450"/>
                    <a:pt x="28194" y="44577"/>
                    <a:pt x="27813" y="44704"/>
                  </a:cubicBezTo>
                  <a:cubicBezTo>
                    <a:pt x="27559" y="44831"/>
                    <a:pt x="27178" y="44831"/>
                    <a:pt x="26797" y="44831"/>
                  </a:cubicBezTo>
                  <a:cubicBezTo>
                    <a:pt x="26543" y="44704"/>
                    <a:pt x="26162" y="44577"/>
                    <a:pt x="25654" y="44323"/>
                  </a:cubicBezTo>
                  <a:cubicBezTo>
                    <a:pt x="25273" y="44069"/>
                    <a:pt x="24765" y="43688"/>
                    <a:pt x="24130" y="43053"/>
                  </a:cubicBezTo>
                  <a:cubicBezTo>
                    <a:pt x="23622" y="42672"/>
                    <a:pt x="23241" y="42164"/>
                    <a:pt x="23114" y="41783"/>
                  </a:cubicBezTo>
                  <a:cubicBezTo>
                    <a:pt x="22860" y="41402"/>
                    <a:pt x="22606" y="41021"/>
                    <a:pt x="22606" y="40640"/>
                  </a:cubicBezTo>
                  <a:cubicBezTo>
                    <a:pt x="22606" y="40259"/>
                    <a:pt x="22606" y="40005"/>
                    <a:pt x="22606" y="39751"/>
                  </a:cubicBezTo>
                  <a:cubicBezTo>
                    <a:pt x="22733" y="39370"/>
                    <a:pt x="22860" y="39116"/>
                    <a:pt x="23114" y="38989"/>
                  </a:cubicBezTo>
                  <a:lnTo>
                    <a:pt x="27559" y="34417"/>
                  </a:lnTo>
                  <a:cubicBezTo>
                    <a:pt x="29337" y="32766"/>
                    <a:pt x="30734" y="30988"/>
                    <a:pt x="31623" y="29083"/>
                  </a:cubicBezTo>
                  <a:cubicBezTo>
                    <a:pt x="32512" y="27305"/>
                    <a:pt x="33020" y="25527"/>
                    <a:pt x="33147" y="23622"/>
                  </a:cubicBezTo>
                  <a:cubicBezTo>
                    <a:pt x="33274" y="21844"/>
                    <a:pt x="33020" y="20193"/>
                    <a:pt x="32385" y="18415"/>
                  </a:cubicBezTo>
                  <a:cubicBezTo>
                    <a:pt x="31750" y="16764"/>
                    <a:pt x="30734" y="15240"/>
                    <a:pt x="29210" y="13716"/>
                  </a:cubicBezTo>
                  <a:cubicBezTo>
                    <a:pt x="28194" y="12700"/>
                    <a:pt x="27051" y="11811"/>
                    <a:pt x="25654" y="11303"/>
                  </a:cubicBezTo>
                  <a:cubicBezTo>
                    <a:pt x="24384" y="10668"/>
                    <a:pt x="22987" y="10287"/>
                    <a:pt x="21590" y="10287"/>
                  </a:cubicBezTo>
                  <a:cubicBezTo>
                    <a:pt x="20320" y="10287"/>
                    <a:pt x="18796" y="10541"/>
                    <a:pt x="17399" y="11176"/>
                  </a:cubicBezTo>
                  <a:cubicBezTo>
                    <a:pt x="15875" y="11938"/>
                    <a:pt x="14478" y="12954"/>
                    <a:pt x="13081" y="14351"/>
                  </a:cubicBezTo>
                  <a:cubicBezTo>
                    <a:pt x="11557" y="15875"/>
                    <a:pt x="10414" y="17399"/>
                    <a:pt x="9525" y="19177"/>
                  </a:cubicBezTo>
                  <a:cubicBezTo>
                    <a:pt x="8763" y="20955"/>
                    <a:pt x="8128" y="22606"/>
                    <a:pt x="7620" y="24130"/>
                  </a:cubicBezTo>
                  <a:cubicBezTo>
                    <a:pt x="7112" y="25654"/>
                    <a:pt x="6858" y="26924"/>
                    <a:pt x="6604" y="28067"/>
                  </a:cubicBezTo>
                  <a:cubicBezTo>
                    <a:pt x="6350" y="29210"/>
                    <a:pt x="6223" y="29845"/>
                    <a:pt x="5969" y="30099"/>
                  </a:cubicBezTo>
                  <a:cubicBezTo>
                    <a:pt x="5715" y="30353"/>
                    <a:pt x="5588" y="30480"/>
                    <a:pt x="5334" y="30480"/>
                  </a:cubicBezTo>
                  <a:cubicBezTo>
                    <a:pt x="5080" y="30607"/>
                    <a:pt x="4826" y="30607"/>
                    <a:pt x="4572" y="30480"/>
                  </a:cubicBezTo>
                  <a:cubicBezTo>
                    <a:pt x="4318" y="30353"/>
                    <a:pt x="3937" y="30226"/>
                    <a:pt x="3556" y="29845"/>
                  </a:cubicBezTo>
                  <a:cubicBezTo>
                    <a:pt x="3175" y="29591"/>
                    <a:pt x="2667" y="29083"/>
                    <a:pt x="2032" y="28448"/>
                  </a:cubicBezTo>
                  <a:cubicBezTo>
                    <a:pt x="1651" y="28067"/>
                    <a:pt x="1397" y="27813"/>
                    <a:pt x="1016" y="27432"/>
                  </a:cubicBezTo>
                  <a:cubicBezTo>
                    <a:pt x="762" y="27051"/>
                    <a:pt x="635" y="26797"/>
                    <a:pt x="381" y="26416"/>
                  </a:cubicBezTo>
                  <a:cubicBezTo>
                    <a:pt x="254" y="26162"/>
                    <a:pt x="127" y="25908"/>
                    <a:pt x="127" y="25527"/>
                  </a:cubicBezTo>
                  <a:cubicBezTo>
                    <a:pt x="0" y="25273"/>
                    <a:pt x="0" y="24892"/>
                    <a:pt x="0" y="24384"/>
                  </a:cubicBezTo>
                  <a:cubicBezTo>
                    <a:pt x="0" y="23876"/>
                    <a:pt x="127" y="22987"/>
                    <a:pt x="381" y="21844"/>
                  </a:cubicBezTo>
                  <a:cubicBezTo>
                    <a:pt x="762" y="20574"/>
                    <a:pt x="1143" y="19177"/>
                    <a:pt x="1905" y="17526"/>
                  </a:cubicBezTo>
                  <a:cubicBezTo>
                    <a:pt x="2540" y="16002"/>
                    <a:pt x="3429" y="14351"/>
                    <a:pt x="4572" y="12573"/>
                  </a:cubicBezTo>
                  <a:cubicBezTo>
                    <a:pt x="5715" y="10795"/>
                    <a:pt x="7112" y="9017"/>
                    <a:pt x="8763" y="7366"/>
                  </a:cubicBezTo>
                  <a:cubicBezTo>
                    <a:pt x="11176" y="4953"/>
                    <a:pt x="13589" y="3175"/>
                    <a:pt x="15875" y="2032"/>
                  </a:cubicBezTo>
                  <a:cubicBezTo>
                    <a:pt x="18288" y="889"/>
                    <a:pt x="20701" y="254"/>
                    <a:pt x="22987"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4" name="Shape 11239">
              <a:extLst>
                <a:ext uri="{FF2B5EF4-FFF2-40B4-BE49-F238E27FC236}">
                  <a16:creationId xmlns:a16="http://schemas.microsoft.com/office/drawing/2014/main" id="{E7EF7433-E001-4395-AF93-60A19B8EB6EF}"/>
                </a:ext>
              </a:extLst>
            </p:cNvPr>
            <p:cNvSpPr/>
            <p:nvPr/>
          </p:nvSpPr>
          <p:spPr>
            <a:xfrm>
              <a:off x="3886073" y="2428367"/>
              <a:ext cx="63119" cy="76453"/>
            </a:xfrm>
            <a:custGeom>
              <a:avLst/>
              <a:gdLst/>
              <a:ahLst/>
              <a:cxnLst/>
              <a:rect l="0" t="0" r="0" b="0"/>
              <a:pathLst>
                <a:path w="63119" h="76453">
                  <a:moveTo>
                    <a:pt x="32512" y="0"/>
                  </a:moveTo>
                  <a:cubicBezTo>
                    <a:pt x="32893" y="126"/>
                    <a:pt x="33274" y="381"/>
                    <a:pt x="33782" y="635"/>
                  </a:cubicBezTo>
                  <a:cubicBezTo>
                    <a:pt x="34163" y="889"/>
                    <a:pt x="34671" y="1397"/>
                    <a:pt x="35306" y="1905"/>
                  </a:cubicBezTo>
                  <a:cubicBezTo>
                    <a:pt x="35687" y="2413"/>
                    <a:pt x="36195" y="2794"/>
                    <a:pt x="36449" y="3301"/>
                  </a:cubicBezTo>
                  <a:cubicBezTo>
                    <a:pt x="36830" y="3683"/>
                    <a:pt x="37084" y="4064"/>
                    <a:pt x="37465" y="4572"/>
                  </a:cubicBezTo>
                  <a:cubicBezTo>
                    <a:pt x="37719" y="4952"/>
                    <a:pt x="37973" y="5334"/>
                    <a:pt x="38227" y="5842"/>
                  </a:cubicBezTo>
                  <a:cubicBezTo>
                    <a:pt x="38354" y="6350"/>
                    <a:pt x="38608" y="6731"/>
                    <a:pt x="38862" y="7365"/>
                  </a:cubicBezTo>
                  <a:lnTo>
                    <a:pt x="62865" y="68072"/>
                  </a:lnTo>
                  <a:cubicBezTo>
                    <a:pt x="62992" y="68580"/>
                    <a:pt x="63119" y="68961"/>
                    <a:pt x="63119" y="69342"/>
                  </a:cubicBezTo>
                  <a:cubicBezTo>
                    <a:pt x="63119" y="69723"/>
                    <a:pt x="62992" y="70103"/>
                    <a:pt x="62865" y="70612"/>
                  </a:cubicBezTo>
                  <a:cubicBezTo>
                    <a:pt x="62611" y="70993"/>
                    <a:pt x="62357" y="71501"/>
                    <a:pt x="61849" y="72009"/>
                  </a:cubicBezTo>
                  <a:cubicBezTo>
                    <a:pt x="61468" y="72517"/>
                    <a:pt x="60833" y="73025"/>
                    <a:pt x="60198" y="73787"/>
                  </a:cubicBezTo>
                  <a:cubicBezTo>
                    <a:pt x="59309" y="74676"/>
                    <a:pt x="58547" y="75311"/>
                    <a:pt x="58039" y="75692"/>
                  </a:cubicBezTo>
                  <a:cubicBezTo>
                    <a:pt x="57404" y="76200"/>
                    <a:pt x="56896" y="76453"/>
                    <a:pt x="56515" y="76453"/>
                  </a:cubicBezTo>
                  <a:cubicBezTo>
                    <a:pt x="56134" y="76453"/>
                    <a:pt x="55880" y="76326"/>
                    <a:pt x="55626" y="76073"/>
                  </a:cubicBezTo>
                  <a:cubicBezTo>
                    <a:pt x="55372" y="75819"/>
                    <a:pt x="55118" y="75438"/>
                    <a:pt x="54991" y="74930"/>
                  </a:cubicBezTo>
                  <a:lnTo>
                    <a:pt x="30988" y="12319"/>
                  </a:lnTo>
                  <a:lnTo>
                    <a:pt x="6477" y="36830"/>
                  </a:lnTo>
                  <a:cubicBezTo>
                    <a:pt x="5969" y="37338"/>
                    <a:pt x="5334" y="37338"/>
                    <a:pt x="4572" y="37084"/>
                  </a:cubicBezTo>
                  <a:cubicBezTo>
                    <a:pt x="3810" y="36830"/>
                    <a:pt x="2921" y="36195"/>
                    <a:pt x="2032" y="35306"/>
                  </a:cubicBezTo>
                  <a:cubicBezTo>
                    <a:pt x="1524" y="34798"/>
                    <a:pt x="1143" y="34289"/>
                    <a:pt x="762" y="33909"/>
                  </a:cubicBezTo>
                  <a:cubicBezTo>
                    <a:pt x="508" y="33401"/>
                    <a:pt x="254" y="33020"/>
                    <a:pt x="127" y="32639"/>
                  </a:cubicBezTo>
                  <a:cubicBezTo>
                    <a:pt x="0" y="32258"/>
                    <a:pt x="0" y="31876"/>
                    <a:pt x="127" y="31623"/>
                  </a:cubicBezTo>
                  <a:cubicBezTo>
                    <a:pt x="127" y="31369"/>
                    <a:pt x="254" y="31114"/>
                    <a:pt x="508" y="30861"/>
                  </a:cubicBezTo>
                  <a:lnTo>
                    <a:pt x="30353" y="1015"/>
                  </a:lnTo>
                  <a:cubicBezTo>
                    <a:pt x="30607" y="762"/>
                    <a:pt x="30988" y="381"/>
                    <a:pt x="31369" y="253"/>
                  </a:cubicBezTo>
                  <a:cubicBezTo>
                    <a:pt x="31750" y="0"/>
                    <a:pt x="32131" y="0"/>
                    <a:pt x="32512"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5" name="Shape 11241">
              <a:extLst>
                <a:ext uri="{FF2B5EF4-FFF2-40B4-BE49-F238E27FC236}">
                  <a16:creationId xmlns:a16="http://schemas.microsoft.com/office/drawing/2014/main" id="{C21BFB6A-D713-4C84-BE2F-CBB321CB51D1}"/>
                </a:ext>
              </a:extLst>
            </p:cNvPr>
            <p:cNvSpPr/>
            <p:nvPr/>
          </p:nvSpPr>
          <p:spPr>
            <a:xfrm>
              <a:off x="3964559" y="2560066"/>
              <a:ext cx="76708" cy="72771"/>
            </a:xfrm>
            <a:custGeom>
              <a:avLst/>
              <a:gdLst/>
              <a:ahLst/>
              <a:cxnLst/>
              <a:rect l="0" t="0" r="0" b="0"/>
              <a:pathLst>
                <a:path w="76708" h="72771">
                  <a:moveTo>
                    <a:pt x="23749" y="0"/>
                  </a:moveTo>
                  <a:cubicBezTo>
                    <a:pt x="26289" y="0"/>
                    <a:pt x="28575" y="508"/>
                    <a:pt x="30734" y="1524"/>
                  </a:cubicBezTo>
                  <a:cubicBezTo>
                    <a:pt x="33020" y="2540"/>
                    <a:pt x="35052" y="3937"/>
                    <a:pt x="36830" y="5715"/>
                  </a:cubicBezTo>
                  <a:cubicBezTo>
                    <a:pt x="38481" y="7365"/>
                    <a:pt x="39878" y="9144"/>
                    <a:pt x="41275" y="11049"/>
                  </a:cubicBezTo>
                  <a:cubicBezTo>
                    <a:pt x="42545" y="12953"/>
                    <a:pt x="43688" y="15367"/>
                    <a:pt x="44704" y="18161"/>
                  </a:cubicBezTo>
                  <a:cubicBezTo>
                    <a:pt x="45593" y="20955"/>
                    <a:pt x="46355" y="24384"/>
                    <a:pt x="46863" y="28448"/>
                  </a:cubicBezTo>
                  <a:cubicBezTo>
                    <a:pt x="47371" y="32512"/>
                    <a:pt x="47752" y="37465"/>
                    <a:pt x="47879" y="43434"/>
                  </a:cubicBezTo>
                  <a:lnTo>
                    <a:pt x="48133" y="59944"/>
                  </a:lnTo>
                  <a:lnTo>
                    <a:pt x="70358" y="37719"/>
                  </a:lnTo>
                  <a:cubicBezTo>
                    <a:pt x="70612" y="37592"/>
                    <a:pt x="70866" y="37465"/>
                    <a:pt x="71120" y="37338"/>
                  </a:cubicBezTo>
                  <a:cubicBezTo>
                    <a:pt x="71501" y="37211"/>
                    <a:pt x="71882" y="37211"/>
                    <a:pt x="72263" y="37338"/>
                  </a:cubicBezTo>
                  <a:cubicBezTo>
                    <a:pt x="72644" y="37465"/>
                    <a:pt x="73025" y="37592"/>
                    <a:pt x="73406" y="37973"/>
                  </a:cubicBezTo>
                  <a:cubicBezTo>
                    <a:pt x="73914" y="38227"/>
                    <a:pt x="74295" y="38608"/>
                    <a:pt x="74803" y="39115"/>
                  </a:cubicBezTo>
                  <a:cubicBezTo>
                    <a:pt x="75184" y="39497"/>
                    <a:pt x="75692" y="40005"/>
                    <a:pt x="75946" y="40386"/>
                  </a:cubicBezTo>
                  <a:cubicBezTo>
                    <a:pt x="76200" y="40894"/>
                    <a:pt x="76454" y="41275"/>
                    <a:pt x="76581" y="41656"/>
                  </a:cubicBezTo>
                  <a:cubicBezTo>
                    <a:pt x="76708" y="42037"/>
                    <a:pt x="76708" y="42290"/>
                    <a:pt x="76708" y="42672"/>
                  </a:cubicBezTo>
                  <a:cubicBezTo>
                    <a:pt x="76581" y="42926"/>
                    <a:pt x="76454" y="43307"/>
                    <a:pt x="76200" y="43434"/>
                  </a:cubicBezTo>
                  <a:lnTo>
                    <a:pt x="48006" y="71755"/>
                  </a:lnTo>
                  <a:cubicBezTo>
                    <a:pt x="47625" y="72009"/>
                    <a:pt x="47244" y="72390"/>
                    <a:pt x="46863" y="72517"/>
                  </a:cubicBezTo>
                  <a:cubicBezTo>
                    <a:pt x="46482" y="72771"/>
                    <a:pt x="46101" y="72771"/>
                    <a:pt x="45720" y="72771"/>
                  </a:cubicBezTo>
                  <a:cubicBezTo>
                    <a:pt x="45339" y="72771"/>
                    <a:pt x="44831" y="72644"/>
                    <a:pt x="44323" y="72263"/>
                  </a:cubicBezTo>
                  <a:cubicBezTo>
                    <a:pt x="43815" y="72009"/>
                    <a:pt x="43307" y="71627"/>
                    <a:pt x="42799" y="70993"/>
                  </a:cubicBezTo>
                  <a:cubicBezTo>
                    <a:pt x="42291" y="70485"/>
                    <a:pt x="41783" y="69977"/>
                    <a:pt x="41402" y="69596"/>
                  </a:cubicBezTo>
                  <a:cubicBezTo>
                    <a:pt x="41148" y="69088"/>
                    <a:pt x="40894" y="68707"/>
                    <a:pt x="40640" y="68199"/>
                  </a:cubicBezTo>
                  <a:cubicBezTo>
                    <a:pt x="40513" y="67818"/>
                    <a:pt x="40386" y="67310"/>
                    <a:pt x="40259" y="66802"/>
                  </a:cubicBezTo>
                  <a:cubicBezTo>
                    <a:pt x="40132" y="66294"/>
                    <a:pt x="40132" y="65786"/>
                    <a:pt x="40132" y="65024"/>
                  </a:cubicBezTo>
                  <a:lnTo>
                    <a:pt x="39751" y="44323"/>
                  </a:lnTo>
                  <a:cubicBezTo>
                    <a:pt x="39751" y="39624"/>
                    <a:pt x="39497" y="35560"/>
                    <a:pt x="38989" y="32131"/>
                  </a:cubicBezTo>
                  <a:cubicBezTo>
                    <a:pt x="38481" y="28828"/>
                    <a:pt x="37846" y="26035"/>
                    <a:pt x="36957" y="23622"/>
                  </a:cubicBezTo>
                  <a:cubicBezTo>
                    <a:pt x="36195" y="21336"/>
                    <a:pt x="35306" y="19303"/>
                    <a:pt x="34290" y="17780"/>
                  </a:cubicBezTo>
                  <a:cubicBezTo>
                    <a:pt x="33147" y="16256"/>
                    <a:pt x="32131" y="14986"/>
                    <a:pt x="30988" y="13843"/>
                  </a:cubicBezTo>
                  <a:cubicBezTo>
                    <a:pt x="29845" y="12700"/>
                    <a:pt x="28575" y="11811"/>
                    <a:pt x="27178" y="11176"/>
                  </a:cubicBezTo>
                  <a:cubicBezTo>
                    <a:pt x="25781" y="10540"/>
                    <a:pt x="24384" y="10160"/>
                    <a:pt x="22860" y="10160"/>
                  </a:cubicBezTo>
                  <a:cubicBezTo>
                    <a:pt x="21336" y="10160"/>
                    <a:pt x="19939" y="10414"/>
                    <a:pt x="18288" y="11049"/>
                  </a:cubicBezTo>
                  <a:cubicBezTo>
                    <a:pt x="16764" y="11684"/>
                    <a:pt x="15367" y="12700"/>
                    <a:pt x="13970" y="14097"/>
                  </a:cubicBezTo>
                  <a:cubicBezTo>
                    <a:pt x="12319" y="15748"/>
                    <a:pt x="11049" y="17526"/>
                    <a:pt x="10160" y="19303"/>
                  </a:cubicBezTo>
                  <a:cubicBezTo>
                    <a:pt x="9271" y="20955"/>
                    <a:pt x="8636" y="22606"/>
                    <a:pt x="8128" y="24130"/>
                  </a:cubicBezTo>
                  <a:cubicBezTo>
                    <a:pt x="7620" y="25653"/>
                    <a:pt x="7366" y="27051"/>
                    <a:pt x="7112" y="28067"/>
                  </a:cubicBezTo>
                  <a:cubicBezTo>
                    <a:pt x="6858" y="29210"/>
                    <a:pt x="6604" y="29972"/>
                    <a:pt x="6350" y="30226"/>
                  </a:cubicBezTo>
                  <a:cubicBezTo>
                    <a:pt x="6096" y="30480"/>
                    <a:pt x="5842" y="30607"/>
                    <a:pt x="5588" y="30607"/>
                  </a:cubicBezTo>
                  <a:cubicBezTo>
                    <a:pt x="5334" y="30607"/>
                    <a:pt x="5080" y="30607"/>
                    <a:pt x="4699" y="30480"/>
                  </a:cubicBezTo>
                  <a:cubicBezTo>
                    <a:pt x="4445" y="30352"/>
                    <a:pt x="4064" y="30099"/>
                    <a:pt x="3556" y="29718"/>
                  </a:cubicBezTo>
                  <a:cubicBezTo>
                    <a:pt x="3175" y="29464"/>
                    <a:pt x="2667" y="28956"/>
                    <a:pt x="2032" y="28448"/>
                  </a:cubicBezTo>
                  <a:cubicBezTo>
                    <a:pt x="1651" y="28067"/>
                    <a:pt x="1397" y="27686"/>
                    <a:pt x="1143" y="27305"/>
                  </a:cubicBezTo>
                  <a:cubicBezTo>
                    <a:pt x="889" y="27051"/>
                    <a:pt x="635" y="26670"/>
                    <a:pt x="508" y="26415"/>
                  </a:cubicBezTo>
                  <a:cubicBezTo>
                    <a:pt x="381" y="26162"/>
                    <a:pt x="254" y="25908"/>
                    <a:pt x="127" y="25653"/>
                  </a:cubicBezTo>
                  <a:cubicBezTo>
                    <a:pt x="127" y="25273"/>
                    <a:pt x="0" y="24892"/>
                    <a:pt x="127" y="24257"/>
                  </a:cubicBezTo>
                  <a:cubicBezTo>
                    <a:pt x="127" y="23749"/>
                    <a:pt x="254" y="22733"/>
                    <a:pt x="635" y="21463"/>
                  </a:cubicBezTo>
                  <a:cubicBezTo>
                    <a:pt x="889" y="20320"/>
                    <a:pt x="1397" y="18796"/>
                    <a:pt x="2159" y="17145"/>
                  </a:cubicBezTo>
                  <a:cubicBezTo>
                    <a:pt x="2794" y="15621"/>
                    <a:pt x="3683" y="13843"/>
                    <a:pt x="4826" y="12192"/>
                  </a:cubicBezTo>
                  <a:cubicBezTo>
                    <a:pt x="5969" y="10414"/>
                    <a:pt x="7239" y="8763"/>
                    <a:pt x="8763" y="7239"/>
                  </a:cubicBezTo>
                  <a:cubicBezTo>
                    <a:pt x="11303" y="4826"/>
                    <a:pt x="13716" y="2921"/>
                    <a:pt x="16383" y="1777"/>
                  </a:cubicBezTo>
                  <a:cubicBezTo>
                    <a:pt x="18923" y="635"/>
                    <a:pt x="21336"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6" name="Shape 11242">
              <a:extLst>
                <a:ext uri="{FF2B5EF4-FFF2-40B4-BE49-F238E27FC236}">
                  <a16:creationId xmlns:a16="http://schemas.microsoft.com/office/drawing/2014/main" id="{D58B44C9-22DD-4441-BD5E-12AD56F66DAB}"/>
                </a:ext>
              </a:extLst>
            </p:cNvPr>
            <p:cNvSpPr/>
            <p:nvPr/>
          </p:nvSpPr>
          <p:spPr>
            <a:xfrm>
              <a:off x="4008247" y="2517140"/>
              <a:ext cx="33472" cy="65154"/>
            </a:xfrm>
            <a:custGeom>
              <a:avLst/>
              <a:gdLst/>
              <a:ahLst/>
              <a:cxnLst/>
              <a:rect l="0" t="0" r="0" b="0"/>
              <a:pathLst>
                <a:path w="33472" h="65154">
                  <a:moveTo>
                    <a:pt x="27940" y="889"/>
                  </a:moveTo>
                  <a:lnTo>
                    <a:pt x="33472" y="3559"/>
                  </a:lnTo>
                  <a:lnTo>
                    <a:pt x="33472" y="14500"/>
                  </a:lnTo>
                  <a:lnTo>
                    <a:pt x="31242" y="12827"/>
                  </a:lnTo>
                  <a:cubicBezTo>
                    <a:pt x="29337" y="11684"/>
                    <a:pt x="27559" y="10795"/>
                    <a:pt x="25781" y="10287"/>
                  </a:cubicBezTo>
                  <a:cubicBezTo>
                    <a:pt x="24130" y="9652"/>
                    <a:pt x="22479" y="9398"/>
                    <a:pt x="21082" y="9525"/>
                  </a:cubicBezTo>
                  <a:cubicBezTo>
                    <a:pt x="19558" y="9652"/>
                    <a:pt x="18034" y="9906"/>
                    <a:pt x="16764" y="10668"/>
                  </a:cubicBezTo>
                  <a:cubicBezTo>
                    <a:pt x="15367" y="11303"/>
                    <a:pt x="14097" y="12319"/>
                    <a:pt x="12827" y="13589"/>
                  </a:cubicBezTo>
                  <a:cubicBezTo>
                    <a:pt x="10541" y="15748"/>
                    <a:pt x="9271"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162" y="48514"/>
                    <a:pt x="29591" y="51562"/>
                    <a:pt x="32766" y="53848"/>
                  </a:cubicBezTo>
                  <a:lnTo>
                    <a:pt x="33472" y="54244"/>
                  </a:lnTo>
                  <a:lnTo>
                    <a:pt x="33472" y="65154"/>
                  </a:lnTo>
                  <a:lnTo>
                    <a:pt x="27940" y="62484"/>
                  </a:lnTo>
                  <a:cubicBezTo>
                    <a:pt x="24130" y="59817"/>
                    <a:pt x="20066" y="56388"/>
                    <a:pt x="15875" y="52197"/>
                  </a:cubicBezTo>
                  <a:cubicBezTo>
                    <a:pt x="12065" y="48260"/>
                    <a:pt x="8763" y="44450"/>
                    <a:pt x="6096" y="40513"/>
                  </a:cubicBezTo>
                  <a:cubicBezTo>
                    <a:pt x="3556" y="36576"/>
                    <a:pt x="1778" y="32766"/>
                    <a:pt x="889" y="29083"/>
                  </a:cubicBezTo>
                  <a:cubicBezTo>
                    <a:pt x="0" y="25273"/>
                    <a:pt x="0" y="21590"/>
                    <a:pt x="1016" y="18034"/>
                  </a:cubicBezTo>
                  <a:cubicBezTo>
                    <a:pt x="2159" y="14478"/>
                    <a:pt x="4318" y="10922"/>
                    <a:pt x="7620" y="7620"/>
                  </a:cubicBezTo>
                  <a:cubicBezTo>
                    <a:pt x="10922" y="4318"/>
                    <a:pt x="14224" y="2286"/>
                    <a:pt x="17526" y="1143"/>
                  </a:cubicBezTo>
                  <a:cubicBezTo>
                    <a:pt x="20828"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7" name="Shape 11243">
              <a:extLst>
                <a:ext uri="{FF2B5EF4-FFF2-40B4-BE49-F238E27FC236}">
                  <a16:creationId xmlns:a16="http://schemas.microsoft.com/office/drawing/2014/main" id="{46E87AA9-AE7F-444C-B6FD-4BDFFC0E9F66}"/>
                </a:ext>
              </a:extLst>
            </p:cNvPr>
            <p:cNvSpPr/>
            <p:nvPr/>
          </p:nvSpPr>
          <p:spPr>
            <a:xfrm>
              <a:off x="4041719" y="2520700"/>
              <a:ext cx="33457" cy="65147"/>
            </a:xfrm>
            <a:custGeom>
              <a:avLst/>
              <a:gdLst/>
              <a:ahLst/>
              <a:cxnLst/>
              <a:rect l="0" t="0" r="0" b="0"/>
              <a:pathLst>
                <a:path w="33457" h="65147">
                  <a:moveTo>
                    <a:pt x="0" y="0"/>
                  </a:moveTo>
                  <a:lnTo>
                    <a:pt x="5517" y="2663"/>
                  </a:lnTo>
                  <a:cubicBezTo>
                    <a:pt x="9327" y="5457"/>
                    <a:pt x="13264" y="8886"/>
                    <a:pt x="17582" y="13077"/>
                  </a:cubicBezTo>
                  <a:cubicBezTo>
                    <a:pt x="21392" y="17014"/>
                    <a:pt x="24694" y="20824"/>
                    <a:pt x="27361" y="24761"/>
                  </a:cubicBezTo>
                  <a:cubicBezTo>
                    <a:pt x="29901" y="28571"/>
                    <a:pt x="31679" y="32382"/>
                    <a:pt x="32568" y="36192"/>
                  </a:cubicBezTo>
                  <a:cubicBezTo>
                    <a:pt x="33457" y="39874"/>
                    <a:pt x="33457" y="43557"/>
                    <a:pt x="32441" y="47113"/>
                  </a:cubicBezTo>
                  <a:cubicBezTo>
                    <a:pt x="31298" y="50796"/>
                    <a:pt x="29139" y="54225"/>
                    <a:pt x="25710" y="57655"/>
                  </a:cubicBezTo>
                  <a:cubicBezTo>
                    <a:pt x="22535" y="60830"/>
                    <a:pt x="19233" y="62988"/>
                    <a:pt x="15931" y="64005"/>
                  </a:cubicBezTo>
                  <a:cubicBezTo>
                    <a:pt x="12629" y="65147"/>
                    <a:pt x="9073" y="65147"/>
                    <a:pt x="5517" y="64258"/>
                  </a:cubicBezTo>
                  <a:lnTo>
                    <a:pt x="0" y="61595"/>
                  </a:lnTo>
                  <a:lnTo>
                    <a:pt x="0" y="50684"/>
                  </a:lnTo>
                  <a:lnTo>
                    <a:pt x="7676" y="54987"/>
                  </a:lnTo>
                  <a:cubicBezTo>
                    <a:pt x="10216" y="55749"/>
                    <a:pt x="12502" y="56004"/>
                    <a:pt x="14534" y="55369"/>
                  </a:cubicBezTo>
                  <a:cubicBezTo>
                    <a:pt x="16693" y="54860"/>
                    <a:pt x="18725" y="53591"/>
                    <a:pt x="20503" y="51685"/>
                  </a:cubicBezTo>
                  <a:cubicBezTo>
                    <a:pt x="22027" y="50161"/>
                    <a:pt x="23043" y="48637"/>
                    <a:pt x="23805" y="47113"/>
                  </a:cubicBezTo>
                  <a:cubicBezTo>
                    <a:pt x="24440" y="45462"/>
                    <a:pt x="24694" y="43811"/>
                    <a:pt x="24567" y="42160"/>
                  </a:cubicBezTo>
                  <a:cubicBezTo>
                    <a:pt x="24567" y="40509"/>
                    <a:pt x="24059" y="38732"/>
                    <a:pt x="23424" y="36954"/>
                  </a:cubicBezTo>
                  <a:cubicBezTo>
                    <a:pt x="22662" y="35302"/>
                    <a:pt x="21773" y="33397"/>
                    <a:pt x="20503" y="31619"/>
                  </a:cubicBezTo>
                  <a:cubicBezTo>
                    <a:pt x="19360" y="29842"/>
                    <a:pt x="17963" y="27936"/>
                    <a:pt x="16312" y="26158"/>
                  </a:cubicBezTo>
                  <a:cubicBezTo>
                    <a:pt x="14661" y="24254"/>
                    <a:pt x="13010" y="22348"/>
                    <a:pt x="11105" y="20444"/>
                  </a:cubicBezTo>
                  <a:cubicBezTo>
                    <a:pt x="8565" y="17904"/>
                    <a:pt x="6152" y="15744"/>
                    <a:pt x="3866" y="13839"/>
                  </a:cubicBezTo>
                  <a:lnTo>
                    <a:pt x="0" y="1094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8" name="Shape 11244">
              <a:extLst>
                <a:ext uri="{FF2B5EF4-FFF2-40B4-BE49-F238E27FC236}">
                  <a16:creationId xmlns:a16="http://schemas.microsoft.com/office/drawing/2014/main" id="{1300B187-0E17-4A1E-B9C9-0B611CEDDBA3}"/>
                </a:ext>
              </a:extLst>
            </p:cNvPr>
            <p:cNvSpPr/>
            <p:nvPr/>
          </p:nvSpPr>
          <p:spPr>
            <a:xfrm>
              <a:off x="4046474" y="2478024"/>
              <a:ext cx="67630" cy="70866"/>
            </a:xfrm>
            <a:custGeom>
              <a:avLst/>
              <a:gdLst/>
              <a:ahLst/>
              <a:cxnLst/>
              <a:rect l="0" t="0" r="0" b="0"/>
              <a:pathLst>
                <a:path w="67630" h="70866">
                  <a:moveTo>
                    <a:pt x="22987" y="127"/>
                  </a:moveTo>
                  <a:cubicBezTo>
                    <a:pt x="25273" y="0"/>
                    <a:pt x="27559" y="508"/>
                    <a:pt x="29591" y="1397"/>
                  </a:cubicBezTo>
                  <a:cubicBezTo>
                    <a:pt x="31750" y="2286"/>
                    <a:pt x="33782" y="3810"/>
                    <a:pt x="35687" y="5588"/>
                  </a:cubicBezTo>
                  <a:cubicBezTo>
                    <a:pt x="37211" y="7239"/>
                    <a:pt x="38481" y="8890"/>
                    <a:pt x="39497" y="10795"/>
                  </a:cubicBezTo>
                  <a:cubicBezTo>
                    <a:pt x="40513" y="12573"/>
                    <a:pt x="41021" y="14351"/>
                    <a:pt x="41275" y="16256"/>
                  </a:cubicBezTo>
                  <a:cubicBezTo>
                    <a:pt x="41529" y="18161"/>
                    <a:pt x="41529" y="20066"/>
                    <a:pt x="41021" y="21971"/>
                  </a:cubicBezTo>
                  <a:cubicBezTo>
                    <a:pt x="40640" y="23876"/>
                    <a:pt x="39751" y="25781"/>
                    <a:pt x="38481" y="27686"/>
                  </a:cubicBezTo>
                  <a:lnTo>
                    <a:pt x="38608" y="27686"/>
                  </a:lnTo>
                  <a:cubicBezTo>
                    <a:pt x="40513" y="26162"/>
                    <a:pt x="42545" y="25019"/>
                    <a:pt x="44704" y="24257"/>
                  </a:cubicBezTo>
                  <a:cubicBezTo>
                    <a:pt x="46863" y="23495"/>
                    <a:pt x="49022" y="23114"/>
                    <a:pt x="51181" y="23114"/>
                  </a:cubicBezTo>
                  <a:cubicBezTo>
                    <a:pt x="53213" y="23114"/>
                    <a:pt x="55245" y="23495"/>
                    <a:pt x="57277" y="24257"/>
                  </a:cubicBezTo>
                  <a:cubicBezTo>
                    <a:pt x="59309" y="25146"/>
                    <a:pt x="61087" y="26289"/>
                    <a:pt x="62738" y="27940"/>
                  </a:cubicBezTo>
                  <a:lnTo>
                    <a:pt x="67630" y="35156"/>
                  </a:lnTo>
                  <a:lnTo>
                    <a:pt x="67630" y="48845"/>
                  </a:lnTo>
                  <a:lnTo>
                    <a:pt x="66548" y="52578"/>
                  </a:lnTo>
                  <a:cubicBezTo>
                    <a:pt x="65024" y="55499"/>
                    <a:pt x="62865" y="58420"/>
                    <a:pt x="60071" y="61214"/>
                  </a:cubicBezTo>
                  <a:cubicBezTo>
                    <a:pt x="58420" y="62992"/>
                    <a:pt x="56642" y="64389"/>
                    <a:pt x="54864" y="65659"/>
                  </a:cubicBezTo>
                  <a:cubicBezTo>
                    <a:pt x="53086" y="66802"/>
                    <a:pt x="51435" y="67818"/>
                    <a:pt x="49911" y="68580"/>
                  </a:cubicBezTo>
                  <a:cubicBezTo>
                    <a:pt x="48387" y="69342"/>
                    <a:pt x="46990" y="69977"/>
                    <a:pt x="45847" y="70231"/>
                  </a:cubicBezTo>
                  <a:cubicBezTo>
                    <a:pt x="44704" y="70612"/>
                    <a:pt x="43942" y="70866"/>
                    <a:pt x="43561" y="70866"/>
                  </a:cubicBezTo>
                  <a:cubicBezTo>
                    <a:pt x="43180" y="70866"/>
                    <a:pt x="42799" y="70866"/>
                    <a:pt x="42545" y="70739"/>
                  </a:cubicBezTo>
                  <a:cubicBezTo>
                    <a:pt x="42164" y="70612"/>
                    <a:pt x="41910" y="70485"/>
                    <a:pt x="41529" y="70358"/>
                  </a:cubicBezTo>
                  <a:cubicBezTo>
                    <a:pt x="41275" y="70104"/>
                    <a:pt x="40894" y="69850"/>
                    <a:pt x="40386" y="69596"/>
                  </a:cubicBezTo>
                  <a:cubicBezTo>
                    <a:pt x="40005" y="69215"/>
                    <a:pt x="39497" y="68707"/>
                    <a:pt x="38989" y="68199"/>
                  </a:cubicBezTo>
                  <a:cubicBezTo>
                    <a:pt x="37973" y="67310"/>
                    <a:pt x="37465" y="66548"/>
                    <a:pt x="37211" y="65913"/>
                  </a:cubicBezTo>
                  <a:cubicBezTo>
                    <a:pt x="37084" y="65405"/>
                    <a:pt x="37211" y="64897"/>
                    <a:pt x="37592" y="64643"/>
                  </a:cubicBezTo>
                  <a:cubicBezTo>
                    <a:pt x="37719" y="64389"/>
                    <a:pt x="38481" y="64135"/>
                    <a:pt x="39624" y="63754"/>
                  </a:cubicBezTo>
                  <a:cubicBezTo>
                    <a:pt x="40767" y="63500"/>
                    <a:pt x="42164" y="62992"/>
                    <a:pt x="43688" y="62357"/>
                  </a:cubicBezTo>
                  <a:cubicBezTo>
                    <a:pt x="45339" y="61722"/>
                    <a:pt x="47117" y="60960"/>
                    <a:pt x="49022" y="59817"/>
                  </a:cubicBezTo>
                  <a:cubicBezTo>
                    <a:pt x="50927" y="58801"/>
                    <a:pt x="52832" y="57277"/>
                    <a:pt x="54610" y="55499"/>
                  </a:cubicBezTo>
                  <a:cubicBezTo>
                    <a:pt x="56388" y="53721"/>
                    <a:pt x="57785" y="51943"/>
                    <a:pt x="58674" y="50038"/>
                  </a:cubicBezTo>
                  <a:cubicBezTo>
                    <a:pt x="59563" y="48260"/>
                    <a:pt x="60071" y="46482"/>
                    <a:pt x="60198" y="44831"/>
                  </a:cubicBezTo>
                  <a:cubicBezTo>
                    <a:pt x="60325" y="43053"/>
                    <a:pt x="59944" y="41402"/>
                    <a:pt x="59309" y="39878"/>
                  </a:cubicBezTo>
                  <a:cubicBezTo>
                    <a:pt x="58674" y="38227"/>
                    <a:pt x="57658" y="36830"/>
                    <a:pt x="56388" y="35433"/>
                  </a:cubicBezTo>
                  <a:cubicBezTo>
                    <a:pt x="54864" y="34036"/>
                    <a:pt x="53340" y="33020"/>
                    <a:pt x="51562" y="32512"/>
                  </a:cubicBezTo>
                  <a:cubicBezTo>
                    <a:pt x="49784" y="31877"/>
                    <a:pt x="48006" y="31750"/>
                    <a:pt x="45974" y="32004"/>
                  </a:cubicBezTo>
                  <a:cubicBezTo>
                    <a:pt x="44069" y="32258"/>
                    <a:pt x="42037" y="33020"/>
                    <a:pt x="39878" y="34290"/>
                  </a:cubicBezTo>
                  <a:cubicBezTo>
                    <a:pt x="37846" y="35433"/>
                    <a:pt x="35687" y="37084"/>
                    <a:pt x="33655" y="39243"/>
                  </a:cubicBezTo>
                  <a:lnTo>
                    <a:pt x="28575" y="44196"/>
                  </a:lnTo>
                  <a:cubicBezTo>
                    <a:pt x="28448" y="44450"/>
                    <a:pt x="28194" y="44577"/>
                    <a:pt x="27813" y="44704"/>
                  </a:cubicBezTo>
                  <a:cubicBezTo>
                    <a:pt x="27559" y="44831"/>
                    <a:pt x="27305" y="44831"/>
                    <a:pt x="26924" y="44831"/>
                  </a:cubicBezTo>
                  <a:cubicBezTo>
                    <a:pt x="26543" y="44704"/>
                    <a:pt x="26162" y="44577"/>
                    <a:pt x="25654" y="44323"/>
                  </a:cubicBezTo>
                  <a:cubicBezTo>
                    <a:pt x="25273" y="44069"/>
                    <a:pt x="24765" y="43688"/>
                    <a:pt x="24257" y="43053"/>
                  </a:cubicBezTo>
                  <a:cubicBezTo>
                    <a:pt x="23749" y="42672"/>
                    <a:pt x="23368" y="42164"/>
                    <a:pt x="23114" y="41783"/>
                  </a:cubicBezTo>
                  <a:cubicBezTo>
                    <a:pt x="22860" y="41402"/>
                    <a:pt x="22733" y="41021"/>
                    <a:pt x="22606" y="40640"/>
                  </a:cubicBezTo>
                  <a:cubicBezTo>
                    <a:pt x="22606" y="40259"/>
                    <a:pt x="22606" y="40005"/>
                    <a:pt x="22733" y="39751"/>
                  </a:cubicBezTo>
                  <a:cubicBezTo>
                    <a:pt x="22733" y="39370"/>
                    <a:pt x="22987" y="39116"/>
                    <a:pt x="23114" y="38989"/>
                  </a:cubicBezTo>
                  <a:lnTo>
                    <a:pt x="27686" y="34417"/>
                  </a:lnTo>
                  <a:cubicBezTo>
                    <a:pt x="29337" y="32766"/>
                    <a:pt x="30734" y="30988"/>
                    <a:pt x="31623" y="29083"/>
                  </a:cubicBezTo>
                  <a:cubicBezTo>
                    <a:pt x="32639" y="27305"/>
                    <a:pt x="33147" y="25527"/>
                    <a:pt x="33274" y="23622"/>
                  </a:cubicBezTo>
                  <a:cubicBezTo>
                    <a:pt x="33401" y="21844"/>
                    <a:pt x="33020" y="20193"/>
                    <a:pt x="32385" y="18415"/>
                  </a:cubicBezTo>
                  <a:cubicBezTo>
                    <a:pt x="31750" y="16764"/>
                    <a:pt x="30734" y="15240"/>
                    <a:pt x="29210" y="13716"/>
                  </a:cubicBezTo>
                  <a:cubicBezTo>
                    <a:pt x="28194" y="12700"/>
                    <a:pt x="27051" y="11811"/>
                    <a:pt x="25781" y="11303"/>
                  </a:cubicBezTo>
                  <a:cubicBezTo>
                    <a:pt x="24384" y="10668"/>
                    <a:pt x="23114" y="10287"/>
                    <a:pt x="21717" y="10287"/>
                  </a:cubicBezTo>
                  <a:cubicBezTo>
                    <a:pt x="20320" y="10287"/>
                    <a:pt x="18796" y="10541"/>
                    <a:pt x="17399" y="11176"/>
                  </a:cubicBezTo>
                  <a:cubicBezTo>
                    <a:pt x="15875" y="11938"/>
                    <a:pt x="14478" y="12954"/>
                    <a:pt x="13081" y="14351"/>
                  </a:cubicBezTo>
                  <a:cubicBezTo>
                    <a:pt x="11557" y="15875"/>
                    <a:pt x="10414" y="17399"/>
                    <a:pt x="9525" y="19177"/>
                  </a:cubicBezTo>
                  <a:cubicBezTo>
                    <a:pt x="8763" y="20955"/>
                    <a:pt x="8128" y="22606"/>
                    <a:pt x="7620" y="24130"/>
                  </a:cubicBezTo>
                  <a:cubicBezTo>
                    <a:pt x="7112" y="25654"/>
                    <a:pt x="6858" y="26924"/>
                    <a:pt x="6604" y="28067"/>
                  </a:cubicBezTo>
                  <a:cubicBezTo>
                    <a:pt x="6477" y="29210"/>
                    <a:pt x="6223" y="29845"/>
                    <a:pt x="5969" y="30099"/>
                  </a:cubicBezTo>
                  <a:cubicBezTo>
                    <a:pt x="5715" y="30353"/>
                    <a:pt x="5588" y="30480"/>
                    <a:pt x="5334" y="30480"/>
                  </a:cubicBezTo>
                  <a:cubicBezTo>
                    <a:pt x="5080" y="30607"/>
                    <a:pt x="4826" y="30607"/>
                    <a:pt x="4572" y="30480"/>
                  </a:cubicBezTo>
                  <a:cubicBezTo>
                    <a:pt x="4318" y="30353"/>
                    <a:pt x="3937" y="30226"/>
                    <a:pt x="3556" y="29845"/>
                  </a:cubicBezTo>
                  <a:cubicBezTo>
                    <a:pt x="3175" y="29591"/>
                    <a:pt x="2667" y="29083"/>
                    <a:pt x="2159" y="28448"/>
                  </a:cubicBezTo>
                  <a:cubicBezTo>
                    <a:pt x="1651" y="28067"/>
                    <a:pt x="1397" y="27813"/>
                    <a:pt x="1143" y="27432"/>
                  </a:cubicBezTo>
                  <a:cubicBezTo>
                    <a:pt x="762" y="27051"/>
                    <a:pt x="635" y="26797"/>
                    <a:pt x="508" y="26416"/>
                  </a:cubicBezTo>
                  <a:cubicBezTo>
                    <a:pt x="381" y="26162"/>
                    <a:pt x="254" y="25908"/>
                    <a:pt x="127" y="25527"/>
                  </a:cubicBezTo>
                  <a:cubicBezTo>
                    <a:pt x="0" y="25273"/>
                    <a:pt x="0" y="24892"/>
                    <a:pt x="0" y="24384"/>
                  </a:cubicBezTo>
                  <a:cubicBezTo>
                    <a:pt x="0" y="23876"/>
                    <a:pt x="127" y="22987"/>
                    <a:pt x="508" y="21844"/>
                  </a:cubicBezTo>
                  <a:cubicBezTo>
                    <a:pt x="762" y="20574"/>
                    <a:pt x="1270" y="19177"/>
                    <a:pt x="1905" y="17526"/>
                  </a:cubicBezTo>
                  <a:cubicBezTo>
                    <a:pt x="2540" y="16002"/>
                    <a:pt x="3429" y="14351"/>
                    <a:pt x="4572" y="12573"/>
                  </a:cubicBezTo>
                  <a:cubicBezTo>
                    <a:pt x="5715" y="10795"/>
                    <a:pt x="7112" y="9017"/>
                    <a:pt x="8763" y="7366"/>
                  </a:cubicBezTo>
                  <a:cubicBezTo>
                    <a:pt x="11176" y="4953"/>
                    <a:pt x="13589" y="3175"/>
                    <a:pt x="16002" y="2032"/>
                  </a:cubicBezTo>
                  <a:cubicBezTo>
                    <a:pt x="18288" y="889"/>
                    <a:pt x="20701" y="254"/>
                    <a:pt x="22987" y="127"/>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39" name="Shape 11245">
              <a:extLst>
                <a:ext uri="{FF2B5EF4-FFF2-40B4-BE49-F238E27FC236}">
                  <a16:creationId xmlns:a16="http://schemas.microsoft.com/office/drawing/2014/main" id="{DFCA5CBF-F38A-4B4D-B5A1-396DAEFD4B0B}"/>
                </a:ext>
              </a:extLst>
            </p:cNvPr>
            <p:cNvSpPr/>
            <p:nvPr/>
          </p:nvSpPr>
          <p:spPr>
            <a:xfrm>
              <a:off x="4089019" y="2436622"/>
              <a:ext cx="25085" cy="48387"/>
            </a:xfrm>
            <a:custGeom>
              <a:avLst/>
              <a:gdLst/>
              <a:ahLst/>
              <a:cxnLst/>
              <a:rect l="0" t="0" r="0" b="0"/>
              <a:pathLst>
                <a:path w="25085" h="48387">
                  <a:moveTo>
                    <a:pt x="21209" y="0"/>
                  </a:moveTo>
                  <a:lnTo>
                    <a:pt x="25085" y="365"/>
                  </a:lnTo>
                  <a:lnTo>
                    <a:pt x="25085" y="9666"/>
                  </a:lnTo>
                  <a:lnTo>
                    <a:pt x="24511" y="9398"/>
                  </a:lnTo>
                  <a:cubicBezTo>
                    <a:pt x="22225" y="8763"/>
                    <a:pt x="20193" y="8890"/>
                    <a:pt x="18288" y="9525"/>
                  </a:cubicBezTo>
                  <a:cubicBezTo>
                    <a:pt x="16383" y="10160"/>
                    <a:pt x="14605" y="11303"/>
                    <a:pt x="12954" y="12954"/>
                  </a:cubicBezTo>
                  <a:cubicBezTo>
                    <a:pt x="11176" y="14605"/>
                    <a:pt x="10033" y="16383"/>
                    <a:pt x="9525" y="18161"/>
                  </a:cubicBezTo>
                  <a:cubicBezTo>
                    <a:pt x="8890" y="20066"/>
                    <a:pt x="8763" y="21844"/>
                    <a:pt x="9017" y="23622"/>
                  </a:cubicBezTo>
                  <a:cubicBezTo>
                    <a:pt x="9271" y="25527"/>
                    <a:pt x="9906" y="27178"/>
                    <a:pt x="10795" y="28956"/>
                  </a:cubicBezTo>
                  <a:cubicBezTo>
                    <a:pt x="11811" y="30607"/>
                    <a:pt x="12954" y="32131"/>
                    <a:pt x="14351" y="33528"/>
                  </a:cubicBezTo>
                  <a:cubicBezTo>
                    <a:pt x="15875" y="35052"/>
                    <a:pt x="17399" y="36322"/>
                    <a:pt x="19050" y="37338"/>
                  </a:cubicBezTo>
                  <a:cubicBezTo>
                    <a:pt x="20701" y="38227"/>
                    <a:pt x="22352" y="38862"/>
                    <a:pt x="24003" y="38989"/>
                  </a:cubicBezTo>
                  <a:lnTo>
                    <a:pt x="25085" y="38822"/>
                  </a:lnTo>
                  <a:lnTo>
                    <a:pt x="25085" y="47857"/>
                  </a:lnTo>
                  <a:lnTo>
                    <a:pt x="22098" y="48387"/>
                  </a:lnTo>
                  <a:cubicBezTo>
                    <a:pt x="19558" y="48260"/>
                    <a:pt x="17145" y="47498"/>
                    <a:pt x="14732" y="46228"/>
                  </a:cubicBezTo>
                  <a:cubicBezTo>
                    <a:pt x="12446" y="44831"/>
                    <a:pt x="10160" y="43053"/>
                    <a:pt x="8001" y="40894"/>
                  </a:cubicBezTo>
                  <a:cubicBezTo>
                    <a:pt x="5715" y="38608"/>
                    <a:pt x="3937" y="36195"/>
                    <a:pt x="2540" y="33528"/>
                  </a:cubicBezTo>
                  <a:cubicBezTo>
                    <a:pt x="1143" y="30735"/>
                    <a:pt x="381" y="27940"/>
                    <a:pt x="254" y="25019"/>
                  </a:cubicBezTo>
                  <a:cubicBezTo>
                    <a:pt x="0" y="22098"/>
                    <a:pt x="635" y="19050"/>
                    <a:pt x="1778" y="16002"/>
                  </a:cubicBezTo>
                  <a:cubicBezTo>
                    <a:pt x="3048" y="12954"/>
                    <a:pt x="5207" y="9906"/>
                    <a:pt x="8128" y="6858"/>
                  </a:cubicBezTo>
                  <a:cubicBezTo>
                    <a:pt x="10287" y="4699"/>
                    <a:pt x="12446" y="3175"/>
                    <a:pt x="14605" y="2032"/>
                  </a:cubicBezTo>
                  <a:cubicBezTo>
                    <a:pt x="16764" y="889"/>
                    <a:pt x="19050" y="254"/>
                    <a:pt x="2120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0" name="Shape 11246">
              <a:extLst>
                <a:ext uri="{FF2B5EF4-FFF2-40B4-BE49-F238E27FC236}">
                  <a16:creationId xmlns:a16="http://schemas.microsoft.com/office/drawing/2014/main" id="{39052A36-CDB2-4693-A989-80599D88BBC4}"/>
                </a:ext>
              </a:extLst>
            </p:cNvPr>
            <p:cNvSpPr/>
            <p:nvPr/>
          </p:nvSpPr>
          <p:spPr>
            <a:xfrm>
              <a:off x="4114104" y="2513180"/>
              <a:ext cx="1712" cy="13689"/>
            </a:xfrm>
            <a:custGeom>
              <a:avLst/>
              <a:gdLst/>
              <a:ahLst/>
              <a:cxnLst/>
              <a:rect l="0" t="0" r="0" b="0"/>
              <a:pathLst>
                <a:path w="1712" h="13689">
                  <a:moveTo>
                    <a:pt x="0" y="0"/>
                  </a:moveTo>
                  <a:lnTo>
                    <a:pt x="188" y="277"/>
                  </a:lnTo>
                  <a:cubicBezTo>
                    <a:pt x="1204" y="3072"/>
                    <a:pt x="1712" y="5739"/>
                    <a:pt x="1458" y="8660"/>
                  </a:cubicBezTo>
                  <a:lnTo>
                    <a:pt x="0" y="1368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1" name="Shape 11247">
              <a:extLst>
                <a:ext uri="{FF2B5EF4-FFF2-40B4-BE49-F238E27FC236}">
                  <a16:creationId xmlns:a16="http://schemas.microsoft.com/office/drawing/2014/main" id="{5C66D718-CE5B-46F7-9442-4B902411B6DC}"/>
                </a:ext>
              </a:extLst>
            </p:cNvPr>
            <p:cNvSpPr/>
            <p:nvPr/>
          </p:nvSpPr>
          <p:spPr>
            <a:xfrm>
              <a:off x="4114104" y="2436987"/>
              <a:ext cx="39685" cy="71898"/>
            </a:xfrm>
            <a:custGeom>
              <a:avLst/>
              <a:gdLst/>
              <a:ahLst/>
              <a:cxnLst/>
              <a:rect l="0" t="0" r="0" b="0"/>
              <a:pathLst>
                <a:path w="39685" h="71898">
                  <a:moveTo>
                    <a:pt x="0" y="0"/>
                  </a:moveTo>
                  <a:lnTo>
                    <a:pt x="2855" y="269"/>
                  </a:lnTo>
                  <a:cubicBezTo>
                    <a:pt x="5141" y="905"/>
                    <a:pt x="7427" y="1794"/>
                    <a:pt x="9840" y="3064"/>
                  </a:cubicBezTo>
                  <a:cubicBezTo>
                    <a:pt x="12126" y="4461"/>
                    <a:pt x="14539" y="5985"/>
                    <a:pt x="16825" y="7890"/>
                  </a:cubicBezTo>
                  <a:cubicBezTo>
                    <a:pt x="19111" y="9794"/>
                    <a:pt x="21524" y="11954"/>
                    <a:pt x="23810" y="14240"/>
                  </a:cubicBezTo>
                  <a:cubicBezTo>
                    <a:pt x="26096" y="16526"/>
                    <a:pt x="28128" y="18812"/>
                    <a:pt x="30160" y="21352"/>
                  </a:cubicBezTo>
                  <a:cubicBezTo>
                    <a:pt x="32192" y="23892"/>
                    <a:pt x="33843" y="26558"/>
                    <a:pt x="35367" y="29226"/>
                  </a:cubicBezTo>
                  <a:cubicBezTo>
                    <a:pt x="36764" y="32019"/>
                    <a:pt x="37907" y="34814"/>
                    <a:pt x="38669" y="37735"/>
                  </a:cubicBezTo>
                  <a:cubicBezTo>
                    <a:pt x="39431" y="40529"/>
                    <a:pt x="39685" y="43450"/>
                    <a:pt x="39431" y="46498"/>
                  </a:cubicBezTo>
                  <a:cubicBezTo>
                    <a:pt x="39177" y="49419"/>
                    <a:pt x="38415" y="52467"/>
                    <a:pt x="36891" y="55515"/>
                  </a:cubicBezTo>
                  <a:cubicBezTo>
                    <a:pt x="35494" y="58436"/>
                    <a:pt x="33208" y="61483"/>
                    <a:pt x="30287" y="64405"/>
                  </a:cubicBezTo>
                  <a:cubicBezTo>
                    <a:pt x="29144" y="65548"/>
                    <a:pt x="28001" y="66564"/>
                    <a:pt x="26858" y="67453"/>
                  </a:cubicBezTo>
                  <a:cubicBezTo>
                    <a:pt x="25588" y="68342"/>
                    <a:pt x="24445" y="69231"/>
                    <a:pt x="23429" y="69866"/>
                  </a:cubicBezTo>
                  <a:cubicBezTo>
                    <a:pt x="22286" y="70501"/>
                    <a:pt x="21397" y="71008"/>
                    <a:pt x="20508" y="71263"/>
                  </a:cubicBezTo>
                  <a:cubicBezTo>
                    <a:pt x="19746" y="71644"/>
                    <a:pt x="19111" y="71770"/>
                    <a:pt x="18603" y="71898"/>
                  </a:cubicBezTo>
                  <a:cubicBezTo>
                    <a:pt x="18095" y="71898"/>
                    <a:pt x="17587" y="71770"/>
                    <a:pt x="17079" y="71517"/>
                  </a:cubicBezTo>
                  <a:cubicBezTo>
                    <a:pt x="16571" y="71136"/>
                    <a:pt x="15936" y="70628"/>
                    <a:pt x="15301" y="69993"/>
                  </a:cubicBezTo>
                  <a:cubicBezTo>
                    <a:pt x="14666" y="69357"/>
                    <a:pt x="14285" y="68977"/>
                    <a:pt x="13904" y="68595"/>
                  </a:cubicBezTo>
                  <a:cubicBezTo>
                    <a:pt x="13650" y="68215"/>
                    <a:pt x="13396" y="67833"/>
                    <a:pt x="13269" y="67580"/>
                  </a:cubicBezTo>
                  <a:cubicBezTo>
                    <a:pt x="13142" y="67326"/>
                    <a:pt x="13142" y="67071"/>
                    <a:pt x="13269" y="66818"/>
                  </a:cubicBezTo>
                  <a:cubicBezTo>
                    <a:pt x="13396" y="66691"/>
                    <a:pt x="13523" y="66437"/>
                    <a:pt x="13650" y="66182"/>
                  </a:cubicBezTo>
                  <a:cubicBezTo>
                    <a:pt x="14031" y="65929"/>
                    <a:pt x="14539" y="65675"/>
                    <a:pt x="15174" y="65294"/>
                  </a:cubicBezTo>
                  <a:cubicBezTo>
                    <a:pt x="15936" y="65040"/>
                    <a:pt x="16825" y="64531"/>
                    <a:pt x="17841" y="64024"/>
                  </a:cubicBezTo>
                  <a:cubicBezTo>
                    <a:pt x="18857" y="63389"/>
                    <a:pt x="20127" y="62627"/>
                    <a:pt x="21397" y="61865"/>
                  </a:cubicBezTo>
                  <a:cubicBezTo>
                    <a:pt x="22667" y="60976"/>
                    <a:pt x="23937" y="59832"/>
                    <a:pt x="25207" y="58436"/>
                  </a:cubicBezTo>
                  <a:cubicBezTo>
                    <a:pt x="27874" y="55895"/>
                    <a:pt x="29525" y="53229"/>
                    <a:pt x="30414" y="50435"/>
                  </a:cubicBezTo>
                  <a:cubicBezTo>
                    <a:pt x="31176" y="47641"/>
                    <a:pt x="31430" y="44846"/>
                    <a:pt x="30922" y="41926"/>
                  </a:cubicBezTo>
                  <a:cubicBezTo>
                    <a:pt x="30414" y="39131"/>
                    <a:pt x="29271" y="36338"/>
                    <a:pt x="27747" y="33670"/>
                  </a:cubicBezTo>
                  <a:cubicBezTo>
                    <a:pt x="26096" y="30877"/>
                    <a:pt x="24064" y="28210"/>
                    <a:pt x="21778" y="25796"/>
                  </a:cubicBezTo>
                  <a:cubicBezTo>
                    <a:pt x="21143" y="27956"/>
                    <a:pt x="20254" y="30369"/>
                    <a:pt x="18857" y="32908"/>
                  </a:cubicBezTo>
                  <a:cubicBezTo>
                    <a:pt x="17587" y="35576"/>
                    <a:pt x="15682" y="38116"/>
                    <a:pt x="13142" y="40656"/>
                  </a:cubicBezTo>
                  <a:cubicBezTo>
                    <a:pt x="10348" y="43450"/>
                    <a:pt x="7554" y="45481"/>
                    <a:pt x="4887" y="46625"/>
                  </a:cubicBezTo>
                  <a:lnTo>
                    <a:pt x="0" y="47492"/>
                  </a:lnTo>
                  <a:lnTo>
                    <a:pt x="0" y="38457"/>
                  </a:lnTo>
                  <a:lnTo>
                    <a:pt x="3871" y="37862"/>
                  </a:lnTo>
                  <a:cubicBezTo>
                    <a:pt x="5522" y="37100"/>
                    <a:pt x="7173" y="35956"/>
                    <a:pt x="8951" y="34179"/>
                  </a:cubicBezTo>
                  <a:cubicBezTo>
                    <a:pt x="10856" y="32146"/>
                    <a:pt x="12507" y="29988"/>
                    <a:pt x="13777" y="27575"/>
                  </a:cubicBezTo>
                  <a:cubicBezTo>
                    <a:pt x="15047" y="25162"/>
                    <a:pt x="15809" y="22749"/>
                    <a:pt x="16190" y="20463"/>
                  </a:cubicBezTo>
                  <a:cubicBezTo>
                    <a:pt x="12761" y="17033"/>
                    <a:pt x="9713" y="14494"/>
                    <a:pt x="7046" y="12589"/>
                  </a:cubicBezTo>
                  <a:lnTo>
                    <a:pt x="0" y="9300"/>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2" name="Shape 11249">
              <a:extLst>
                <a:ext uri="{FF2B5EF4-FFF2-40B4-BE49-F238E27FC236}">
                  <a16:creationId xmlns:a16="http://schemas.microsoft.com/office/drawing/2014/main" id="{8F542445-345F-4B61-8245-BEAA78688D98}"/>
                </a:ext>
              </a:extLst>
            </p:cNvPr>
            <p:cNvSpPr/>
            <p:nvPr/>
          </p:nvSpPr>
          <p:spPr>
            <a:xfrm>
              <a:off x="4161028" y="2560066"/>
              <a:ext cx="76581" cy="72771"/>
            </a:xfrm>
            <a:custGeom>
              <a:avLst/>
              <a:gdLst/>
              <a:ahLst/>
              <a:cxnLst/>
              <a:rect l="0" t="0" r="0" b="0"/>
              <a:pathLst>
                <a:path w="76581" h="72771">
                  <a:moveTo>
                    <a:pt x="23749" y="0"/>
                  </a:moveTo>
                  <a:cubicBezTo>
                    <a:pt x="26162" y="0"/>
                    <a:pt x="28448" y="508"/>
                    <a:pt x="30607" y="1524"/>
                  </a:cubicBezTo>
                  <a:cubicBezTo>
                    <a:pt x="32893" y="2540"/>
                    <a:pt x="34925" y="3937"/>
                    <a:pt x="36703" y="5715"/>
                  </a:cubicBezTo>
                  <a:cubicBezTo>
                    <a:pt x="38354" y="7365"/>
                    <a:pt x="39878" y="9144"/>
                    <a:pt x="41148" y="11049"/>
                  </a:cubicBezTo>
                  <a:cubicBezTo>
                    <a:pt x="42418" y="12953"/>
                    <a:pt x="43561" y="15367"/>
                    <a:pt x="44577" y="18161"/>
                  </a:cubicBezTo>
                  <a:cubicBezTo>
                    <a:pt x="45466" y="20955"/>
                    <a:pt x="46228" y="24384"/>
                    <a:pt x="46736" y="28448"/>
                  </a:cubicBezTo>
                  <a:cubicBezTo>
                    <a:pt x="47371" y="32512"/>
                    <a:pt x="47625" y="37465"/>
                    <a:pt x="47752" y="43434"/>
                  </a:cubicBezTo>
                  <a:lnTo>
                    <a:pt x="48133" y="59944"/>
                  </a:lnTo>
                  <a:lnTo>
                    <a:pt x="70231" y="37719"/>
                  </a:lnTo>
                  <a:cubicBezTo>
                    <a:pt x="70485" y="37592"/>
                    <a:pt x="70739" y="37465"/>
                    <a:pt x="71120" y="37338"/>
                  </a:cubicBezTo>
                  <a:cubicBezTo>
                    <a:pt x="71374" y="37211"/>
                    <a:pt x="71755" y="37211"/>
                    <a:pt x="72136" y="37338"/>
                  </a:cubicBezTo>
                  <a:cubicBezTo>
                    <a:pt x="72517" y="37465"/>
                    <a:pt x="72898" y="37592"/>
                    <a:pt x="73279" y="37973"/>
                  </a:cubicBezTo>
                  <a:cubicBezTo>
                    <a:pt x="73787" y="38227"/>
                    <a:pt x="74168" y="38608"/>
                    <a:pt x="74676" y="39115"/>
                  </a:cubicBezTo>
                  <a:cubicBezTo>
                    <a:pt x="75184" y="39497"/>
                    <a:pt x="75565" y="40005"/>
                    <a:pt x="75819" y="40386"/>
                  </a:cubicBezTo>
                  <a:cubicBezTo>
                    <a:pt x="76200" y="40894"/>
                    <a:pt x="76327" y="41275"/>
                    <a:pt x="76454" y="41656"/>
                  </a:cubicBezTo>
                  <a:cubicBezTo>
                    <a:pt x="76581" y="42037"/>
                    <a:pt x="76581" y="42290"/>
                    <a:pt x="76581" y="42672"/>
                  </a:cubicBezTo>
                  <a:cubicBezTo>
                    <a:pt x="76454" y="42926"/>
                    <a:pt x="76327" y="43307"/>
                    <a:pt x="76073" y="43434"/>
                  </a:cubicBezTo>
                  <a:lnTo>
                    <a:pt x="47879" y="71755"/>
                  </a:lnTo>
                  <a:cubicBezTo>
                    <a:pt x="47498" y="72009"/>
                    <a:pt x="47117" y="72390"/>
                    <a:pt x="46736" y="72517"/>
                  </a:cubicBezTo>
                  <a:cubicBezTo>
                    <a:pt x="46355" y="72771"/>
                    <a:pt x="45974" y="72771"/>
                    <a:pt x="45593" y="72771"/>
                  </a:cubicBezTo>
                  <a:cubicBezTo>
                    <a:pt x="45212" y="72771"/>
                    <a:pt x="44704" y="72644"/>
                    <a:pt x="44323" y="72263"/>
                  </a:cubicBezTo>
                  <a:cubicBezTo>
                    <a:pt x="43815" y="72009"/>
                    <a:pt x="43307" y="71627"/>
                    <a:pt x="42672" y="70993"/>
                  </a:cubicBezTo>
                  <a:cubicBezTo>
                    <a:pt x="42164" y="70485"/>
                    <a:pt x="41656" y="69977"/>
                    <a:pt x="41402" y="69596"/>
                  </a:cubicBezTo>
                  <a:cubicBezTo>
                    <a:pt x="41021" y="69088"/>
                    <a:pt x="40767" y="68707"/>
                    <a:pt x="40513" y="68199"/>
                  </a:cubicBezTo>
                  <a:cubicBezTo>
                    <a:pt x="40386" y="67818"/>
                    <a:pt x="40259" y="67310"/>
                    <a:pt x="40132" y="66802"/>
                  </a:cubicBezTo>
                  <a:cubicBezTo>
                    <a:pt x="40005" y="66294"/>
                    <a:pt x="40005" y="65786"/>
                    <a:pt x="40005" y="65024"/>
                  </a:cubicBezTo>
                  <a:lnTo>
                    <a:pt x="39751" y="44323"/>
                  </a:lnTo>
                  <a:cubicBezTo>
                    <a:pt x="39624" y="39624"/>
                    <a:pt x="39370" y="35560"/>
                    <a:pt x="38862" y="32131"/>
                  </a:cubicBezTo>
                  <a:cubicBezTo>
                    <a:pt x="38354" y="28828"/>
                    <a:pt x="37719" y="26035"/>
                    <a:pt x="36957" y="23622"/>
                  </a:cubicBezTo>
                  <a:cubicBezTo>
                    <a:pt x="36068" y="21336"/>
                    <a:pt x="35179" y="19303"/>
                    <a:pt x="34163" y="17780"/>
                  </a:cubicBezTo>
                  <a:cubicBezTo>
                    <a:pt x="33147" y="16256"/>
                    <a:pt x="32004" y="14986"/>
                    <a:pt x="30861" y="13843"/>
                  </a:cubicBezTo>
                  <a:cubicBezTo>
                    <a:pt x="29718" y="12700"/>
                    <a:pt x="28448" y="11811"/>
                    <a:pt x="27051" y="11176"/>
                  </a:cubicBezTo>
                  <a:cubicBezTo>
                    <a:pt x="25654" y="10540"/>
                    <a:pt x="24257" y="10160"/>
                    <a:pt x="22733" y="10160"/>
                  </a:cubicBezTo>
                  <a:cubicBezTo>
                    <a:pt x="21336" y="10160"/>
                    <a:pt x="19812" y="10414"/>
                    <a:pt x="18288" y="11049"/>
                  </a:cubicBezTo>
                  <a:cubicBezTo>
                    <a:pt x="16764" y="11684"/>
                    <a:pt x="15240" y="12700"/>
                    <a:pt x="13843" y="14097"/>
                  </a:cubicBezTo>
                  <a:cubicBezTo>
                    <a:pt x="12192" y="15748"/>
                    <a:pt x="10922" y="17526"/>
                    <a:pt x="10033" y="19303"/>
                  </a:cubicBezTo>
                  <a:cubicBezTo>
                    <a:pt x="9144" y="20955"/>
                    <a:pt x="8509" y="22606"/>
                    <a:pt x="8001" y="24130"/>
                  </a:cubicBezTo>
                  <a:cubicBezTo>
                    <a:pt x="7620" y="25653"/>
                    <a:pt x="7239" y="27051"/>
                    <a:pt x="6985" y="28067"/>
                  </a:cubicBezTo>
                  <a:cubicBezTo>
                    <a:pt x="6858" y="29210"/>
                    <a:pt x="6477" y="29972"/>
                    <a:pt x="6223" y="30226"/>
                  </a:cubicBezTo>
                  <a:cubicBezTo>
                    <a:pt x="5969" y="30480"/>
                    <a:pt x="5842" y="30607"/>
                    <a:pt x="5588" y="30607"/>
                  </a:cubicBezTo>
                  <a:cubicBezTo>
                    <a:pt x="5334" y="30607"/>
                    <a:pt x="4953" y="30607"/>
                    <a:pt x="4699" y="30480"/>
                  </a:cubicBezTo>
                  <a:cubicBezTo>
                    <a:pt x="4318" y="30352"/>
                    <a:pt x="3937" y="30099"/>
                    <a:pt x="3429" y="29718"/>
                  </a:cubicBezTo>
                  <a:cubicBezTo>
                    <a:pt x="3048" y="29464"/>
                    <a:pt x="2540" y="28956"/>
                    <a:pt x="2032" y="28448"/>
                  </a:cubicBezTo>
                  <a:cubicBezTo>
                    <a:pt x="1524" y="28067"/>
                    <a:pt x="1270" y="27686"/>
                    <a:pt x="1016" y="27305"/>
                  </a:cubicBezTo>
                  <a:cubicBezTo>
                    <a:pt x="762" y="27051"/>
                    <a:pt x="508" y="26670"/>
                    <a:pt x="381" y="26415"/>
                  </a:cubicBezTo>
                  <a:cubicBezTo>
                    <a:pt x="254" y="26162"/>
                    <a:pt x="127" y="25908"/>
                    <a:pt x="0" y="25653"/>
                  </a:cubicBezTo>
                  <a:cubicBezTo>
                    <a:pt x="0" y="25273"/>
                    <a:pt x="0" y="24892"/>
                    <a:pt x="0" y="24257"/>
                  </a:cubicBezTo>
                  <a:cubicBezTo>
                    <a:pt x="0" y="23749"/>
                    <a:pt x="254" y="22733"/>
                    <a:pt x="508" y="21463"/>
                  </a:cubicBezTo>
                  <a:cubicBezTo>
                    <a:pt x="762" y="20320"/>
                    <a:pt x="1270" y="18796"/>
                    <a:pt x="2032" y="17145"/>
                  </a:cubicBezTo>
                  <a:cubicBezTo>
                    <a:pt x="2667" y="15621"/>
                    <a:pt x="3683" y="13843"/>
                    <a:pt x="4699" y="12192"/>
                  </a:cubicBezTo>
                  <a:cubicBezTo>
                    <a:pt x="5842" y="10414"/>
                    <a:pt x="7112" y="8763"/>
                    <a:pt x="8636" y="7239"/>
                  </a:cubicBezTo>
                  <a:cubicBezTo>
                    <a:pt x="11176" y="4826"/>
                    <a:pt x="13716" y="2921"/>
                    <a:pt x="16256" y="1777"/>
                  </a:cubicBezTo>
                  <a:cubicBezTo>
                    <a:pt x="18796" y="635"/>
                    <a:pt x="21209" y="127"/>
                    <a:pt x="23749"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3" name="Shape 11250">
              <a:extLst>
                <a:ext uri="{FF2B5EF4-FFF2-40B4-BE49-F238E27FC236}">
                  <a16:creationId xmlns:a16="http://schemas.microsoft.com/office/drawing/2014/main" id="{3A6D6AEB-8901-496B-A74D-158A2D4500F7}"/>
                </a:ext>
              </a:extLst>
            </p:cNvPr>
            <p:cNvSpPr/>
            <p:nvPr/>
          </p:nvSpPr>
          <p:spPr>
            <a:xfrm>
              <a:off x="4204589" y="2517140"/>
              <a:ext cx="33472" cy="65154"/>
            </a:xfrm>
            <a:custGeom>
              <a:avLst/>
              <a:gdLst/>
              <a:ahLst/>
              <a:cxnLst/>
              <a:rect l="0" t="0" r="0" b="0"/>
              <a:pathLst>
                <a:path w="33472" h="65154">
                  <a:moveTo>
                    <a:pt x="27940" y="889"/>
                  </a:moveTo>
                  <a:lnTo>
                    <a:pt x="33472" y="3559"/>
                  </a:lnTo>
                  <a:lnTo>
                    <a:pt x="33472" y="14465"/>
                  </a:lnTo>
                  <a:lnTo>
                    <a:pt x="31242" y="12827"/>
                  </a:lnTo>
                  <a:cubicBezTo>
                    <a:pt x="29337" y="11684"/>
                    <a:pt x="27559" y="10795"/>
                    <a:pt x="25908" y="10287"/>
                  </a:cubicBezTo>
                  <a:cubicBezTo>
                    <a:pt x="24130" y="9652"/>
                    <a:pt x="22606" y="9398"/>
                    <a:pt x="21082" y="9525"/>
                  </a:cubicBezTo>
                  <a:cubicBezTo>
                    <a:pt x="19558" y="9652"/>
                    <a:pt x="18161" y="9906"/>
                    <a:pt x="16764" y="10668"/>
                  </a:cubicBezTo>
                  <a:cubicBezTo>
                    <a:pt x="15367" y="11303"/>
                    <a:pt x="14097" y="12319"/>
                    <a:pt x="12827" y="13589"/>
                  </a:cubicBezTo>
                  <a:cubicBezTo>
                    <a:pt x="10668" y="15748"/>
                    <a:pt x="9398" y="18161"/>
                    <a:pt x="9017" y="20574"/>
                  </a:cubicBezTo>
                  <a:cubicBezTo>
                    <a:pt x="8636" y="22987"/>
                    <a:pt x="9017" y="25527"/>
                    <a:pt x="10033" y="28194"/>
                  </a:cubicBezTo>
                  <a:cubicBezTo>
                    <a:pt x="11049" y="30861"/>
                    <a:pt x="12700" y="33528"/>
                    <a:pt x="14859" y="36322"/>
                  </a:cubicBezTo>
                  <a:cubicBezTo>
                    <a:pt x="17018" y="39116"/>
                    <a:pt x="19558" y="41910"/>
                    <a:pt x="22352" y="44703"/>
                  </a:cubicBezTo>
                  <a:cubicBezTo>
                    <a:pt x="26289" y="48514"/>
                    <a:pt x="29718" y="51562"/>
                    <a:pt x="32766" y="53848"/>
                  </a:cubicBezTo>
                  <a:lnTo>
                    <a:pt x="33472" y="54244"/>
                  </a:lnTo>
                  <a:lnTo>
                    <a:pt x="33472" y="65154"/>
                  </a:lnTo>
                  <a:lnTo>
                    <a:pt x="27940" y="62484"/>
                  </a:lnTo>
                  <a:cubicBezTo>
                    <a:pt x="24130" y="59817"/>
                    <a:pt x="20193" y="56388"/>
                    <a:pt x="16002" y="52197"/>
                  </a:cubicBezTo>
                  <a:cubicBezTo>
                    <a:pt x="12065" y="48260"/>
                    <a:pt x="8763" y="44450"/>
                    <a:pt x="6223" y="40513"/>
                  </a:cubicBezTo>
                  <a:cubicBezTo>
                    <a:pt x="3556" y="36576"/>
                    <a:pt x="1778" y="32766"/>
                    <a:pt x="889" y="29083"/>
                  </a:cubicBezTo>
                  <a:cubicBezTo>
                    <a:pt x="0" y="25273"/>
                    <a:pt x="0" y="21590"/>
                    <a:pt x="1143" y="18034"/>
                  </a:cubicBezTo>
                  <a:cubicBezTo>
                    <a:pt x="2159" y="14478"/>
                    <a:pt x="4318" y="10922"/>
                    <a:pt x="7747" y="7620"/>
                  </a:cubicBezTo>
                  <a:cubicBezTo>
                    <a:pt x="10922" y="4318"/>
                    <a:pt x="14224" y="2286"/>
                    <a:pt x="17526" y="1143"/>
                  </a:cubicBezTo>
                  <a:cubicBezTo>
                    <a:pt x="20955" y="127"/>
                    <a:pt x="24384" y="0"/>
                    <a:pt x="27940" y="889"/>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4" name="Shape 11251">
              <a:extLst>
                <a:ext uri="{FF2B5EF4-FFF2-40B4-BE49-F238E27FC236}">
                  <a16:creationId xmlns:a16="http://schemas.microsoft.com/office/drawing/2014/main" id="{913B5064-A460-4BAB-A876-B9FA1759D822}"/>
                </a:ext>
              </a:extLst>
            </p:cNvPr>
            <p:cNvSpPr/>
            <p:nvPr/>
          </p:nvSpPr>
          <p:spPr>
            <a:xfrm>
              <a:off x="4238061" y="2520700"/>
              <a:ext cx="33584" cy="65147"/>
            </a:xfrm>
            <a:custGeom>
              <a:avLst/>
              <a:gdLst/>
              <a:ahLst/>
              <a:cxnLst/>
              <a:rect l="0" t="0" r="0" b="0"/>
              <a:pathLst>
                <a:path w="33584" h="65147">
                  <a:moveTo>
                    <a:pt x="0" y="0"/>
                  </a:moveTo>
                  <a:lnTo>
                    <a:pt x="5517" y="2663"/>
                  </a:lnTo>
                  <a:cubicBezTo>
                    <a:pt x="9327" y="5457"/>
                    <a:pt x="13391" y="8886"/>
                    <a:pt x="17582" y="13077"/>
                  </a:cubicBezTo>
                  <a:cubicBezTo>
                    <a:pt x="21519" y="17014"/>
                    <a:pt x="24694" y="20824"/>
                    <a:pt x="27361" y="24761"/>
                  </a:cubicBezTo>
                  <a:cubicBezTo>
                    <a:pt x="30028" y="28571"/>
                    <a:pt x="31679" y="32382"/>
                    <a:pt x="32568" y="36192"/>
                  </a:cubicBezTo>
                  <a:cubicBezTo>
                    <a:pt x="33584" y="39874"/>
                    <a:pt x="33457" y="43557"/>
                    <a:pt x="32441" y="47113"/>
                  </a:cubicBezTo>
                  <a:cubicBezTo>
                    <a:pt x="31425" y="50796"/>
                    <a:pt x="29139" y="54225"/>
                    <a:pt x="25710" y="57655"/>
                  </a:cubicBezTo>
                  <a:cubicBezTo>
                    <a:pt x="22535" y="60830"/>
                    <a:pt x="19233" y="62988"/>
                    <a:pt x="15931" y="64005"/>
                  </a:cubicBezTo>
                  <a:cubicBezTo>
                    <a:pt x="12629" y="65147"/>
                    <a:pt x="9200" y="65147"/>
                    <a:pt x="5517" y="64258"/>
                  </a:cubicBezTo>
                  <a:lnTo>
                    <a:pt x="0" y="61595"/>
                  </a:lnTo>
                  <a:lnTo>
                    <a:pt x="0" y="50684"/>
                  </a:lnTo>
                  <a:lnTo>
                    <a:pt x="7676" y="54987"/>
                  </a:lnTo>
                  <a:cubicBezTo>
                    <a:pt x="10216" y="55749"/>
                    <a:pt x="12502" y="56004"/>
                    <a:pt x="14661" y="55369"/>
                  </a:cubicBezTo>
                  <a:cubicBezTo>
                    <a:pt x="16693" y="54860"/>
                    <a:pt x="18725" y="53591"/>
                    <a:pt x="20630" y="51685"/>
                  </a:cubicBezTo>
                  <a:cubicBezTo>
                    <a:pt x="22027" y="50161"/>
                    <a:pt x="23170" y="48637"/>
                    <a:pt x="23805" y="47113"/>
                  </a:cubicBezTo>
                  <a:cubicBezTo>
                    <a:pt x="24440" y="45462"/>
                    <a:pt x="24694" y="43811"/>
                    <a:pt x="24567" y="42160"/>
                  </a:cubicBezTo>
                  <a:cubicBezTo>
                    <a:pt x="24567" y="40509"/>
                    <a:pt x="24186" y="38732"/>
                    <a:pt x="23424" y="36954"/>
                  </a:cubicBezTo>
                  <a:cubicBezTo>
                    <a:pt x="22662" y="35302"/>
                    <a:pt x="21773" y="33397"/>
                    <a:pt x="20630" y="31619"/>
                  </a:cubicBezTo>
                  <a:cubicBezTo>
                    <a:pt x="19360" y="29842"/>
                    <a:pt x="17963" y="27936"/>
                    <a:pt x="16312" y="26158"/>
                  </a:cubicBezTo>
                  <a:cubicBezTo>
                    <a:pt x="14788" y="24254"/>
                    <a:pt x="13010" y="22348"/>
                    <a:pt x="11105" y="20444"/>
                  </a:cubicBezTo>
                  <a:cubicBezTo>
                    <a:pt x="8565" y="17904"/>
                    <a:pt x="6152" y="15744"/>
                    <a:pt x="3993" y="13839"/>
                  </a:cubicBezTo>
                  <a:lnTo>
                    <a:pt x="0" y="10906"/>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5" name="Shape 11252">
              <a:extLst>
                <a:ext uri="{FF2B5EF4-FFF2-40B4-BE49-F238E27FC236}">
                  <a16:creationId xmlns:a16="http://schemas.microsoft.com/office/drawing/2014/main" id="{EDCFD2DA-AD7C-462C-92F9-6185CBDA6FC1}"/>
                </a:ext>
              </a:extLst>
            </p:cNvPr>
            <p:cNvSpPr/>
            <p:nvPr/>
          </p:nvSpPr>
          <p:spPr>
            <a:xfrm>
              <a:off x="4255008" y="2474976"/>
              <a:ext cx="22288" cy="67056"/>
            </a:xfrm>
            <a:custGeom>
              <a:avLst/>
              <a:gdLst/>
              <a:ahLst/>
              <a:cxnLst/>
              <a:rect l="0" t="0" r="0" b="0"/>
              <a:pathLst>
                <a:path w="22288" h="67056">
                  <a:moveTo>
                    <a:pt x="9525" y="0"/>
                  </a:moveTo>
                  <a:cubicBezTo>
                    <a:pt x="9906" y="0"/>
                    <a:pt x="10287" y="127"/>
                    <a:pt x="10541" y="381"/>
                  </a:cubicBezTo>
                  <a:lnTo>
                    <a:pt x="22288" y="12128"/>
                  </a:lnTo>
                  <a:lnTo>
                    <a:pt x="22288" y="25717"/>
                  </a:lnTo>
                  <a:lnTo>
                    <a:pt x="8255" y="11684"/>
                  </a:lnTo>
                  <a:lnTo>
                    <a:pt x="8255" y="11811"/>
                  </a:lnTo>
                  <a:lnTo>
                    <a:pt x="19812" y="56261"/>
                  </a:lnTo>
                  <a:lnTo>
                    <a:pt x="22288" y="53785"/>
                  </a:lnTo>
                  <a:lnTo>
                    <a:pt x="22288" y="64961"/>
                  </a:lnTo>
                  <a:lnTo>
                    <a:pt x="21082" y="66167"/>
                  </a:lnTo>
                  <a:cubicBezTo>
                    <a:pt x="20701" y="66548"/>
                    <a:pt x="20447" y="66802"/>
                    <a:pt x="20066" y="66929"/>
                  </a:cubicBezTo>
                  <a:cubicBezTo>
                    <a:pt x="19812" y="67056"/>
                    <a:pt x="19558" y="67056"/>
                    <a:pt x="19177" y="67056"/>
                  </a:cubicBezTo>
                  <a:cubicBezTo>
                    <a:pt x="18796" y="66929"/>
                    <a:pt x="18288" y="66802"/>
                    <a:pt x="17907" y="66421"/>
                  </a:cubicBezTo>
                  <a:cubicBezTo>
                    <a:pt x="17399" y="66167"/>
                    <a:pt x="16891" y="65659"/>
                    <a:pt x="16256" y="65024"/>
                  </a:cubicBezTo>
                  <a:cubicBezTo>
                    <a:pt x="15748" y="64516"/>
                    <a:pt x="15240" y="64008"/>
                    <a:pt x="14859" y="63627"/>
                  </a:cubicBezTo>
                  <a:cubicBezTo>
                    <a:pt x="14605" y="63246"/>
                    <a:pt x="14224" y="62865"/>
                    <a:pt x="13970" y="62357"/>
                  </a:cubicBezTo>
                  <a:cubicBezTo>
                    <a:pt x="13716" y="61976"/>
                    <a:pt x="13589" y="61595"/>
                    <a:pt x="13335" y="61087"/>
                  </a:cubicBezTo>
                  <a:cubicBezTo>
                    <a:pt x="13208" y="60706"/>
                    <a:pt x="12954" y="60198"/>
                    <a:pt x="12827" y="59690"/>
                  </a:cubicBezTo>
                  <a:lnTo>
                    <a:pt x="0" y="10541"/>
                  </a:lnTo>
                  <a:cubicBezTo>
                    <a:pt x="0" y="10160"/>
                    <a:pt x="0" y="9779"/>
                    <a:pt x="127" y="9398"/>
                  </a:cubicBezTo>
                  <a:cubicBezTo>
                    <a:pt x="127" y="8890"/>
                    <a:pt x="381" y="8509"/>
                    <a:pt x="635" y="8001"/>
                  </a:cubicBezTo>
                  <a:cubicBezTo>
                    <a:pt x="1016" y="7493"/>
                    <a:pt x="1397" y="6858"/>
                    <a:pt x="1905" y="6223"/>
                  </a:cubicBezTo>
                  <a:cubicBezTo>
                    <a:pt x="2540" y="5588"/>
                    <a:pt x="3175" y="4953"/>
                    <a:pt x="3937" y="4064"/>
                  </a:cubicBezTo>
                  <a:cubicBezTo>
                    <a:pt x="4826" y="3175"/>
                    <a:pt x="5715" y="2540"/>
                    <a:pt x="6350" y="1905"/>
                  </a:cubicBezTo>
                  <a:cubicBezTo>
                    <a:pt x="7112" y="1270"/>
                    <a:pt x="7747" y="889"/>
                    <a:pt x="8255" y="508"/>
                  </a:cubicBezTo>
                  <a:cubicBezTo>
                    <a:pt x="8763" y="254"/>
                    <a:pt x="9144" y="127"/>
                    <a:pt x="9525"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6" name="Shape 11253">
              <a:extLst>
                <a:ext uri="{FF2B5EF4-FFF2-40B4-BE49-F238E27FC236}">
                  <a16:creationId xmlns:a16="http://schemas.microsoft.com/office/drawing/2014/main" id="{2B3CD8C3-6AE9-4557-85CE-62C17E913061}"/>
                </a:ext>
              </a:extLst>
            </p:cNvPr>
            <p:cNvSpPr/>
            <p:nvPr/>
          </p:nvSpPr>
          <p:spPr>
            <a:xfrm>
              <a:off x="4277297" y="2487104"/>
              <a:ext cx="37529" cy="52833"/>
            </a:xfrm>
            <a:custGeom>
              <a:avLst/>
              <a:gdLst/>
              <a:ahLst/>
              <a:cxnLst/>
              <a:rect l="0" t="0" r="0" b="0"/>
              <a:pathLst>
                <a:path w="37529" h="52833">
                  <a:moveTo>
                    <a:pt x="0" y="0"/>
                  </a:moveTo>
                  <a:lnTo>
                    <a:pt x="20765" y="20765"/>
                  </a:lnTo>
                  <a:lnTo>
                    <a:pt x="26607" y="15050"/>
                  </a:lnTo>
                  <a:cubicBezTo>
                    <a:pt x="26988" y="14542"/>
                    <a:pt x="27623" y="14415"/>
                    <a:pt x="28385" y="14669"/>
                  </a:cubicBezTo>
                  <a:cubicBezTo>
                    <a:pt x="29020" y="14796"/>
                    <a:pt x="29909" y="15431"/>
                    <a:pt x="30925" y="16320"/>
                  </a:cubicBezTo>
                  <a:cubicBezTo>
                    <a:pt x="31687" y="17209"/>
                    <a:pt x="32322" y="18098"/>
                    <a:pt x="32576" y="18860"/>
                  </a:cubicBezTo>
                  <a:cubicBezTo>
                    <a:pt x="32703" y="19622"/>
                    <a:pt x="32703" y="20130"/>
                    <a:pt x="32195" y="20638"/>
                  </a:cubicBezTo>
                  <a:lnTo>
                    <a:pt x="26353" y="26353"/>
                  </a:lnTo>
                  <a:lnTo>
                    <a:pt x="37148" y="37148"/>
                  </a:lnTo>
                  <a:cubicBezTo>
                    <a:pt x="37402" y="37402"/>
                    <a:pt x="37529" y="37529"/>
                    <a:pt x="37529" y="37783"/>
                  </a:cubicBezTo>
                  <a:cubicBezTo>
                    <a:pt x="37529" y="38037"/>
                    <a:pt x="37529" y="38418"/>
                    <a:pt x="37275" y="38799"/>
                  </a:cubicBezTo>
                  <a:cubicBezTo>
                    <a:pt x="37148" y="39180"/>
                    <a:pt x="36894" y="39561"/>
                    <a:pt x="36513" y="40069"/>
                  </a:cubicBezTo>
                  <a:cubicBezTo>
                    <a:pt x="36132" y="40577"/>
                    <a:pt x="35624" y="41212"/>
                    <a:pt x="34862" y="41847"/>
                  </a:cubicBezTo>
                  <a:cubicBezTo>
                    <a:pt x="34227" y="42482"/>
                    <a:pt x="33719" y="42990"/>
                    <a:pt x="33211" y="43371"/>
                  </a:cubicBezTo>
                  <a:cubicBezTo>
                    <a:pt x="32703" y="43752"/>
                    <a:pt x="32322" y="44006"/>
                    <a:pt x="31941" y="44133"/>
                  </a:cubicBezTo>
                  <a:cubicBezTo>
                    <a:pt x="31560" y="44387"/>
                    <a:pt x="31306" y="44387"/>
                    <a:pt x="31052" y="44387"/>
                  </a:cubicBezTo>
                  <a:cubicBezTo>
                    <a:pt x="30798" y="44260"/>
                    <a:pt x="30544" y="44133"/>
                    <a:pt x="30417" y="43879"/>
                  </a:cubicBezTo>
                  <a:lnTo>
                    <a:pt x="19622" y="33211"/>
                  </a:lnTo>
                  <a:lnTo>
                    <a:pt x="0" y="52833"/>
                  </a:lnTo>
                  <a:lnTo>
                    <a:pt x="0" y="41657"/>
                  </a:lnTo>
                  <a:lnTo>
                    <a:pt x="14034" y="27623"/>
                  </a:lnTo>
                  <a:lnTo>
                    <a:pt x="0" y="13589"/>
                  </a:lnTo>
                  <a:lnTo>
                    <a:pt x="0" y="0"/>
                  </a:ln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7" name="Shape 11254">
              <a:extLst>
                <a:ext uri="{FF2B5EF4-FFF2-40B4-BE49-F238E27FC236}">
                  <a16:creationId xmlns:a16="http://schemas.microsoft.com/office/drawing/2014/main" id="{21CB8082-6AAC-42FD-A31C-C00B77A428BE}"/>
                </a:ext>
              </a:extLst>
            </p:cNvPr>
            <p:cNvSpPr/>
            <p:nvPr/>
          </p:nvSpPr>
          <p:spPr>
            <a:xfrm>
              <a:off x="4289552" y="2439035"/>
              <a:ext cx="71120" cy="68580"/>
            </a:xfrm>
            <a:custGeom>
              <a:avLst/>
              <a:gdLst/>
              <a:ahLst/>
              <a:cxnLst/>
              <a:rect l="0" t="0" r="0" b="0"/>
              <a:pathLst>
                <a:path w="71120" h="68580">
                  <a:moveTo>
                    <a:pt x="10541" y="0"/>
                  </a:moveTo>
                  <a:cubicBezTo>
                    <a:pt x="10668" y="127"/>
                    <a:pt x="10922" y="254"/>
                    <a:pt x="11049" y="381"/>
                  </a:cubicBezTo>
                  <a:lnTo>
                    <a:pt x="55880" y="45212"/>
                  </a:lnTo>
                  <a:lnTo>
                    <a:pt x="65151" y="36068"/>
                  </a:lnTo>
                  <a:cubicBezTo>
                    <a:pt x="65405" y="35814"/>
                    <a:pt x="65659" y="35687"/>
                    <a:pt x="65913" y="35560"/>
                  </a:cubicBezTo>
                  <a:cubicBezTo>
                    <a:pt x="66294" y="35560"/>
                    <a:pt x="66548" y="35560"/>
                    <a:pt x="66929" y="35687"/>
                  </a:cubicBezTo>
                  <a:cubicBezTo>
                    <a:pt x="67310" y="35814"/>
                    <a:pt x="67564" y="35941"/>
                    <a:pt x="68072" y="36195"/>
                  </a:cubicBezTo>
                  <a:cubicBezTo>
                    <a:pt x="68453" y="36576"/>
                    <a:pt x="68834" y="36830"/>
                    <a:pt x="69342" y="37338"/>
                  </a:cubicBezTo>
                  <a:cubicBezTo>
                    <a:pt x="69850" y="37847"/>
                    <a:pt x="70231" y="38354"/>
                    <a:pt x="70485" y="38735"/>
                  </a:cubicBezTo>
                  <a:cubicBezTo>
                    <a:pt x="70739" y="39116"/>
                    <a:pt x="70993" y="39497"/>
                    <a:pt x="70993" y="39878"/>
                  </a:cubicBezTo>
                  <a:cubicBezTo>
                    <a:pt x="71120" y="40259"/>
                    <a:pt x="71120" y="40513"/>
                    <a:pt x="70993" y="40767"/>
                  </a:cubicBezTo>
                  <a:cubicBezTo>
                    <a:pt x="70993" y="41022"/>
                    <a:pt x="70739" y="41275"/>
                    <a:pt x="70612" y="41529"/>
                  </a:cubicBezTo>
                  <a:lnTo>
                    <a:pt x="43942" y="68199"/>
                  </a:lnTo>
                  <a:cubicBezTo>
                    <a:pt x="43815" y="68326"/>
                    <a:pt x="43561" y="68453"/>
                    <a:pt x="43307" y="68580"/>
                  </a:cubicBezTo>
                  <a:cubicBezTo>
                    <a:pt x="43053" y="68580"/>
                    <a:pt x="42672" y="68580"/>
                    <a:pt x="42418" y="68580"/>
                  </a:cubicBezTo>
                  <a:cubicBezTo>
                    <a:pt x="42037" y="68453"/>
                    <a:pt x="41656" y="68326"/>
                    <a:pt x="41275" y="68072"/>
                  </a:cubicBezTo>
                  <a:cubicBezTo>
                    <a:pt x="40767" y="67818"/>
                    <a:pt x="40386" y="67437"/>
                    <a:pt x="39878" y="66929"/>
                  </a:cubicBezTo>
                  <a:cubicBezTo>
                    <a:pt x="39370" y="66422"/>
                    <a:pt x="38989" y="65913"/>
                    <a:pt x="38735" y="65532"/>
                  </a:cubicBezTo>
                  <a:cubicBezTo>
                    <a:pt x="38481" y="65151"/>
                    <a:pt x="38227" y="64770"/>
                    <a:pt x="38227" y="64389"/>
                  </a:cubicBezTo>
                  <a:cubicBezTo>
                    <a:pt x="38100" y="64008"/>
                    <a:pt x="38100" y="63754"/>
                    <a:pt x="38100" y="63500"/>
                  </a:cubicBezTo>
                  <a:cubicBezTo>
                    <a:pt x="38100" y="63119"/>
                    <a:pt x="38227" y="62865"/>
                    <a:pt x="38481" y="62738"/>
                  </a:cubicBezTo>
                  <a:lnTo>
                    <a:pt x="49149" y="52070"/>
                  </a:lnTo>
                  <a:lnTo>
                    <a:pt x="10287" y="13208"/>
                  </a:lnTo>
                  <a:lnTo>
                    <a:pt x="6350" y="28956"/>
                  </a:lnTo>
                  <a:cubicBezTo>
                    <a:pt x="6096" y="29718"/>
                    <a:pt x="5842" y="30226"/>
                    <a:pt x="5588" y="30607"/>
                  </a:cubicBezTo>
                  <a:cubicBezTo>
                    <a:pt x="5334" y="30988"/>
                    <a:pt x="5080" y="31115"/>
                    <a:pt x="4699" y="31242"/>
                  </a:cubicBezTo>
                  <a:cubicBezTo>
                    <a:pt x="4318" y="31242"/>
                    <a:pt x="3937" y="30988"/>
                    <a:pt x="3429" y="30734"/>
                  </a:cubicBezTo>
                  <a:cubicBezTo>
                    <a:pt x="3048" y="30353"/>
                    <a:pt x="2413" y="29972"/>
                    <a:pt x="1905" y="29337"/>
                  </a:cubicBezTo>
                  <a:cubicBezTo>
                    <a:pt x="1397" y="28829"/>
                    <a:pt x="1016" y="28448"/>
                    <a:pt x="762" y="28067"/>
                  </a:cubicBezTo>
                  <a:cubicBezTo>
                    <a:pt x="508" y="27813"/>
                    <a:pt x="254" y="27432"/>
                    <a:pt x="127" y="27178"/>
                  </a:cubicBezTo>
                  <a:cubicBezTo>
                    <a:pt x="0" y="26797"/>
                    <a:pt x="0" y="26543"/>
                    <a:pt x="0" y="26289"/>
                  </a:cubicBezTo>
                  <a:cubicBezTo>
                    <a:pt x="0" y="25908"/>
                    <a:pt x="0" y="25654"/>
                    <a:pt x="0" y="25147"/>
                  </a:cubicBezTo>
                  <a:lnTo>
                    <a:pt x="4318" y="5969"/>
                  </a:lnTo>
                  <a:cubicBezTo>
                    <a:pt x="4318" y="5715"/>
                    <a:pt x="4318" y="5588"/>
                    <a:pt x="4445" y="5334"/>
                  </a:cubicBezTo>
                  <a:cubicBezTo>
                    <a:pt x="4572" y="5080"/>
                    <a:pt x="4699" y="4826"/>
                    <a:pt x="4953" y="4572"/>
                  </a:cubicBezTo>
                  <a:cubicBezTo>
                    <a:pt x="5080" y="4318"/>
                    <a:pt x="5334" y="3937"/>
                    <a:pt x="5588" y="3683"/>
                  </a:cubicBezTo>
                  <a:cubicBezTo>
                    <a:pt x="5969" y="3302"/>
                    <a:pt x="6350" y="2922"/>
                    <a:pt x="6858" y="2413"/>
                  </a:cubicBezTo>
                  <a:cubicBezTo>
                    <a:pt x="7493" y="1778"/>
                    <a:pt x="8001" y="1270"/>
                    <a:pt x="8509" y="889"/>
                  </a:cubicBezTo>
                  <a:cubicBezTo>
                    <a:pt x="8890" y="508"/>
                    <a:pt x="9271" y="254"/>
                    <a:pt x="9652" y="127"/>
                  </a:cubicBezTo>
                  <a:cubicBezTo>
                    <a:pt x="10033" y="0"/>
                    <a:pt x="10287" y="0"/>
                    <a:pt x="10541" y="0"/>
                  </a:cubicBezTo>
                  <a:close/>
                </a:path>
              </a:pathLst>
            </a:custGeom>
            <a:ln w="0" cap="rnd">
              <a:round/>
            </a:ln>
          </p:spPr>
          <p:style>
            <a:lnRef idx="0">
              <a:srgbClr val="000000">
                <a:alpha val="0"/>
              </a:srgbClr>
            </a:lnRef>
            <a:fillRef idx="1">
              <a:srgbClr val="595959"/>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48" name="Rectangle 147">
              <a:extLst>
                <a:ext uri="{FF2B5EF4-FFF2-40B4-BE49-F238E27FC236}">
                  <a16:creationId xmlns:a16="http://schemas.microsoft.com/office/drawing/2014/main" id="{9161C4F8-0D8A-4A3E-B209-AD724EB944EA}"/>
                </a:ext>
              </a:extLst>
            </p:cNvPr>
            <p:cNvSpPr/>
            <p:nvPr/>
          </p:nvSpPr>
          <p:spPr>
            <a:xfrm>
              <a:off x="1111250" y="130810"/>
              <a:ext cx="3126344" cy="241550"/>
            </a:xfrm>
            <a:prstGeom prst="rect">
              <a:avLst/>
            </a:prstGeom>
            <a:ln>
              <a:noFill/>
            </a:ln>
          </p:spPr>
          <p:txBody>
            <a:bodyPr vert="horz" lIns="0" tIns="0" rIns="0" bIns="0" rtlCol="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595959"/>
                  </a:solidFill>
                  <a:effectLst/>
                  <a:uLnTx/>
                  <a:uFillTx/>
                  <a:latin typeface="Calibri" panose="020F0502020204030204" pitchFamily="34" charset="0"/>
                  <a:ea typeface="Calibri" panose="020F0502020204030204" pitchFamily="34" charset="0"/>
                  <a:cs typeface="+mn-cs"/>
                </a:rPr>
                <a:t>Projected vehicles /1000  People</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49" name="Shape 11256">
              <a:extLst>
                <a:ext uri="{FF2B5EF4-FFF2-40B4-BE49-F238E27FC236}">
                  <a16:creationId xmlns:a16="http://schemas.microsoft.com/office/drawing/2014/main" id="{EE3DAD87-D9B1-466B-BFF6-15A93A95DA0E}"/>
                </a:ext>
              </a:extLst>
            </p:cNvPr>
            <p:cNvSpPr/>
            <p:nvPr/>
          </p:nvSpPr>
          <p:spPr>
            <a:xfrm>
              <a:off x="0" y="0"/>
              <a:ext cx="4572000" cy="2743200"/>
            </a:xfrm>
            <a:custGeom>
              <a:avLst/>
              <a:gdLst/>
              <a:ahLst/>
              <a:cxnLst/>
              <a:rect l="0" t="0" r="0" b="0"/>
              <a:pathLst>
                <a:path w="4572000" h="2743200">
                  <a:moveTo>
                    <a:pt x="0" y="2743200"/>
                  </a:moveTo>
                  <a:lnTo>
                    <a:pt x="4572000" y="2743200"/>
                  </a:lnTo>
                  <a:lnTo>
                    <a:pt x="4572000"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grpSp>
    </p:spTree>
    <p:extLst>
      <p:ext uri="{BB962C8B-B14F-4D97-AF65-F5344CB8AC3E}">
        <p14:creationId xmlns:p14="http://schemas.microsoft.com/office/powerpoint/2010/main" val="399760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3145-AF31-4EB4-880A-926C0B8B4A2A}"/>
              </a:ext>
            </a:extLst>
          </p:cNvPr>
          <p:cNvSpPr>
            <a:spLocks noGrp="1"/>
          </p:cNvSpPr>
          <p:nvPr>
            <p:ph type="title"/>
          </p:nvPr>
        </p:nvSpPr>
        <p:spPr>
          <a:xfrm>
            <a:off x="1" y="232012"/>
            <a:ext cx="11928142" cy="1705970"/>
          </a:xfrm>
        </p:spPr>
        <p:txBody>
          <a:bodyPr>
            <a:noAutofit/>
          </a:bodyPr>
          <a:lstStyle/>
          <a:p>
            <a:r>
              <a:rPr lang="en-US" sz="2000" b="1" dirty="0">
                <a:solidFill>
                  <a:schemeClr val="tx1"/>
                </a:solidFill>
              </a:rPr>
              <a:t>Petrol in Delhi costs Rs 86.95 , diesel costs Rs 77.13 and the electricity charges in Delhi range between Rs 3/unit to Rs 8/unit depending on the usage.</a:t>
            </a:r>
            <a:br>
              <a:rPr lang="en-US" sz="2000" b="1" dirty="0">
                <a:solidFill>
                  <a:schemeClr val="tx1"/>
                </a:solidFill>
              </a:rPr>
            </a:br>
            <a:r>
              <a:rPr lang="en-US" sz="2000" b="1" dirty="0">
                <a:solidFill>
                  <a:schemeClr val="tx1"/>
                </a:solidFill>
              </a:rPr>
              <a:t> So, for this example, we’ll settle for the average at Rs 5.5/unit.</a:t>
            </a:r>
            <a:br>
              <a:rPr lang="en-US" sz="2000" b="1" dirty="0">
                <a:solidFill>
                  <a:schemeClr val="tx1"/>
                </a:solidFill>
              </a:rPr>
            </a:br>
            <a:r>
              <a:rPr lang="en-US" sz="2000" b="1" dirty="0">
                <a:solidFill>
                  <a:schemeClr val="tx1"/>
                </a:solidFill>
              </a:rPr>
              <a:t> For an EV, we’ll take an average range of 120 km while we take the average mileage of a petrol vehicle at 16 kmpl and a diesel vehicle at 18 kmpl. We consider an average commute of 40 km/day for the vehicles. </a:t>
            </a:r>
            <a:br>
              <a:rPr lang="en-US" sz="1600" dirty="0">
                <a:solidFill>
                  <a:schemeClr val="tx1"/>
                </a:solidFill>
              </a:rPr>
            </a:br>
            <a:endParaRPr lang="en-US" sz="1600" dirty="0">
              <a:solidFill>
                <a:schemeClr val="tx1"/>
              </a:solidFill>
            </a:endParaRPr>
          </a:p>
        </p:txBody>
      </p:sp>
      <p:pic>
        <p:nvPicPr>
          <p:cNvPr id="4" name="Content Placeholder 3">
            <a:extLst>
              <a:ext uri="{FF2B5EF4-FFF2-40B4-BE49-F238E27FC236}">
                <a16:creationId xmlns:a16="http://schemas.microsoft.com/office/drawing/2014/main" id="{DE2B7F7B-11A7-4A7C-BAA5-52A44720C54C}"/>
              </a:ext>
            </a:extLst>
          </p:cNvPr>
          <p:cNvPicPr>
            <a:picLocks noGrp="1"/>
          </p:cNvPicPr>
          <p:nvPr>
            <p:ph idx="1"/>
          </p:nvPr>
        </p:nvPicPr>
        <p:blipFill>
          <a:blip r:embed="rId2"/>
          <a:stretch>
            <a:fillRect/>
          </a:stretch>
        </p:blipFill>
        <p:spPr>
          <a:xfrm>
            <a:off x="900752" y="2347415"/>
            <a:ext cx="9840036" cy="3398292"/>
          </a:xfrm>
          <a:prstGeom prst="rect">
            <a:avLst/>
          </a:prstGeom>
        </p:spPr>
      </p:pic>
    </p:spTree>
    <p:extLst>
      <p:ext uri="{BB962C8B-B14F-4D97-AF65-F5344CB8AC3E}">
        <p14:creationId xmlns:p14="http://schemas.microsoft.com/office/powerpoint/2010/main" val="3272051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74AD8B-992B-49C5-B5D8-C337257AEE12}"/>
              </a:ext>
            </a:extLst>
          </p:cNvPr>
          <p:cNvSpPr/>
          <p:nvPr/>
        </p:nvSpPr>
        <p:spPr>
          <a:xfrm>
            <a:off x="567468" y="1279693"/>
            <a:ext cx="10405332" cy="4298613"/>
          </a:xfrm>
          <a:prstGeom prst="rect">
            <a:avLst/>
          </a:prstGeom>
        </p:spPr>
        <p:txBody>
          <a:bodyPr wrap="square">
            <a:spAutoFit/>
          </a:bodyPr>
          <a:lstStyle/>
          <a:p>
            <a:pPr marL="285750" lvl="0" indent="-285750">
              <a:spcBef>
                <a:spcPts val="1000"/>
              </a:spcBef>
              <a:buClr>
                <a:srgbClr val="90C226"/>
              </a:buClr>
              <a:buSzPct val="80000"/>
              <a:buFont typeface="Wingdings" panose="05000000000000000000" pitchFamily="2" charset="2"/>
              <a:buChar char="v"/>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The cost of running of an EV is around 84% less than the petrol counterpart and around 80% less than the diesel counterpart.  </a:t>
            </a:r>
          </a:p>
          <a:p>
            <a:pPr marL="285750" lvl="0" indent="-285750">
              <a:spcBef>
                <a:spcPts val="1000"/>
              </a:spcBef>
              <a:buClr>
                <a:srgbClr val="90C226"/>
              </a:buClr>
              <a:buSzPct val="80000"/>
              <a:buFont typeface="Wingdings" panose="05000000000000000000" pitchFamily="2" charset="2"/>
              <a:buChar char="v"/>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Low cost of maintenance: </a:t>
            </a:r>
          </a:p>
          <a:p>
            <a:pPr marL="285750" lvl="0" indent="-285750">
              <a:spcBef>
                <a:spcPts val="1000"/>
              </a:spcBef>
              <a:buClr>
                <a:srgbClr val="90C226"/>
              </a:buClr>
              <a:buSzPct val="80000"/>
              <a:buFont typeface="Wingdings" panose="05000000000000000000" pitchFamily="2" charset="2"/>
              <a:buChar char="v"/>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Lithium-ion battery costs are reducing and India is gearing towards serious investment in high-performance batteries. Currently, EV batteries, for instance, have up to 90% capacity after driving 241,000 kms.   </a:t>
            </a:r>
          </a:p>
          <a:p>
            <a:pPr marL="285750" lvl="0" indent="-285750">
              <a:spcBef>
                <a:spcPts val="1000"/>
              </a:spcBef>
              <a:buClr>
                <a:srgbClr val="90C226"/>
              </a:buClr>
              <a:buSzPct val="80000"/>
              <a:buFont typeface="Wingdings" panose="05000000000000000000" pitchFamily="2" charset="2"/>
              <a:buChar char="v"/>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The typical Indian driver doesn't even complete the distance which is given above, and for those who even complete the target, EV companies give them a guarantee of 1,60,000 km/eight years of the battery. </a:t>
            </a:r>
          </a:p>
          <a:p>
            <a:pPr marL="285750" lvl="0" indent="-285750">
              <a:spcBef>
                <a:spcPts val="1000"/>
              </a:spcBef>
              <a:buClr>
                <a:srgbClr val="90C226"/>
              </a:buClr>
              <a:buSzPct val="80000"/>
              <a:buFont typeface="Wingdings" panose="05000000000000000000" pitchFamily="2" charset="2"/>
              <a:buChar char="v"/>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An internal combustion vehicle requires servicing of several movable parts in a timely manner. On the other hand, the only scheduled service for an EV is the change of coolant after every 10,000 </a:t>
            </a:r>
            <a:r>
              <a:rPr lang="en-US" sz="2000" dirty="0" err="1">
                <a:solidFill>
                  <a:prstClr val="black">
                    <a:lumMod val="75000"/>
                    <a:lumOff val="25000"/>
                  </a:prstClr>
                </a:solidFill>
                <a:latin typeface="Times New Roman" panose="02020603050405020304" pitchFamily="18" charset="0"/>
                <a:cs typeface="Times New Roman" panose="02020603050405020304" pitchFamily="18" charset="0"/>
              </a:rPr>
              <a:t>kilometres</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80091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0CCF45-FB5C-4D7D-96BA-A3DE05815723}"/>
              </a:ext>
            </a:extLst>
          </p:cNvPr>
          <p:cNvSpPr/>
          <p:nvPr/>
        </p:nvSpPr>
        <p:spPr>
          <a:xfrm>
            <a:off x="1210102" y="322300"/>
            <a:ext cx="10548730" cy="6535700"/>
          </a:xfrm>
          <a:prstGeom prst="rect">
            <a:avLst/>
          </a:prstGeom>
        </p:spPr>
        <p:txBody>
          <a:bodyPr wrap="square">
            <a:spAutoFit/>
          </a:bodyPr>
          <a:lstStyle/>
          <a:p>
            <a:pPr marL="920750" marR="0" indent="-6350">
              <a:lnSpc>
                <a:spcPct val="107000"/>
              </a:lnSpc>
              <a:spcBef>
                <a:spcPts val="0"/>
              </a:spcBef>
              <a:spcAft>
                <a:spcPts val="0"/>
              </a:spcAft>
            </a:pPr>
            <a:r>
              <a:rPr lang="en-US" sz="36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4000" b="1" u="sng" dirty="0">
                <a:solidFill>
                  <a:srgbClr val="FF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References</a:t>
            </a:r>
            <a:r>
              <a:rPr lang="en-US" sz="4000" b="1" dirty="0">
                <a:solidFill>
                  <a:srgbClr val="FF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920750" marR="0" indent="-6350">
              <a:lnSpc>
                <a:spcPct val="107000"/>
              </a:lnSpc>
              <a:spcBef>
                <a:spcPts val="0"/>
              </a:spcBef>
              <a:spcAft>
                <a:spcPts val="0"/>
              </a:spcAft>
            </a:pPr>
            <a:endParaRPr lang="en-US" sz="3600" b="1" u="sng" dirty="0">
              <a:solidFill>
                <a:srgbClr val="FF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endParaRPr>
          </a:p>
          <a:p>
            <a:pPr>
              <a:lnSpc>
                <a:spcPct val="99000"/>
              </a:lnSpc>
            </a:pPr>
            <a:r>
              <a:rPr lang="en-US" sz="15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https://www.mospi.gov.in/web/mospi/reports-publications//reports/view/templateTwo/9504?q=TBDCAT</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420"/>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7000"/>
              </a:lnSpc>
            </a:pPr>
            <a:r>
              <a:rPr lang="en-US" sz="15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https://www.siam.in/statistics.aspx?mpgid=8&amp;pgidtrail=13</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7000"/>
              </a:lnSpc>
              <a:spcAft>
                <a:spcPts val="785"/>
              </a:spcAft>
            </a:pPr>
            <a:r>
              <a:rPr lang="en-US" sz="15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https://www.siam.in/statistics.aspx?mpgid=8&amp;pgidtrail=14</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7000"/>
              </a:lnSpc>
            </a:pPr>
            <a:r>
              <a:rPr lang="en-US" sz="15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https://www.siam.in/statistics.aspx?mpgid=8&amp;pgidtrail=15</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7000"/>
              </a:lnSpc>
            </a:pPr>
            <a:r>
              <a:rPr lang="en-US" sz="15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http://www.siamindia.com/scripts/auto-policy.aspx</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295"/>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889635" indent="-6350">
              <a:lnSpc>
                <a:spcPct val="103000"/>
              </a:lnSpc>
              <a:spcAft>
                <a:spcPts val="375"/>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Annual survey of industries (ASI), Central statistical organization (CSO)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295"/>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889635" indent="-6350">
              <a:lnSpc>
                <a:spcPct val="103000"/>
              </a:lnSpc>
              <a:spcAft>
                <a:spcPts val="385"/>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J P Sharma and Bhatnagar </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opp.cit</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Central statistical organization (CSO) , Statistical abstract India.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889635" indent="-6350">
              <a:lnSpc>
                <a:spcPct val="103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siam</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analysis (Society of Indian automobile manufacturers), JP Sharma and Anjali Bhatnagar. </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Opp.cit</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889635" indent="-6350">
              <a:lnSpc>
                <a:spcPct val="103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Exports of automotive products of selected regions and economies by  destination 2014, World Trade Organization,  </a:t>
            </a:r>
            <a:r>
              <a:rPr lang="en-US" sz="15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https://www.wto.org/english/res_e/statis_e/its2015_e/its15_merch_trade _</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product_e.htm, accessed June 2016.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07000"/>
              </a:lnSpc>
              <a:spcBef>
                <a:spcPts val="0"/>
              </a:spcBef>
              <a:spcAft>
                <a:spcPts val="5"/>
              </a:spcAft>
            </a:pPr>
            <a:r>
              <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4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F1A865-0558-448B-AA67-7AFAA91C6D31}"/>
              </a:ext>
            </a:extLst>
          </p:cNvPr>
          <p:cNvSpPr>
            <a:spLocks noGrp="1"/>
          </p:cNvSpPr>
          <p:nvPr>
            <p:ph type="ctrTitle"/>
          </p:nvPr>
        </p:nvSpPr>
        <p:spPr>
          <a:xfrm>
            <a:off x="1895060" y="2037523"/>
            <a:ext cx="6957392" cy="2262781"/>
          </a:xfrm>
        </p:spPr>
        <p:txBody>
          <a:bodyPr/>
          <a:lstStyle/>
          <a:p>
            <a:r>
              <a:rPr lang="en-US" dirty="0"/>
              <a:t> </a:t>
            </a:r>
            <a:r>
              <a:rPr lang="en-US" sz="8000" b="1" dirty="0"/>
              <a:t>Thank you</a:t>
            </a:r>
            <a:r>
              <a:rPr lang="en-US" sz="8000" dirty="0"/>
              <a:t>🙏</a:t>
            </a:r>
          </a:p>
        </p:txBody>
      </p:sp>
    </p:spTree>
    <p:extLst>
      <p:ext uri="{BB962C8B-B14F-4D97-AF65-F5344CB8AC3E}">
        <p14:creationId xmlns:p14="http://schemas.microsoft.com/office/powerpoint/2010/main" val="40868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0DEC6A-0335-4B40-8623-867D131852B5}"/>
              </a:ext>
            </a:extLst>
          </p:cNvPr>
          <p:cNvPicPr>
            <a:picLocks noChangeAspect="1"/>
          </p:cNvPicPr>
          <p:nvPr/>
        </p:nvPicPr>
        <p:blipFill>
          <a:blip r:embed="rId2"/>
          <a:stretch>
            <a:fillRect/>
          </a:stretch>
        </p:blipFill>
        <p:spPr>
          <a:xfrm>
            <a:off x="1078173" y="718259"/>
            <a:ext cx="11000095" cy="6291727"/>
          </a:xfrm>
          <a:prstGeom prst="rect">
            <a:avLst/>
          </a:prstGeom>
        </p:spPr>
      </p:pic>
      <p:sp>
        <p:nvSpPr>
          <p:cNvPr id="5" name="Title 1">
            <a:extLst>
              <a:ext uri="{FF2B5EF4-FFF2-40B4-BE49-F238E27FC236}">
                <a16:creationId xmlns:a16="http://schemas.microsoft.com/office/drawing/2014/main" id="{49BB641A-C113-4ACD-B5AE-19A013C99B59}"/>
              </a:ext>
            </a:extLst>
          </p:cNvPr>
          <p:cNvSpPr txBox="1">
            <a:spLocks/>
          </p:cNvSpPr>
          <p:nvPr/>
        </p:nvSpPr>
        <p:spPr>
          <a:xfrm>
            <a:off x="0" y="-136478"/>
            <a:ext cx="4368178" cy="854738"/>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rgbClr val="FF0000"/>
                </a:solidFill>
                <a:latin typeface="Times New Roman" panose="02020603050405020304" pitchFamily="18" charset="0"/>
                <a:cs typeface="Times New Roman" panose="02020603050405020304" pitchFamily="18" charset="0"/>
              </a:rPr>
              <a:t>About Dataset</a:t>
            </a:r>
          </a:p>
        </p:txBody>
      </p:sp>
    </p:spTree>
    <p:extLst>
      <p:ext uri="{BB962C8B-B14F-4D97-AF65-F5344CB8AC3E}">
        <p14:creationId xmlns:p14="http://schemas.microsoft.com/office/powerpoint/2010/main" val="413160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58DFF5-31EA-4AFC-B33B-7EEF1159898B}"/>
              </a:ext>
            </a:extLst>
          </p:cNvPr>
          <p:cNvSpPr/>
          <p:nvPr/>
        </p:nvSpPr>
        <p:spPr>
          <a:xfrm>
            <a:off x="989316" y="1503519"/>
            <a:ext cx="7321826" cy="2616101"/>
          </a:xfrm>
          <a:prstGeom prst="rect">
            <a:avLst/>
          </a:prstGeom>
        </p:spPr>
        <p:txBody>
          <a:bodyPr wrap="square">
            <a:spAutoFit/>
          </a:bodyPr>
          <a:lstStyle/>
          <a:p>
            <a:r>
              <a:rPr lang="en-US" dirty="0"/>
              <a:t>  </a:t>
            </a:r>
          </a:p>
          <a:p>
            <a:r>
              <a:rPr lang="en-US" dirty="0"/>
              <a:t> </a:t>
            </a:r>
          </a:p>
          <a:p>
            <a:pPr marL="457200" indent="-457200">
              <a:buFont typeface="Wingdings" panose="05000000000000000000" pitchFamily="2" charset="2"/>
              <a:buChar char="v"/>
            </a:pPr>
            <a:r>
              <a:rPr lang="en-US" sz="3200" dirty="0">
                <a:latin typeface="Adobe Caslon Pro" panose="0205050205050A020403" pitchFamily="18" charset="0"/>
              </a:rPr>
              <a:t>Forecast the production of    automobiles. </a:t>
            </a:r>
          </a:p>
          <a:p>
            <a:pPr marL="457200" indent="-457200">
              <a:buFont typeface="Wingdings" panose="05000000000000000000" pitchFamily="2" charset="2"/>
              <a:buChar char="v"/>
            </a:pPr>
            <a:r>
              <a:rPr lang="en-US" sz="3200" dirty="0">
                <a:latin typeface="Adobe Caslon Pro" panose="0205050205050A020403" pitchFamily="18" charset="0"/>
              </a:rPr>
              <a:t> Analysis   the growth and trend in automobile sector over past decade. </a:t>
            </a:r>
          </a:p>
        </p:txBody>
      </p:sp>
      <p:sp>
        <p:nvSpPr>
          <p:cNvPr id="7" name="Subtitle 2">
            <a:extLst>
              <a:ext uri="{FF2B5EF4-FFF2-40B4-BE49-F238E27FC236}">
                <a16:creationId xmlns:a16="http://schemas.microsoft.com/office/drawing/2014/main" id="{FE079B8B-FF1E-47F9-96D4-007FAAA0EBA2}"/>
              </a:ext>
            </a:extLst>
          </p:cNvPr>
          <p:cNvSpPr>
            <a:spLocks noGrp="1"/>
          </p:cNvSpPr>
          <p:nvPr>
            <p:ph type="subTitle" idx="1"/>
          </p:nvPr>
        </p:nvSpPr>
        <p:spPr>
          <a:xfrm>
            <a:off x="785633" y="534616"/>
            <a:ext cx="3864596" cy="1126283"/>
          </a:xfrm>
        </p:spPr>
        <p:txBody>
          <a:bodyPr>
            <a:normAutofit/>
          </a:bodyPr>
          <a:lstStyle/>
          <a:p>
            <a:r>
              <a:rPr lang="en-US" sz="5400" b="1" u="sng" dirty="0">
                <a:solidFill>
                  <a:srgbClr val="FF0000"/>
                </a:solidFill>
                <a:latin typeface="Times New Roman" panose="02020603050405020304" pitchFamily="18" charset="0"/>
                <a:cs typeface="Times New Roman" panose="02020603050405020304" pitchFamily="18" charset="0"/>
              </a:rPr>
              <a:t>Objectives</a:t>
            </a:r>
          </a:p>
        </p:txBody>
      </p:sp>
      <p:sp>
        <p:nvSpPr>
          <p:cNvPr id="8" name="Rectangle 7">
            <a:extLst>
              <a:ext uri="{FF2B5EF4-FFF2-40B4-BE49-F238E27FC236}">
                <a16:creationId xmlns:a16="http://schemas.microsoft.com/office/drawing/2014/main" id="{E3241671-72B2-4D2F-AD25-1BE03CFD5366}"/>
              </a:ext>
            </a:extLst>
          </p:cNvPr>
          <p:cNvSpPr/>
          <p:nvPr/>
        </p:nvSpPr>
        <p:spPr>
          <a:xfrm>
            <a:off x="2585416" y="5354481"/>
            <a:ext cx="6639339" cy="1077218"/>
          </a:xfrm>
          <a:prstGeom prst="rect">
            <a:avLst/>
          </a:prstGeom>
        </p:spPr>
        <p:txBody>
          <a:bodyPr wrap="square">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Following data we will analysis for Time series method. </a:t>
            </a:r>
          </a:p>
        </p:txBody>
      </p:sp>
    </p:spTree>
    <p:extLst>
      <p:ext uri="{BB962C8B-B14F-4D97-AF65-F5344CB8AC3E}">
        <p14:creationId xmlns:p14="http://schemas.microsoft.com/office/powerpoint/2010/main" val="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50F3E7-11B2-4845-995D-F54D18C45C28}"/>
              </a:ext>
            </a:extLst>
          </p:cNvPr>
          <p:cNvSpPr/>
          <p:nvPr/>
        </p:nvSpPr>
        <p:spPr>
          <a:xfrm>
            <a:off x="1872803" y="-38"/>
            <a:ext cx="6568850" cy="769441"/>
          </a:xfrm>
          <a:prstGeom prst="rect">
            <a:avLst/>
          </a:prstGeom>
        </p:spPr>
        <p:txBody>
          <a:bodyPr wrap="none">
            <a:spAutoFit/>
          </a:bodyPr>
          <a:lstStyle/>
          <a:p>
            <a:r>
              <a:rPr lang="en-US" sz="4400" b="1" u="sng" dirty="0">
                <a:solidFill>
                  <a:srgbClr val="FF0000"/>
                </a:solidFill>
                <a:latin typeface="Times New Roman" panose="02020603050405020304" pitchFamily="18" charset="0"/>
                <a:cs typeface="Times New Roman" panose="02020603050405020304" pitchFamily="18" charset="0"/>
              </a:rPr>
              <a:t>Graphical Representation </a:t>
            </a:r>
          </a:p>
        </p:txBody>
      </p:sp>
      <p:sp>
        <p:nvSpPr>
          <p:cNvPr id="5" name="Rectangle 4">
            <a:extLst>
              <a:ext uri="{FF2B5EF4-FFF2-40B4-BE49-F238E27FC236}">
                <a16:creationId xmlns:a16="http://schemas.microsoft.com/office/drawing/2014/main" id="{5E77A1C4-C083-439B-8FAB-920C38F8A98E}"/>
              </a:ext>
            </a:extLst>
          </p:cNvPr>
          <p:cNvSpPr/>
          <p:nvPr/>
        </p:nvSpPr>
        <p:spPr>
          <a:xfrm>
            <a:off x="628278" y="1016127"/>
            <a:ext cx="8661496"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1.Registered Motor Vehicles in India (in   millions) 2011-2020 </a:t>
            </a:r>
          </a:p>
        </p:txBody>
      </p:sp>
      <p:graphicFrame>
        <p:nvGraphicFramePr>
          <p:cNvPr id="6" name="Table 5">
            <a:extLst>
              <a:ext uri="{FF2B5EF4-FFF2-40B4-BE49-F238E27FC236}">
                <a16:creationId xmlns:a16="http://schemas.microsoft.com/office/drawing/2014/main" id="{94BA1BF8-A86C-415B-BF09-490C4A65E06C}"/>
              </a:ext>
            </a:extLst>
          </p:cNvPr>
          <p:cNvGraphicFramePr>
            <a:graphicFrameLocks noGrp="1"/>
          </p:cNvGraphicFramePr>
          <p:nvPr>
            <p:extLst>
              <p:ext uri="{D42A27DB-BD31-4B8C-83A1-F6EECF244321}">
                <p14:modId xmlns:p14="http://schemas.microsoft.com/office/powerpoint/2010/main" val="1105775659"/>
              </p:ext>
            </p:extLst>
          </p:nvPr>
        </p:nvGraphicFramePr>
        <p:xfrm>
          <a:off x="45049" y="1624553"/>
          <a:ext cx="4825020" cy="4080208"/>
        </p:xfrm>
        <a:graphic>
          <a:graphicData uri="http://schemas.openxmlformats.org/drawingml/2006/table">
            <a:tbl>
              <a:tblPr firstRow="1" firstCol="1" bandRow="1"/>
              <a:tblGrid>
                <a:gridCol w="729846">
                  <a:extLst>
                    <a:ext uri="{9D8B030D-6E8A-4147-A177-3AD203B41FA5}">
                      <a16:colId xmlns:a16="http://schemas.microsoft.com/office/drawing/2014/main" val="3140505579"/>
                    </a:ext>
                  </a:extLst>
                </a:gridCol>
                <a:gridCol w="3517001">
                  <a:extLst>
                    <a:ext uri="{9D8B030D-6E8A-4147-A177-3AD203B41FA5}">
                      <a16:colId xmlns:a16="http://schemas.microsoft.com/office/drawing/2014/main" val="2138922813"/>
                    </a:ext>
                  </a:extLst>
                </a:gridCol>
                <a:gridCol w="578173">
                  <a:extLst>
                    <a:ext uri="{9D8B030D-6E8A-4147-A177-3AD203B41FA5}">
                      <a16:colId xmlns:a16="http://schemas.microsoft.com/office/drawing/2014/main" val="2708077883"/>
                    </a:ext>
                  </a:extLst>
                </a:gridCol>
              </a:tblGrid>
              <a:tr h="370928">
                <a:tc>
                  <a:txBody>
                    <a:bodyPr/>
                    <a:lstStyle/>
                    <a:p>
                      <a:pPr marL="67945"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YEAR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69215"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Registered vehicles (in millions)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04339189"/>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2011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9017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141.9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47217911"/>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9017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159.5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45576025"/>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176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417298203"/>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2014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9017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190.7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40934402"/>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210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78762128"/>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2016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000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230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2213900"/>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9017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253.3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01259951"/>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2018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just">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278.63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74150306"/>
                  </a:ext>
                </a:extLst>
              </a:tr>
              <a:tr h="37092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9017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306.5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429498447"/>
                  </a:ext>
                </a:extLst>
              </a:tr>
              <a:tr h="370928">
                <a:tc>
                  <a:txBody>
                    <a:bodyPr/>
                    <a:lstStyle/>
                    <a:p>
                      <a:pPr marL="0" marR="41275" algn="r">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2020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0" marR="27305" marT="55245" marB="254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gn="just">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337.15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27305" marT="55245" marB="254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78065595"/>
                  </a:ext>
                </a:extLst>
              </a:tr>
            </a:tbl>
          </a:graphicData>
        </a:graphic>
      </p:graphicFrame>
      <p:sp>
        <p:nvSpPr>
          <p:cNvPr id="7" name="Rectangle 6">
            <a:extLst>
              <a:ext uri="{FF2B5EF4-FFF2-40B4-BE49-F238E27FC236}">
                <a16:creationId xmlns:a16="http://schemas.microsoft.com/office/drawing/2014/main" id="{42FE52D8-5956-47A5-9E5C-0501AC17FE33}"/>
              </a:ext>
            </a:extLst>
          </p:cNvPr>
          <p:cNvSpPr/>
          <p:nvPr/>
        </p:nvSpPr>
        <p:spPr>
          <a:xfrm>
            <a:off x="449121" y="5961973"/>
            <a:ext cx="9660835"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Conclusion : </a:t>
            </a:r>
          </a:p>
          <a:p>
            <a:r>
              <a:rPr lang="en-US" sz="2000" dirty="0">
                <a:latin typeface="Times New Roman" panose="02020603050405020304" pitchFamily="18" charset="0"/>
                <a:cs typeface="Times New Roman" panose="02020603050405020304" pitchFamily="18" charset="0"/>
              </a:rPr>
              <a:t>There has been increase in the no. of registered motor vehicles in India since 2011. </a:t>
            </a:r>
          </a:p>
        </p:txBody>
      </p:sp>
      <p:grpSp>
        <p:nvGrpSpPr>
          <p:cNvPr id="8" name="Group 7">
            <a:extLst>
              <a:ext uri="{FF2B5EF4-FFF2-40B4-BE49-F238E27FC236}">
                <a16:creationId xmlns:a16="http://schemas.microsoft.com/office/drawing/2014/main" id="{150C26E1-D3F7-419B-94DD-D73F62C16E6A}"/>
              </a:ext>
            </a:extLst>
          </p:cNvPr>
          <p:cNvGrpSpPr/>
          <p:nvPr/>
        </p:nvGrpSpPr>
        <p:grpSpPr>
          <a:xfrm>
            <a:off x="5122505" y="1569250"/>
            <a:ext cx="6491739" cy="3932890"/>
            <a:chOff x="0" y="0"/>
            <a:chExt cx="5022629" cy="3106092"/>
          </a:xfrm>
        </p:grpSpPr>
        <p:sp>
          <p:nvSpPr>
            <p:cNvPr id="9" name="Rectangle 8">
              <a:extLst>
                <a:ext uri="{FF2B5EF4-FFF2-40B4-BE49-F238E27FC236}">
                  <a16:creationId xmlns:a16="http://schemas.microsoft.com/office/drawing/2014/main" id="{4CDCB7C6-1EE0-4F1B-8029-2BEA4AE94B5E}"/>
                </a:ext>
              </a:extLst>
            </p:cNvPr>
            <p:cNvSpPr/>
            <p:nvPr/>
          </p:nvSpPr>
          <p:spPr>
            <a:xfrm>
              <a:off x="4833874" y="2796413"/>
              <a:ext cx="68712" cy="309679"/>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IN" sz="18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10" name="Shape 11002">
              <a:extLst>
                <a:ext uri="{FF2B5EF4-FFF2-40B4-BE49-F238E27FC236}">
                  <a16:creationId xmlns:a16="http://schemas.microsoft.com/office/drawing/2014/main" id="{8FB27792-438A-488D-8EC2-A655D50A1F14}"/>
                </a:ext>
              </a:extLst>
            </p:cNvPr>
            <p:cNvSpPr/>
            <p:nvPr/>
          </p:nvSpPr>
          <p:spPr>
            <a:xfrm>
              <a:off x="362331" y="2398776"/>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1" name="Shape 11003">
              <a:extLst>
                <a:ext uri="{FF2B5EF4-FFF2-40B4-BE49-F238E27FC236}">
                  <a16:creationId xmlns:a16="http://schemas.microsoft.com/office/drawing/2014/main" id="{DCA832DB-748C-43B0-8E02-A1F411181F73}"/>
                </a:ext>
              </a:extLst>
            </p:cNvPr>
            <p:cNvSpPr/>
            <p:nvPr/>
          </p:nvSpPr>
          <p:spPr>
            <a:xfrm>
              <a:off x="362331" y="2122932"/>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2" name="Shape 11004">
              <a:extLst>
                <a:ext uri="{FF2B5EF4-FFF2-40B4-BE49-F238E27FC236}">
                  <a16:creationId xmlns:a16="http://schemas.microsoft.com/office/drawing/2014/main" id="{2AB2B07C-F3DC-4E76-9901-5E4AE8C8120C}"/>
                </a:ext>
              </a:extLst>
            </p:cNvPr>
            <p:cNvSpPr/>
            <p:nvPr/>
          </p:nvSpPr>
          <p:spPr>
            <a:xfrm>
              <a:off x="362331" y="1848612"/>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3" name="Shape 11005">
              <a:extLst>
                <a:ext uri="{FF2B5EF4-FFF2-40B4-BE49-F238E27FC236}">
                  <a16:creationId xmlns:a16="http://schemas.microsoft.com/office/drawing/2014/main" id="{C09CD3BB-D4B6-4A11-9F74-9B4D4452B588}"/>
                </a:ext>
              </a:extLst>
            </p:cNvPr>
            <p:cNvSpPr/>
            <p:nvPr/>
          </p:nvSpPr>
          <p:spPr>
            <a:xfrm>
              <a:off x="362331" y="1572768"/>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4" name="Shape 11006">
              <a:extLst>
                <a:ext uri="{FF2B5EF4-FFF2-40B4-BE49-F238E27FC236}">
                  <a16:creationId xmlns:a16="http://schemas.microsoft.com/office/drawing/2014/main" id="{5B70A131-248D-4D01-9CC1-18737819BD46}"/>
                </a:ext>
              </a:extLst>
            </p:cNvPr>
            <p:cNvSpPr/>
            <p:nvPr/>
          </p:nvSpPr>
          <p:spPr>
            <a:xfrm>
              <a:off x="362331" y="1296924"/>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5" name="Shape 11007">
              <a:extLst>
                <a:ext uri="{FF2B5EF4-FFF2-40B4-BE49-F238E27FC236}">
                  <a16:creationId xmlns:a16="http://schemas.microsoft.com/office/drawing/2014/main" id="{2F2EA26D-AE68-4A13-8A26-8EFF5254DE27}"/>
                </a:ext>
              </a:extLst>
            </p:cNvPr>
            <p:cNvSpPr/>
            <p:nvPr/>
          </p:nvSpPr>
          <p:spPr>
            <a:xfrm>
              <a:off x="362331" y="1021080"/>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6" name="Shape 11008">
              <a:extLst>
                <a:ext uri="{FF2B5EF4-FFF2-40B4-BE49-F238E27FC236}">
                  <a16:creationId xmlns:a16="http://schemas.microsoft.com/office/drawing/2014/main" id="{2D45D9C9-3687-4A06-B3C1-DD1AD755C2A7}"/>
                </a:ext>
              </a:extLst>
            </p:cNvPr>
            <p:cNvSpPr/>
            <p:nvPr/>
          </p:nvSpPr>
          <p:spPr>
            <a:xfrm>
              <a:off x="362331" y="746760"/>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17" name="Shape 11009">
              <a:extLst>
                <a:ext uri="{FF2B5EF4-FFF2-40B4-BE49-F238E27FC236}">
                  <a16:creationId xmlns:a16="http://schemas.microsoft.com/office/drawing/2014/main" id="{8A56F8C7-4118-422C-B43C-E310C32C309E}"/>
                </a:ext>
              </a:extLst>
            </p:cNvPr>
            <p:cNvSpPr/>
            <p:nvPr/>
          </p:nvSpPr>
          <p:spPr>
            <a:xfrm>
              <a:off x="362331" y="471043"/>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18" name="Picture 17">
              <a:extLst>
                <a:ext uri="{FF2B5EF4-FFF2-40B4-BE49-F238E27FC236}">
                  <a16:creationId xmlns:a16="http://schemas.microsoft.com/office/drawing/2014/main" id="{ED863165-6F6C-4CFA-A05F-95B1F143EFBB}"/>
                </a:ext>
              </a:extLst>
            </p:cNvPr>
            <p:cNvPicPr/>
            <p:nvPr/>
          </p:nvPicPr>
          <p:blipFill>
            <a:blip r:embed="rId2"/>
            <a:stretch>
              <a:fillRect/>
            </a:stretch>
          </p:blipFill>
          <p:spPr>
            <a:xfrm>
              <a:off x="773176" y="1884680"/>
              <a:ext cx="173736" cy="789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Shape 11011">
              <a:extLst>
                <a:ext uri="{FF2B5EF4-FFF2-40B4-BE49-F238E27FC236}">
                  <a16:creationId xmlns:a16="http://schemas.microsoft.com/office/drawing/2014/main" id="{1E3B171D-444B-4609-9A55-C9DEE343F770}"/>
                </a:ext>
              </a:extLst>
            </p:cNvPr>
            <p:cNvSpPr/>
            <p:nvPr/>
          </p:nvSpPr>
          <p:spPr>
            <a:xfrm>
              <a:off x="778764" y="1892478"/>
              <a:ext cx="166573" cy="781507"/>
            </a:xfrm>
            <a:custGeom>
              <a:avLst/>
              <a:gdLst/>
              <a:ahLst/>
              <a:cxnLst/>
              <a:rect l="0" t="0" r="0" b="0"/>
              <a:pathLst>
                <a:path w="166573" h="781507">
                  <a:moveTo>
                    <a:pt x="0" y="781507"/>
                  </a:moveTo>
                  <a:lnTo>
                    <a:pt x="166573" y="781507"/>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13460A1D-D06D-445C-A6EA-A28D25F2F69C}"/>
                </a:ext>
              </a:extLst>
            </p:cNvPr>
            <p:cNvPicPr/>
            <p:nvPr/>
          </p:nvPicPr>
          <p:blipFill>
            <a:blip r:embed="rId3"/>
            <a:stretch>
              <a:fillRect/>
            </a:stretch>
          </p:blipFill>
          <p:spPr>
            <a:xfrm>
              <a:off x="1106424" y="1792224"/>
              <a:ext cx="170688" cy="883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Shape 11013">
              <a:extLst>
                <a:ext uri="{FF2B5EF4-FFF2-40B4-BE49-F238E27FC236}">
                  <a16:creationId xmlns:a16="http://schemas.microsoft.com/office/drawing/2014/main" id="{6150FEF5-59AF-4702-B1BA-A9E1D37738AF}"/>
                </a:ext>
              </a:extLst>
            </p:cNvPr>
            <p:cNvSpPr/>
            <p:nvPr/>
          </p:nvSpPr>
          <p:spPr>
            <a:xfrm>
              <a:off x="1111885" y="1795551"/>
              <a:ext cx="166573" cy="878434"/>
            </a:xfrm>
            <a:custGeom>
              <a:avLst/>
              <a:gdLst/>
              <a:ahLst/>
              <a:cxnLst/>
              <a:rect l="0" t="0" r="0" b="0"/>
              <a:pathLst>
                <a:path w="166573" h="878434">
                  <a:moveTo>
                    <a:pt x="0" y="878434"/>
                  </a:moveTo>
                  <a:lnTo>
                    <a:pt x="166573" y="878434"/>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22" name="Picture 21">
              <a:extLst>
                <a:ext uri="{FF2B5EF4-FFF2-40B4-BE49-F238E27FC236}">
                  <a16:creationId xmlns:a16="http://schemas.microsoft.com/office/drawing/2014/main" id="{E1646D04-BEA8-4EAD-90FF-A5CF2DA054A7}"/>
                </a:ext>
              </a:extLst>
            </p:cNvPr>
            <p:cNvPicPr/>
            <p:nvPr/>
          </p:nvPicPr>
          <p:blipFill>
            <a:blip r:embed="rId4"/>
            <a:stretch>
              <a:fillRect/>
            </a:stretch>
          </p:blipFill>
          <p:spPr>
            <a:xfrm>
              <a:off x="1439672" y="1700784"/>
              <a:ext cx="173736" cy="975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Shape 11015">
              <a:extLst>
                <a:ext uri="{FF2B5EF4-FFF2-40B4-BE49-F238E27FC236}">
                  <a16:creationId xmlns:a16="http://schemas.microsoft.com/office/drawing/2014/main" id="{1A001514-DF51-4711-898B-ED1729C5178F}"/>
                </a:ext>
              </a:extLst>
            </p:cNvPr>
            <p:cNvSpPr/>
            <p:nvPr/>
          </p:nvSpPr>
          <p:spPr>
            <a:xfrm>
              <a:off x="1445006" y="1704683"/>
              <a:ext cx="166573" cy="969302"/>
            </a:xfrm>
            <a:custGeom>
              <a:avLst/>
              <a:gdLst/>
              <a:ahLst/>
              <a:cxnLst/>
              <a:rect l="0" t="0" r="0" b="0"/>
              <a:pathLst>
                <a:path w="166573" h="969302">
                  <a:moveTo>
                    <a:pt x="0" y="969302"/>
                  </a:moveTo>
                  <a:lnTo>
                    <a:pt x="166573" y="969302"/>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BD9F48AC-48DD-4F72-B119-88560CBFE0DC}"/>
                </a:ext>
              </a:extLst>
            </p:cNvPr>
            <p:cNvPicPr/>
            <p:nvPr/>
          </p:nvPicPr>
          <p:blipFill>
            <a:blip r:embed="rId5"/>
            <a:stretch>
              <a:fillRect/>
            </a:stretch>
          </p:blipFill>
          <p:spPr>
            <a:xfrm>
              <a:off x="1773936" y="1617472"/>
              <a:ext cx="170688" cy="1057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Shape 11017">
              <a:extLst>
                <a:ext uri="{FF2B5EF4-FFF2-40B4-BE49-F238E27FC236}">
                  <a16:creationId xmlns:a16="http://schemas.microsoft.com/office/drawing/2014/main" id="{C07B2CF3-143C-45BD-9A55-13E6DE7D21FA}"/>
                </a:ext>
              </a:extLst>
            </p:cNvPr>
            <p:cNvSpPr/>
            <p:nvPr/>
          </p:nvSpPr>
          <p:spPr>
            <a:xfrm>
              <a:off x="1778254" y="1623720"/>
              <a:ext cx="166573" cy="1050265"/>
            </a:xfrm>
            <a:custGeom>
              <a:avLst/>
              <a:gdLst/>
              <a:ahLst/>
              <a:cxnLst/>
              <a:rect l="0" t="0" r="0" b="0"/>
              <a:pathLst>
                <a:path w="166573" h="1050265">
                  <a:moveTo>
                    <a:pt x="0" y="1050265"/>
                  </a:moveTo>
                  <a:lnTo>
                    <a:pt x="166573" y="1050265"/>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26" name="Picture 25">
              <a:extLst>
                <a:ext uri="{FF2B5EF4-FFF2-40B4-BE49-F238E27FC236}">
                  <a16:creationId xmlns:a16="http://schemas.microsoft.com/office/drawing/2014/main" id="{0372D852-86B9-434B-B3FB-CD73B2F1BAC2}"/>
                </a:ext>
              </a:extLst>
            </p:cNvPr>
            <p:cNvPicPr/>
            <p:nvPr/>
          </p:nvPicPr>
          <p:blipFill>
            <a:blip r:embed="rId6"/>
            <a:stretch>
              <a:fillRect/>
            </a:stretch>
          </p:blipFill>
          <p:spPr>
            <a:xfrm>
              <a:off x="2104136" y="1509776"/>
              <a:ext cx="173736" cy="1164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Shape 11019">
              <a:extLst>
                <a:ext uri="{FF2B5EF4-FFF2-40B4-BE49-F238E27FC236}">
                  <a16:creationId xmlns:a16="http://schemas.microsoft.com/office/drawing/2014/main" id="{CC1F2ACB-BEED-4A32-AAB7-39A74A0BEBE8}"/>
                </a:ext>
              </a:extLst>
            </p:cNvPr>
            <p:cNvSpPr/>
            <p:nvPr/>
          </p:nvSpPr>
          <p:spPr>
            <a:xfrm>
              <a:off x="2111375" y="1517434"/>
              <a:ext cx="166573" cy="1156551"/>
            </a:xfrm>
            <a:custGeom>
              <a:avLst/>
              <a:gdLst/>
              <a:ahLst/>
              <a:cxnLst/>
              <a:rect l="0" t="0" r="0" b="0"/>
              <a:pathLst>
                <a:path w="166573" h="1156551">
                  <a:moveTo>
                    <a:pt x="0" y="1156551"/>
                  </a:moveTo>
                  <a:lnTo>
                    <a:pt x="166573" y="1156551"/>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28" name="Picture 27">
              <a:extLst>
                <a:ext uri="{FF2B5EF4-FFF2-40B4-BE49-F238E27FC236}">
                  <a16:creationId xmlns:a16="http://schemas.microsoft.com/office/drawing/2014/main" id="{EF65F313-0CE0-40C6-A521-45B05E902B11}"/>
                </a:ext>
              </a:extLst>
            </p:cNvPr>
            <p:cNvPicPr/>
            <p:nvPr/>
          </p:nvPicPr>
          <p:blipFill>
            <a:blip r:embed="rId7"/>
            <a:stretch>
              <a:fillRect/>
            </a:stretch>
          </p:blipFill>
          <p:spPr>
            <a:xfrm>
              <a:off x="2440432" y="1402080"/>
              <a:ext cx="173736" cy="12710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Shape 11021">
              <a:extLst>
                <a:ext uri="{FF2B5EF4-FFF2-40B4-BE49-F238E27FC236}">
                  <a16:creationId xmlns:a16="http://schemas.microsoft.com/office/drawing/2014/main" id="{21002CA7-92B2-4B89-8BBB-E0531F90279D}"/>
                </a:ext>
              </a:extLst>
            </p:cNvPr>
            <p:cNvSpPr/>
            <p:nvPr/>
          </p:nvSpPr>
          <p:spPr>
            <a:xfrm>
              <a:off x="2444496" y="1407287"/>
              <a:ext cx="166573" cy="1266698"/>
            </a:xfrm>
            <a:custGeom>
              <a:avLst/>
              <a:gdLst/>
              <a:ahLst/>
              <a:cxnLst/>
              <a:rect l="0" t="0" r="0" b="0"/>
              <a:pathLst>
                <a:path w="166573" h="1266698">
                  <a:moveTo>
                    <a:pt x="0" y="1266698"/>
                  </a:moveTo>
                  <a:lnTo>
                    <a:pt x="166573" y="1266698"/>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30" name="Picture 29">
              <a:extLst>
                <a:ext uri="{FF2B5EF4-FFF2-40B4-BE49-F238E27FC236}">
                  <a16:creationId xmlns:a16="http://schemas.microsoft.com/office/drawing/2014/main" id="{97A06E9A-DA7E-4D4D-9B29-2B29A54E75A9}"/>
                </a:ext>
              </a:extLst>
            </p:cNvPr>
            <p:cNvPicPr/>
            <p:nvPr/>
          </p:nvPicPr>
          <p:blipFill>
            <a:blip r:embed="rId8"/>
            <a:stretch>
              <a:fillRect/>
            </a:stretch>
          </p:blipFill>
          <p:spPr>
            <a:xfrm>
              <a:off x="2773680" y="1272032"/>
              <a:ext cx="170688" cy="1402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Shape 11023">
              <a:extLst>
                <a:ext uri="{FF2B5EF4-FFF2-40B4-BE49-F238E27FC236}">
                  <a16:creationId xmlns:a16="http://schemas.microsoft.com/office/drawing/2014/main" id="{4E661A63-E153-4678-9957-87CF0C144C76}"/>
                </a:ext>
              </a:extLst>
            </p:cNvPr>
            <p:cNvSpPr/>
            <p:nvPr/>
          </p:nvSpPr>
          <p:spPr>
            <a:xfrm>
              <a:off x="2777617" y="1279017"/>
              <a:ext cx="166573" cy="1394968"/>
            </a:xfrm>
            <a:custGeom>
              <a:avLst/>
              <a:gdLst/>
              <a:ahLst/>
              <a:cxnLst/>
              <a:rect l="0" t="0" r="0" b="0"/>
              <a:pathLst>
                <a:path w="166573" h="1394968">
                  <a:moveTo>
                    <a:pt x="0" y="1394968"/>
                  </a:moveTo>
                  <a:lnTo>
                    <a:pt x="166573" y="1394968"/>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32" name="Picture 31">
              <a:extLst>
                <a:ext uri="{FF2B5EF4-FFF2-40B4-BE49-F238E27FC236}">
                  <a16:creationId xmlns:a16="http://schemas.microsoft.com/office/drawing/2014/main" id="{41CF1769-42C0-4D10-A6F6-676D7816FD87}"/>
                </a:ext>
              </a:extLst>
            </p:cNvPr>
            <p:cNvPicPr/>
            <p:nvPr/>
          </p:nvPicPr>
          <p:blipFill>
            <a:blip r:embed="rId9"/>
            <a:stretch>
              <a:fillRect/>
            </a:stretch>
          </p:blipFill>
          <p:spPr>
            <a:xfrm>
              <a:off x="3103880" y="1131824"/>
              <a:ext cx="173736" cy="1542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Shape 11025">
              <a:extLst>
                <a:ext uri="{FF2B5EF4-FFF2-40B4-BE49-F238E27FC236}">
                  <a16:creationId xmlns:a16="http://schemas.microsoft.com/office/drawing/2014/main" id="{F4969870-5076-45D6-BF17-B3742C66E825}"/>
                </a:ext>
              </a:extLst>
            </p:cNvPr>
            <p:cNvSpPr/>
            <p:nvPr/>
          </p:nvSpPr>
          <p:spPr>
            <a:xfrm>
              <a:off x="3110865" y="1139444"/>
              <a:ext cx="166573" cy="1534541"/>
            </a:xfrm>
            <a:custGeom>
              <a:avLst/>
              <a:gdLst/>
              <a:ahLst/>
              <a:cxnLst/>
              <a:rect l="0" t="0" r="0" b="0"/>
              <a:pathLst>
                <a:path w="166573" h="1534541">
                  <a:moveTo>
                    <a:pt x="0" y="1534541"/>
                  </a:moveTo>
                  <a:lnTo>
                    <a:pt x="166573" y="1534541"/>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34" name="Picture 33">
              <a:extLst>
                <a:ext uri="{FF2B5EF4-FFF2-40B4-BE49-F238E27FC236}">
                  <a16:creationId xmlns:a16="http://schemas.microsoft.com/office/drawing/2014/main" id="{74C4520F-5C06-4859-B6E7-62DB93AA40C6}"/>
                </a:ext>
              </a:extLst>
            </p:cNvPr>
            <p:cNvPicPr/>
            <p:nvPr/>
          </p:nvPicPr>
          <p:blipFill>
            <a:blip r:embed="rId10"/>
            <a:stretch>
              <a:fillRect/>
            </a:stretch>
          </p:blipFill>
          <p:spPr>
            <a:xfrm>
              <a:off x="3437128" y="979424"/>
              <a:ext cx="173736" cy="1694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Shape 11027">
              <a:extLst>
                <a:ext uri="{FF2B5EF4-FFF2-40B4-BE49-F238E27FC236}">
                  <a16:creationId xmlns:a16="http://schemas.microsoft.com/office/drawing/2014/main" id="{1B1293A5-7CE5-4FCB-A99F-347F600C4727}"/>
                </a:ext>
              </a:extLst>
            </p:cNvPr>
            <p:cNvSpPr/>
            <p:nvPr/>
          </p:nvSpPr>
          <p:spPr>
            <a:xfrm>
              <a:off x="3443986" y="985901"/>
              <a:ext cx="166573" cy="1688084"/>
            </a:xfrm>
            <a:custGeom>
              <a:avLst/>
              <a:gdLst/>
              <a:ahLst/>
              <a:cxnLst/>
              <a:rect l="0" t="0" r="0" b="0"/>
              <a:pathLst>
                <a:path w="166573" h="1688084">
                  <a:moveTo>
                    <a:pt x="0" y="1688084"/>
                  </a:moveTo>
                  <a:lnTo>
                    <a:pt x="166573" y="1688084"/>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pic>
          <p:nvPicPr>
            <p:cNvPr id="36" name="Picture 35">
              <a:extLst>
                <a:ext uri="{FF2B5EF4-FFF2-40B4-BE49-F238E27FC236}">
                  <a16:creationId xmlns:a16="http://schemas.microsoft.com/office/drawing/2014/main" id="{DC30D76C-9CF9-4223-B10A-B8B8EECF77B4}"/>
                </a:ext>
              </a:extLst>
            </p:cNvPr>
            <p:cNvPicPr/>
            <p:nvPr/>
          </p:nvPicPr>
          <p:blipFill>
            <a:blip r:embed="rId11"/>
            <a:stretch>
              <a:fillRect/>
            </a:stretch>
          </p:blipFill>
          <p:spPr>
            <a:xfrm>
              <a:off x="3773424" y="811784"/>
              <a:ext cx="170688" cy="1865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Shape 11029">
              <a:extLst>
                <a:ext uri="{FF2B5EF4-FFF2-40B4-BE49-F238E27FC236}">
                  <a16:creationId xmlns:a16="http://schemas.microsoft.com/office/drawing/2014/main" id="{124CB17D-1A5D-477C-B12C-A038687AE14C}"/>
                </a:ext>
              </a:extLst>
            </p:cNvPr>
            <p:cNvSpPr/>
            <p:nvPr/>
          </p:nvSpPr>
          <p:spPr>
            <a:xfrm>
              <a:off x="3777107" y="817118"/>
              <a:ext cx="166573" cy="1856867"/>
            </a:xfrm>
            <a:custGeom>
              <a:avLst/>
              <a:gdLst/>
              <a:ahLst/>
              <a:cxnLst/>
              <a:rect l="0" t="0" r="0" b="0"/>
              <a:pathLst>
                <a:path w="166573" h="1856867">
                  <a:moveTo>
                    <a:pt x="0" y="1856867"/>
                  </a:moveTo>
                  <a:lnTo>
                    <a:pt x="166573" y="1856867"/>
                  </a:lnTo>
                  <a:lnTo>
                    <a:pt x="166573" y="0"/>
                  </a:lnTo>
                  <a:lnTo>
                    <a:pt x="0" y="0"/>
                  </a:lnTo>
                  <a:close/>
                </a:path>
              </a:pathLst>
            </a:custGeom>
            <a:ln w="9525" cap="flat">
              <a:round/>
            </a:ln>
          </p:spPr>
          <p:style>
            <a:lnRef idx="1">
              <a:srgbClr val="4D7EB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38" name="Shape 11030">
              <a:extLst>
                <a:ext uri="{FF2B5EF4-FFF2-40B4-BE49-F238E27FC236}">
                  <a16:creationId xmlns:a16="http://schemas.microsoft.com/office/drawing/2014/main" id="{06007CE4-3CEA-4574-8481-0E416311D83F}"/>
                </a:ext>
              </a:extLst>
            </p:cNvPr>
            <p:cNvSpPr/>
            <p:nvPr/>
          </p:nvSpPr>
          <p:spPr>
            <a:xfrm>
              <a:off x="362331" y="2673985"/>
              <a:ext cx="4330954" cy="0"/>
            </a:xfrm>
            <a:custGeom>
              <a:avLst/>
              <a:gdLst/>
              <a:ahLst/>
              <a:cxnLst/>
              <a:rect l="0" t="0" r="0" b="0"/>
              <a:pathLst>
                <a:path w="4330954">
                  <a:moveTo>
                    <a:pt x="0" y="0"/>
                  </a:moveTo>
                  <a:lnTo>
                    <a:pt x="4330954" y="0"/>
                  </a:lnTo>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39" name="Rectangle 38">
              <a:extLst>
                <a:ext uri="{FF2B5EF4-FFF2-40B4-BE49-F238E27FC236}">
                  <a16:creationId xmlns:a16="http://schemas.microsoft.com/office/drawing/2014/main" id="{72AFCC80-810C-4F32-AD07-07FE0DBC0F45}"/>
                </a:ext>
              </a:extLst>
            </p:cNvPr>
            <p:cNvSpPr/>
            <p:nvPr/>
          </p:nvSpPr>
          <p:spPr>
            <a:xfrm>
              <a:off x="731266" y="1972564"/>
              <a:ext cx="34660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141.9</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D2F5177E-8ACD-4E72-9EC6-FEBF4BB30B2A}"/>
                </a:ext>
              </a:extLst>
            </p:cNvPr>
            <p:cNvSpPr/>
            <p:nvPr/>
          </p:nvSpPr>
          <p:spPr>
            <a:xfrm>
              <a:off x="1064387" y="1875663"/>
              <a:ext cx="34660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159.5</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83D39F1B-C0C3-40DD-9D16-970FF8B17993}"/>
                </a:ext>
              </a:extLst>
            </p:cNvPr>
            <p:cNvSpPr/>
            <p:nvPr/>
          </p:nvSpPr>
          <p:spPr>
            <a:xfrm>
              <a:off x="1441704" y="1784858"/>
              <a:ext cx="23112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176</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ED1AD73C-96B8-4F85-B6A3-305FFE537E08}"/>
                </a:ext>
              </a:extLst>
            </p:cNvPr>
            <p:cNvSpPr/>
            <p:nvPr/>
          </p:nvSpPr>
          <p:spPr>
            <a:xfrm>
              <a:off x="1730629" y="1703705"/>
              <a:ext cx="34660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190.7</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FDA7296B-9C80-42C8-8C39-820FCF7E95B7}"/>
                </a:ext>
              </a:extLst>
            </p:cNvPr>
            <p:cNvSpPr/>
            <p:nvPr/>
          </p:nvSpPr>
          <p:spPr>
            <a:xfrm>
              <a:off x="2108327" y="1597406"/>
              <a:ext cx="23112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210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B4051D37-B23E-4800-BED8-BBAD46544942}"/>
                </a:ext>
              </a:extLst>
            </p:cNvPr>
            <p:cNvSpPr/>
            <p:nvPr/>
          </p:nvSpPr>
          <p:spPr>
            <a:xfrm>
              <a:off x="2441448" y="1487297"/>
              <a:ext cx="23112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230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9934A72E-5D7C-4643-87BA-409A9CD217FD}"/>
                </a:ext>
              </a:extLst>
            </p:cNvPr>
            <p:cNvSpPr/>
            <p:nvPr/>
          </p:nvSpPr>
          <p:spPr>
            <a:xfrm>
              <a:off x="2730373" y="1359027"/>
              <a:ext cx="34660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253.3</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88CB7CFC-E28E-4AD9-8569-ECB1E08F53FD}"/>
                </a:ext>
              </a:extLst>
            </p:cNvPr>
            <p:cNvSpPr/>
            <p:nvPr/>
          </p:nvSpPr>
          <p:spPr>
            <a:xfrm>
              <a:off x="3034538" y="1219454"/>
              <a:ext cx="42367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278.63</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D333C98D-8101-4183-9EF2-EDF7F9413E41}"/>
                </a:ext>
              </a:extLst>
            </p:cNvPr>
            <p:cNvSpPr/>
            <p:nvPr/>
          </p:nvSpPr>
          <p:spPr>
            <a:xfrm>
              <a:off x="3396742" y="1065784"/>
              <a:ext cx="34660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306.5</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10B724E2-0A32-4466-A42C-E90A561B9077}"/>
                </a:ext>
              </a:extLst>
            </p:cNvPr>
            <p:cNvSpPr/>
            <p:nvPr/>
          </p:nvSpPr>
          <p:spPr>
            <a:xfrm>
              <a:off x="3701161" y="896772"/>
              <a:ext cx="424349" cy="155253"/>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337.15</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49" name="Shape 11041">
              <a:extLst>
                <a:ext uri="{FF2B5EF4-FFF2-40B4-BE49-F238E27FC236}">
                  <a16:creationId xmlns:a16="http://schemas.microsoft.com/office/drawing/2014/main" id="{D3907547-D179-498D-AC70-DCD279010A99}"/>
                </a:ext>
              </a:extLst>
            </p:cNvPr>
            <p:cNvSpPr/>
            <p:nvPr/>
          </p:nvSpPr>
          <p:spPr>
            <a:xfrm>
              <a:off x="528955" y="655320"/>
              <a:ext cx="3997706" cy="1404874"/>
            </a:xfrm>
            <a:custGeom>
              <a:avLst/>
              <a:gdLst/>
              <a:ahLst/>
              <a:cxnLst/>
              <a:rect l="0" t="0" r="0" b="0"/>
              <a:pathLst>
                <a:path w="3997706" h="1404874">
                  <a:moveTo>
                    <a:pt x="0" y="1404874"/>
                  </a:moveTo>
                  <a:lnTo>
                    <a:pt x="3997706" y="0"/>
                  </a:lnTo>
                </a:path>
              </a:pathLst>
            </a:custGeom>
            <a:ln w="9525" cap="rnd">
              <a:round/>
            </a:ln>
          </p:spPr>
          <p:style>
            <a:lnRef idx="1">
              <a:srgbClr val="4F81BD"/>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50" name="Shape 11042">
              <a:extLst>
                <a:ext uri="{FF2B5EF4-FFF2-40B4-BE49-F238E27FC236}">
                  <a16:creationId xmlns:a16="http://schemas.microsoft.com/office/drawing/2014/main" id="{98ECAB4C-85C2-4AB6-A3D4-37289E081508}"/>
                </a:ext>
              </a:extLst>
            </p:cNvPr>
            <p:cNvSpPr/>
            <p:nvPr/>
          </p:nvSpPr>
          <p:spPr>
            <a:xfrm>
              <a:off x="528955" y="655320"/>
              <a:ext cx="3997706" cy="1404874"/>
            </a:xfrm>
            <a:custGeom>
              <a:avLst/>
              <a:gdLst/>
              <a:ahLst/>
              <a:cxnLst/>
              <a:rect l="0" t="0" r="0" b="0"/>
              <a:pathLst>
                <a:path w="3997706" h="1404874">
                  <a:moveTo>
                    <a:pt x="0" y="1404874"/>
                  </a:moveTo>
                  <a:lnTo>
                    <a:pt x="3997706" y="0"/>
                  </a:lnTo>
                </a:path>
              </a:pathLst>
            </a:custGeom>
            <a:ln w="9525" cap="rnd">
              <a:round/>
            </a:ln>
          </p:spPr>
          <p:style>
            <a:lnRef idx="1">
              <a:srgbClr val="4F81BD"/>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sp>
          <p:nvSpPr>
            <p:cNvPr id="51" name="Rectangle 50">
              <a:extLst>
                <a:ext uri="{FF2B5EF4-FFF2-40B4-BE49-F238E27FC236}">
                  <a16:creationId xmlns:a16="http://schemas.microsoft.com/office/drawing/2014/main" id="{A1C497B9-D18A-4C1F-85E5-9A22BB8E850A}"/>
                </a:ext>
              </a:extLst>
            </p:cNvPr>
            <p:cNvSpPr/>
            <p:nvPr/>
          </p:nvSpPr>
          <p:spPr>
            <a:xfrm>
              <a:off x="198730" y="2620899"/>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6A649108-9370-49AF-A246-FF34C09A8E53}"/>
                </a:ext>
              </a:extLst>
            </p:cNvPr>
            <p:cNvSpPr/>
            <p:nvPr/>
          </p:nvSpPr>
          <p:spPr>
            <a:xfrm>
              <a:off x="140818" y="2345690"/>
              <a:ext cx="15409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50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D5083895-A9EF-4C75-BB15-DB52DAA30792}"/>
                </a:ext>
              </a:extLst>
            </p:cNvPr>
            <p:cNvSpPr/>
            <p:nvPr/>
          </p:nvSpPr>
          <p:spPr>
            <a:xfrm>
              <a:off x="82601" y="2070100"/>
              <a:ext cx="23193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100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EBC5B2C7-D867-424B-ABBF-D0860CE99A9B}"/>
                </a:ext>
              </a:extLst>
            </p:cNvPr>
            <p:cNvSpPr/>
            <p:nvPr/>
          </p:nvSpPr>
          <p:spPr>
            <a:xfrm>
              <a:off x="82601" y="1794408"/>
              <a:ext cx="232136" cy="155253"/>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150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5" name="Rectangle 54">
              <a:extLst>
                <a:ext uri="{FF2B5EF4-FFF2-40B4-BE49-F238E27FC236}">
                  <a16:creationId xmlns:a16="http://schemas.microsoft.com/office/drawing/2014/main" id="{23288293-CB05-4F69-868C-4962C7C26A52}"/>
                </a:ext>
              </a:extLst>
            </p:cNvPr>
            <p:cNvSpPr/>
            <p:nvPr/>
          </p:nvSpPr>
          <p:spPr>
            <a:xfrm>
              <a:off x="82601" y="1519301"/>
              <a:ext cx="23193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6" name="Rectangle 55">
              <a:extLst>
                <a:ext uri="{FF2B5EF4-FFF2-40B4-BE49-F238E27FC236}">
                  <a16:creationId xmlns:a16="http://schemas.microsoft.com/office/drawing/2014/main" id="{8A854C9E-1F85-4F8C-872E-F12194E136BD}"/>
                </a:ext>
              </a:extLst>
            </p:cNvPr>
            <p:cNvSpPr/>
            <p:nvPr/>
          </p:nvSpPr>
          <p:spPr>
            <a:xfrm>
              <a:off x="82601" y="1243838"/>
              <a:ext cx="23193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250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847A5BEB-E0F4-4A92-8552-8A2D4A9F0A02}"/>
                </a:ext>
              </a:extLst>
            </p:cNvPr>
            <p:cNvSpPr/>
            <p:nvPr/>
          </p:nvSpPr>
          <p:spPr>
            <a:xfrm>
              <a:off x="82601" y="968629"/>
              <a:ext cx="23193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300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8" name="Rectangle 57">
              <a:extLst>
                <a:ext uri="{FF2B5EF4-FFF2-40B4-BE49-F238E27FC236}">
                  <a16:creationId xmlns:a16="http://schemas.microsoft.com/office/drawing/2014/main" id="{32DD75D9-331B-4A34-BC65-A07D7BED45D2}"/>
                </a:ext>
              </a:extLst>
            </p:cNvPr>
            <p:cNvSpPr/>
            <p:nvPr/>
          </p:nvSpPr>
          <p:spPr>
            <a:xfrm>
              <a:off x="82601" y="693039"/>
              <a:ext cx="23193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350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5941AC0D-7146-4EC0-A230-DECF69E0716A}"/>
                </a:ext>
              </a:extLst>
            </p:cNvPr>
            <p:cNvSpPr/>
            <p:nvPr/>
          </p:nvSpPr>
          <p:spPr>
            <a:xfrm>
              <a:off x="82601" y="417830"/>
              <a:ext cx="231930"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400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FBA62D39-0DDC-4819-924F-D8C702F990C2}"/>
                </a:ext>
              </a:extLst>
            </p:cNvPr>
            <p:cNvSpPr/>
            <p:nvPr/>
          </p:nvSpPr>
          <p:spPr>
            <a:xfrm>
              <a:off x="746506" y="2769616"/>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2011</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211072E9-B944-400A-945D-9D9AE9129AFA}"/>
                </a:ext>
              </a:extLst>
            </p:cNvPr>
            <p:cNvSpPr/>
            <p:nvPr/>
          </p:nvSpPr>
          <p:spPr>
            <a:xfrm>
              <a:off x="1079627" y="2769616"/>
              <a:ext cx="309359"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2012</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2" name="Rectangle 61">
              <a:extLst>
                <a:ext uri="{FF2B5EF4-FFF2-40B4-BE49-F238E27FC236}">
                  <a16:creationId xmlns:a16="http://schemas.microsoft.com/office/drawing/2014/main" id="{3F405D42-142D-4F24-94FA-C2E7E03834F1}"/>
                </a:ext>
              </a:extLst>
            </p:cNvPr>
            <p:cNvSpPr/>
            <p:nvPr/>
          </p:nvSpPr>
          <p:spPr>
            <a:xfrm>
              <a:off x="1413002" y="2769616"/>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2013</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CBF8E0AA-D67A-4BC9-A8FC-72B643E70C8E}"/>
                </a:ext>
              </a:extLst>
            </p:cNvPr>
            <p:cNvSpPr/>
            <p:nvPr/>
          </p:nvSpPr>
          <p:spPr>
            <a:xfrm>
              <a:off x="1746250" y="2769616"/>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2014</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4" name="Rectangle 63">
              <a:extLst>
                <a:ext uri="{FF2B5EF4-FFF2-40B4-BE49-F238E27FC236}">
                  <a16:creationId xmlns:a16="http://schemas.microsoft.com/office/drawing/2014/main" id="{7A239562-5D4B-4E2A-ACF4-656AF130D531}"/>
                </a:ext>
              </a:extLst>
            </p:cNvPr>
            <p:cNvSpPr/>
            <p:nvPr/>
          </p:nvSpPr>
          <p:spPr>
            <a:xfrm>
              <a:off x="2079371" y="2769616"/>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2015</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5" name="Rectangle 64">
              <a:extLst>
                <a:ext uri="{FF2B5EF4-FFF2-40B4-BE49-F238E27FC236}">
                  <a16:creationId xmlns:a16="http://schemas.microsoft.com/office/drawing/2014/main" id="{52702E01-CED7-4707-AFE7-17DE130CB17B}"/>
                </a:ext>
              </a:extLst>
            </p:cNvPr>
            <p:cNvSpPr/>
            <p:nvPr/>
          </p:nvSpPr>
          <p:spPr>
            <a:xfrm>
              <a:off x="2412492" y="2769616"/>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2016</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6" name="Rectangle 65">
              <a:extLst>
                <a:ext uri="{FF2B5EF4-FFF2-40B4-BE49-F238E27FC236}">
                  <a16:creationId xmlns:a16="http://schemas.microsoft.com/office/drawing/2014/main" id="{B08390DC-8DCA-4E83-A2B3-1152A12B9A66}"/>
                </a:ext>
              </a:extLst>
            </p:cNvPr>
            <p:cNvSpPr/>
            <p:nvPr/>
          </p:nvSpPr>
          <p:spPr>
            <a:xfrm>
              <a:off x="2745994" y="2769616"/>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2017</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7" name="Rectangle 66">
              <a:extLst>
                <a:ext uri="{FF2B5EF4-FFF2-40B4-BE49-F238E27FC236}">
                  <a16:creationId xmlns:a16="http://schemas.microsoft.com/office/drawing/2014/main" id="{FC983605-FCA2-4C62-B9AE-7CA5ED9C18C3}"/>
                </a:ext>
              </a:extLst>
            </p:cNvPr>
            <p:cNvSpPr/>
            <p:nvPr/>
          </p:nvSpPr>
          <p:spPr>
            <a:xfrm>
              <a:off x="3079115" y="2769616"/>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2018</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8" name="Rectangle 67">
              <a:extLst>
                <a:ext uri="{FF2B5EF4-FFF2-40B4-BE49-F238E27FC236}">
                  <a16:creationId xmlns:a16="http://schemas.microsoft.com/office/drawing/2014/main" id="{93923C31-0E6B-4F46-A3B7-6597F49B8455}"/>
                </a:ext>
              </a:extLst>
            </p:cNvPr>
            <p:cNvSpPr/>
            <p:nvPr/>
          </p:nvSpPr>
          <p:spPr>
            <a:xfrm>
              <a:off x="3412236" y="2769616"/>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2019</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69" name="Rectangle 68">
              <a:extLst>
                <a:ext uri="{FF2B5EF4-FFF2-40B4-BE49-F238E27FC236}">
                  <a16:creationId xmlns:a16="http://schemas.microsoft.com/office/drawing/2014/main" id="{E3911C3F-CC53-4B4F-A78A-C1BD1F53E16A}"/>
                </a:ext>
              </a:extLst>
            </p:cNvPr>
            <p:cNvSpPr/>
            <p:nvPr/>
          </p:nvSpPr>
          <p:spPr>
            <a:xfrm>
              <a:off x="3745357" y="2769616"/>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9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2020</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70" name="Rectangle 69">
              <a:extLst>
                <a:ext uri="{FF2B5EF4-FFF2-40B4-BE49-F238E27FC236}">
                  <a16:creationId xmlns:a16="http://schemas.microsoft.com/office/drawing/2014/main" id="{BC049EA6-5712-4E17-974B-87EEB0F63CDC}"/>
                </a:ext>
              </a:extLst>
            </p:cNvPr>
            <p:cNvSpPr/>
            <p:nvPr/>
          </p:nvSpPr>
          <p:spPr>
            <a:xfrm>
              <a:off x="838835" y="130810"/>
              <a:ext cx="4183794"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4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Number of Registred  vehicles (In millions)</a:t>
              </a:r>
              <a:endParaRPr lang="en-IN" sz="1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p:txBody>
        </p:sp>
        <p:sp>
          <p:nvSpPr>
            <p:cNvPr id="71" name="Shape 11063">
              <a:extLst>
                <a:ext uri="{FF2B5EF4-FFF2-40B4-BE49-F238E27FC236}">
                  <a16:creationId xmlns:a16="http://schemas.microsoft.com/office/drawing/2014/main" id="{2A8AD775-6F32-49CA-A665-89FAC4518288}"/>
                </a:ext>
              </a:extLst>
            </p:cNvPr>
            <p:cNvSpPr/>
            <p:nvPr/>
          </p:nvSpPr>
          <p:spPr>
            <a:xfrm>
              <a:off x="0" y="0"/>
              <a:ext cx="4832985" cy="2968625"/>
            </a:xfrm>
            <a:custGeom>
              <a:avLst/>
              <a:gdLst/>
              <a:ahLst/>
              <a:cxnLst/>
              <a:rect l="0" t="0" r="0" b="0"/>
              <a:pathLst>
                <a:path w="4832985" h="2968625">
                  <a:moveTo>
                    <a:pt x="0" y="2968625"/>
                  </a:moveTo>
                  <a:lnTo>
                    <a:pt x="4832985" y="2968625"/>
                  </a:lnTo>
                  <a:lnTo>
                    <a:pt x="4832985"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ln w="0"/>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88171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8A7367-2E72-4865-AE59-BAA8568940E4}"/>
              </a:ext>
            </a:extLst>
          </p:cNvPr>
          <p:cNvSpPr/>
          <p:nvPr/>
        </p:nvSpPr>
        <p:spPr>
          <a:xfrm>
            <a:off x="1" y="94541"/>
            <a:ext cx="9155130" cy="830997"/>
          </a:xfrm>
          <a:prstGeom prst="rect">
            <a:avLst/>
          </a:prstGeom>
        </p:spPr>
        <p:txBody>
          <a:bodyPr wrap="square">
            <a:spAutoFit/>
          </a:bodyPr>
          <a:lstStyle/>
          <a:p>
            <a:r>
              <a:rPr lang="en-US" sz="2400" b="1" dirty="0"/>
              <a:t>2 . Number of Passengers by Road (in billion people per km) 2011 -2020 </a:t>
            </a:r>
          </a:p>
        </p:txBody>
      </p:sp>
      <p:graphicFrame>
        <p:nvGraphicFramePr>
          <p:cNvPr id="3" name="Table 2">
            <a:extLst>
              <a:ext uri="{FF2B5EF4-FFF2-40B4-BE49-F238E27FC236}">
                <a16:creationId xmlns:a16="http://schemas.microsoft.com/office/drawing/2014/main" id="{218F2F0B-B333-4484-96A7-017EDA5C7D95}"/>
              </a:ext>
            </a:extLst>
          </p:cNvPr>
          <p:cNvGraphicFramePr>
            <a:graphicFrameLocks noGrp="1"/>
          </p:cNvGraphicFramePr>
          <p:nvPr>
            <p:extLst>
              <p:ext uri="{D42A27DB-BD31-4B8C-83A1-F6EECF244321}">
                <p14:modId xmlns:p14="http://schemas.microsoft.com/office/powerpoint/2010/main" val="2496112122"/>
              </p:ext>
            </p:extLst>
          </p:nvPr>
        </p:nvGraphicFramePr>
        <p:xfrm>
          <a:off x="38918" y="1006195"/>
          <a:ext cx="4443095" cy="4220898"/>
        </p:xfrm>
        <a:graphic>
          <a:graphicData uri="http://schemas.openxmlformats.org/drawingml/2006/table">
            <a:tbl>
              <a:tblPr firstRow="1" firstCol="1" bandRow="1"/>
              <a:tblGrid>
                <a:gridCol w="641350">
                  <a:extLst>
                    <a:ext uri="{9D8B030D-6E8A-4147-A177-3AD203B41FA5}">
                      <a16:colId xmlns:a16="http://schemas.microsoft.com/office/drawing/2014/main" val="2868653029"/>
                    </a:ext>
                  </a:extLst>
                </a:gridCol>
                <a:gridCol w="3801745">
                  <a:extLst>
                    <a:ext uri="{9D8B030D-6E8A-4147-A177-3AD203B41FA5}">
                      <a16:colId xmlns:a16="http://schemas.microsoft.com/office/drawing/2014/main" val="3634521428"/>
                    </a:ext>
                  </a:extLst>
                </a:gridCol>
              </a:tblGrid>
              <a:tr h="383718">
                <a:tc>
                  <a:txBody>
                    <a:bodyPr/>
                    <a:lstStyle/>
                    <a:p>
                      <a:pPr marL="0" marR="0">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YEAR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127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Passenger by road (in billion people per km)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21296496"/>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2011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8409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39467132"/>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9478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9439075"/>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10469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65335160"/>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2014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11472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07038400"/>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13393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69201681"/>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2016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15428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8544435"/>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2017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17832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61172432"/>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2018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20685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22877274"/>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2019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23994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85644021"/>
                  </a:ext>
                </a:extLst>
              </a:tr>
              <a:tr h="383718">
                <a:tc>
                  <a:txBody>
                    <a:bodyPr/>
                    <a:lstStyle/>
                    <a:p>
                      <a:pPr marL="0" marR="41275" algn="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2020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275" algn="r">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27833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945" marR="2730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69958549"/>
                  </a:ext>
                </a:extLst>
              </a:tr>
            </a:tbl>
          </a:graphicData>
        </a:graphic>
      </p:graphicFrame>
      <p:grpSp>
        <p:nvGrpSpPr>
          <p:cNvPr id="4" name="Group 3">
            <a:extLst>
              <a:ext uri="{FF2B5EF4-FFF2-40B4-BE49-F238E27FC236}">
                <a16:creationId xmlns:a16="http://schemas.microsoft.com/office/drawing/2014/main" id="{95F22C70-17C3-4820-9CB7-AAED775BF6D0}"/>
              </a:ext>
            </a:extLst>
          </p:cNvPr>
          <p:cNvGrpSpPr/>
          <p:nvPr/>
        </p:nvGrpSpPr>
        <p:grpSpPr>
          <a:xfrm>
            <a:off x="5568287" y="1182902"/>
            <a:ext cx="5909479" cy="3552871"/>
            <a:chOff x="0" y="0"/>
            <a:chExt cx="5849854" cy="4169610"/>
          </a:xfrm>
        </p:grpSpPr>
        <p:sp>
          <p:nvSpPr>
            <p:cNvPr id="5" name="Rectangle 4">
              <a:extLst>
                <a:ext uri="{FF2B5EF4-FFF2-40B4-BE49-F238E27FC236}">
                  <a16:creationId xmlns:a16="http://schemas.microsoft.com/office/drawing/2014/main" id="{65AD1E41-55A0-41CB-AEE1-01AACB7B36E4}"/>
                </a:ext>
              </a:extLst>
            </p:cNvPr>
            <p:cNvSpPr/>
            <p:nvPr/>
          </p:nvSpPr>
          <p:spPr>
            <a:xfrm>
              <a:off x="5807710" y="3979673"/>
              <a:ext cx="42144" cy="189937"/>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 </a:t>
              </a:r>
            </a:p>
          </p:txBody>
        </p:sp>
        <p:sp>
          <p:nvSpPr>
            <p:cNvPr id="6" name="Shape 11085">
              <a:extLst>
                <a:ext uri="{FF2B5EF4-FFF2-40B4-BE49-F238E27FC236}">
                  <a16:creationId xmlns:a16="http://schemas.microsoft.com/office/drawing/2014/main" id="{71DE8D6A-EE86-4627-BAAE-4C0091EC4AFB}"/>
                </a:ext>
              </a:extLst>
            </p:cNvPr>
            <p:cNvSpPr/>
            <p:nvPr/>
          </p:nvSpPr>
          <p:spPr>
            <a:xfrm>
              <a:off x="478155" y="3416428"/>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7" name="Shape 11086">
              <a:extLst>
                <a:ext uri="{FF2B5EF4-FFF2-40B4-BE49-F238E27FC236}">
                  <a16:creationId xmlns:a16="http://schemas.microsoft.com/office/drawing/2014/main" id="{A4A6097A-277D-4E0C-A448-7E46045421D9}"/>
                </a:ext>
              </a:extLst>
            </p:cNvPr>
            <p:cNvSpPr/>
            <p:nvPr/>
          </p:nvSpPr>
          <p:spPr>
            <a:xfrm>
              <a:off x="478155" y="3041524"/>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8" name="Shape 11087">
              <a:extLst>
                <a:ext uri="{FF2B5EF4-FFF2-40B4-BE49-F238E27FC236}">
                  <a16:creationId xmlns:a16="http://schemas.microsoft.com/office/drawing/2014/main" id="{2D56B6A3-AB6B-4A90-BF3D-3E27DBF06DAC}"/>
                </a:ext>
              </a:extLst>
            </p:cNvPr>
            <p:cNvSpPr/>
            <p:nvPr/>
          </p:nvSpPr>
          <p:spPr>
            <a:xfrm>
              <a:off x="478155" y="2668143"/>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9" name="Shape 11088">
              <a:extLst>
                <a:ext uri="{FF2B5EF4-FFF2-40B4-BE49-F238E27FC236}">
                  <a16:creationId xmlns:a16="http://schemas.microsoft.com/office/drawing/2014/main" id="{628D6409-7758-4FB0-BB7D-A65AD4088CCB}"/>
                </a:ext>
              </a:extLst>
            </p:cNvPr>
            <p:cNvSpPr/>
            <p:nvPr/>
          </p:nvSpPr>
          <p:spPr>
            <a:xfrm>
              <a:off x="478155" y="2293240"/>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10" name="Shape 11089">
              <a:extLst>
                <a:ext uri="{FF2B5EF4-FFF2-40B4-BE49-F238E27FC236}">
                  <a16:creationId xmlns:a16="http://schemas.microsoft.com/office/drawing/2014/main" id="{60F9642B-D119-463A-BE54-00C928BF956F}"/>
                </a:ext>
              </a:extLst>
            </p:cNvPr>
            <p:cNvSpPr/>
            <p:nvPr/>
          </p:nvSpPr>
          <p:spPr>
            <a:xfrm>
              <a:off x="478155" y="1919860"/>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11" name="Shape 11090">
              <a:extLst>
                <a:ext uri="{FF2B5EF4-FFF2-40B4-BE49-F238E27FC236}">
                  <a16:creationId xmlns:a16="http://schemas.microsoft.com/office/drawing/2014/main" id="{9C914BCC-4215-4DDF-B706-F6CE988A9001}"/>
                </a:ext>
              </a:extLst>
            </p:cNvPr>
            <p:cNvSpPr/>
            <p:nvPr/>
          </p:nvSpPr>
          <p:spPr>
            <a:xfrm>
              <a:off x="478155" y="1544955"/>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12" name="Shape 11091">
              <a:extLst>
                <a:ext uri="{FF2B5EF4-FFF2-40B4-BE49-F238E27FC236}">
                  <a16:creationId xmlns:a16="http://schemas.microsoft.com/office/drawing/2014/main" id="{84E6D23A-0C6C-4C91-8CEE-B1D21500190B}"/>
                </a:ext>
              </a:extLst>
            </p:cNvPr>
            <p:cNvSpPr/>
            <p:nvPr/>
          </p:nvSpPr>
          <p:spPr>
            <a:xfrm>
              <a:off x="478155" y="1171194"/>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13" name="Picture 12">
              <a:extLst>
                <a:ext uri="{FF2B5EF4-FFF2-40B4-BE49-F238E27FC236}">
                  <a16:creationId xmlns:a16="http://schemas.microsoft.com/office/drawing/2014/main" id="{B6F46698-9D8D-47CF-83A3-F9AB1AB035B2}"/>
                </a:ext>
              </a:extLst>
            </p:cNvPr>
            <p:cNvPicPr/>
            <p:nvPr/>
          </p:nvPicPr>
          <p:blipFill>
            <a:blip r:embed="rId2"/>
            <a:stretch>
              <a:fillRect/>
            </a:stretch>
          </p:blipFill>
          <p:spPr>
            <a:xfrm>
              <a:off x="580136" y="3155316"/>
              <a:ext cx="222504" cy="637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Shape 11093">
              <a:extLst>
                <a:ext uri="{FF2B5EF4-FFF2-40B4-BE49-F238E27FC236}">
                  <a16:creationId xmlns:a16="http://schemas.microsoft.com/office/drawing/2014/main" id="{280EDA4F-850B-4421-BAFD-77B8E1C4F3E0}"/>
                </a:ext>
              </a:extLst>
            </p:cNvPr>
            <p:cNvSpPr/>
            <p:nvPr/>
          </p:nvSpPr>
          <p:spPr>
            <a:xfrm>
              <a:off x="586232" y="3161031"/>
              <a:ext cx="216192" cy="629285"/>
            </a:xfrm>
            <a:custGeom>
              <a:avLst/>
              <a:gdLst/>
              <a:ahLst/>
              <a:cxnLst/>
              <a:rect l="0" t="0" r="0" b="0"/>
              <a:pathLst>
                <a:path w="216192" h="629285">
                  <a:moveTo>
                    <a:pt x="0" y="629285"/>
                  </a:moveTo>
                  <a:lnTo>
                    <a:pt x="216192" y="629285"/>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15" name="Picture 14">
              <a:extLst>
                <a:ext uri="{FF2B5EF4-FFF2-40B4-BE49-F238E27FC236}">
                  <a16:creationId xmlns:a16="http://schemas.microsoft.com/office/drawing/2014/main" id="{4A85D266-7C9F-47F9-B581-F5D20849861A}"/>
                </a:ext>
              </a:extLst>
            </p:cNvPr>
            <p:cNvPicPr/>
            <p:nvPr/>
          </p:nvPicPr>
          <p:blipFill>
            <a:blip r:embed="rId3"/>
            <a:stretch>
              <a:fillRect/>
            </a:stretch>
          </p:blipFill>
          <p:spPr>
            <a:xfrm>
              <a:off x="1014984" y="3073020"/>
              <a:ext cx="219456" cy="716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Shape 11095">
              <a:extLst>
                <a:ext uri="{FF2B5EF4-FFF2-40B4-BE49-F238E27FC236}">
                  <a16:creationId xmlns:a16="http://schemas.microsoft.com/office/drawing/2014/main" id="{C14F3882-509E-4436-9549-1C1ED916E8E3}"/>
                </a:ext>
              </a:extLst>
            </p:cNvPr>
            <p:cNvSpPr/>
            <p:nvPr/>
          </p:nvSpPr>
          <p:spPr>
            <a:xfrm>
              <a:off x="1018667" y="3081033"/>
              <a:ext cx="216192" cy="709282"/>
            </a:xfrm>
            <a:custGeom>
              <a:avLst/>
              <a:gdLst/>
              <a:ahLst/>
              <a:cxnLst/>
              <a:rect l="0" t="0" r="0" b="0"/>
              <a:pathLst>
                <a:path w="216192" h="709282">
                  <a:moveTo>
                    <a:pt x="0" y="709282"/>
                  </a:moveTo>
                  <a:lnTo>
                    <a:pt x="216192" y="709282"/>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17" name="Picture 16">
              <a:extLst>
                <a:ext uri="{FF2B5EF4-FFF2-40B4-BE49-F238E27FC236}">
                  <a16:creationId xmlns:a16="http://schemas.microsoft.com/office/drawing/2014/main" id="{AAA89737-3384-4928-A708-ADFBA207F86F}"/>
                </a:ext>
              </a:extLst>
            </p:cNvPr>
            <p:cNvPicPr/>
            <p:nvPr/>
          </p:nvPicPr>
          <p:blipFill>
            <a:blip r:embed="rId4"/>
            <a:stretch>
              <a:fillRect/>
            </a:stretch>
          </p:blipFill>
          <p:spPr>
            <a:xfrm>
              <a:off x="1446784" y="2999868"/>
              <a:ext cx="222504" cy="792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Shape 11097">
              <a:extLst>
                <a:ext uri="{FF2B5EF4-FFF2-40B4-BE49-F238E27FC236}">
                  <a16:creationId xmlns:a16="http://schemas.microsoft.com/office/drawing/2014/main" id="{586A6EE5-9EC0-40B0-A391-DCC390FBA8F3}"/>
                </a:ext>
              </a:extLst>
            </p:cNvPr>
            <p:cNvSpPr/>
            <p:nvPr/>
          </p:nvSpPr>
          <p:spPr>
            <a:xfrm>
              <a:off x="1450975" y="3006878"/>
              <a:ext cx="216192" cy="783437"/>
            </a:xfrm>
            <a:custGeom>
              <a:avLst/>
              <a:gdLst/>
              <a:ahLst/>
              <a:cxnLst/>
              <a:rect l="0" t="0" r="0" b="0"/>
              <a:pathLst>
                <a:path w="216192" h="783437">
                  <a:moveTo>
                    <a:pt x="0" y="783437"/>
                  </a:moveTo>
                  <a:lnTo>
                    <a:pt x="216192" y="783437"/>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19" name="Picture 18">
              <a:extLst>
                <a:ext uri="{FF2B5EF4-FFF2-40B4-BE49-F238E27FC236}">
                  <a16:creationId xmlns:a16="http://schemas.microsoft.com/office/drawing/2014/main" id="{8C0C9695-789A-4E87-8E98-34B960006FFB}"/>
                </a:ext>
              </a:extLst>
            </p:cNvPr>
            <p:cNvPicPr/>
            <p:nvPr/>
          </p:nvPicPr>
          <p:blipFill>
            <a:blip r:embed="rId5"/>
            <a:stretch>
              <a:fillRect/>
            </a:stretch>
          </p:blipFill>
          <p:spPr>
            <a:xfrm>
              <a:off x="1875536" y="2926716"/>
              <a:ext cx="222504" cy="865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Shape 11099">
              <a:extLst>
                <a:ext uri="{FF2B5EF4-FFF2-40B4-BE49-F238E27FC236}">
                  <a16:creationId xmlns:a16="http://schemas.microsoft.com/office/drawing/2014/main" id="{B2F65335-6D05-4AA1-8C7A-4740725420FC}"/>
                </a:ext>
              </a:extLst>
            </p:cNvPr>
            <p:cNvSpPr/>
            <p:nvPr/>
          </p:nvSpPr>
          <p:spPr>
            <a:xfrm>
              <a:off x="1883410" y="2931821"/>
              <a:ext cx="216192" cy="858495"/>
            </a:xfrm>
            <a:custGeom>
              <a:avLst/>
              <a:gdLst/>
              <a:ahLst/>
              <a:cxnLst/>
              <a:rect l="0" t="0" r="0" b="0"/>
              <a:pathLst>
                <a:path w="216192" h="858495">
                  <a:moveTo>
                    <a:pt x="0" y="858495"/>
                  </a:moveTo>
                  <a:lnTo>
                    <a:pt x="216192" y="858495"/>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21" name="Picture 20">
              <a:extLst>
                <a:ext uri="{FF2B5EF4-FFF2-40B4-BE49-F238E27FC236}">
                  <a16:creationId xmlns:a16="http://schemas.microsoft.com/office/drawing/2014/main" id="{40080AAF-54C1-4278-89F4-ED7AB562B5ED}"/>
                </a:ext>
              </a:extLst>
            </p:cNvPr>
            <p:cNvPicPr/>
            <p:nvPr/>
          </p:nvPicPr>
          <p:blipFill>
            <a:blip r:embed="rId6"/>
            <a:stretch>
              <a:fillRect/>
            </a:stretch>
          </p:blipFill>
          <p:spPr>
            <a:xfrm>
              <a:off x="2310384" y="2780412"/>
              <a:ext cx="219456" cy="1008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Shape 11101">
              <a:extLst>
                <a:ext uri="{FF2B5EF4-FFF2-40B4-BE49-F238E27FC236}">
                  <a16:creationId xmlns:a16="http://schemas.microsoft.com/office/drawing/2014/main" id="{971BF10F-5433-4880-AA9B-1EA769211BD7}"/>
                </a:ext>
              </a:extLst>
            </p:cNvPr>
            <p:cNvSpPr/>
            <p:nvPr/>
          </p:nvSpPr>
          <p:spPr>
            <a:xfrm>
              <a:off x="2315718" y="2788057"/>
              <a:ext cx="216192" cy="1002259"/>
            </a:xfrm>
            <a:custGeom>
              <a:avLst/>
              <a:gdLst/>
              <a:ahLst/>
              <a:cxnLst/>
              <a:rect l="0" t="0" r="0" b="0"/>
              <a:pathLst>
                <a:path w="216192" h="1002259">
                  <a:moveTo>
                    <a:pt x="0" y="1002259"/>
                  </a:moveTo>
                  <a:lnTo>
                    <a:pt x="216192" y="1002259"/>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23" name="Picture 22">
              <a:extLst>
                <a:ext uri="{FF2B5EF4-FFF2-40B4-BE49-F238E27FC236}">
                  <a16:creationId xmlns:a16="http://schemas.microsoft.com/office/drawing/2014/main" id="{9789E018-CC12-47E5-A3A1-664796A1EADA}"/>
                </a:ext>
              </a:extLst>
            </p:cNvPr>
            <p:cNvPicPr/>
            <p:nvPr/>
          </p:nvPicPr>
          <p:blipFill>
            <a:blip r:embed="rId7"/>
            <a:stretch>
              <a:fillRect/>
            </a:stretch>
          </p:blipFill>
          <p:spPr>
            <a:xfrm>
              <a:off x="2742184" y="2628012"/>
              <a:ext cx="222504" cy="116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Shape 11103">
              <a:extLst>
                <a:ext uri="{FF2B5EF4-FFF2-40B4-BE49-F238E27FC236}">
                  <a16:creationId xmlns:a16="http://schemas.microsoft.com/office/drawing/2014/main" id="{47144ED1-2BD1-4809-BAC5-0FA86B596D04}"/>
                </a:ext>
              </a:extLst>
            </p:cNvPr>
            <p:cNvSpPr/>
            <p:nvPr/>
          </p:nvSpPr>
          <p:spPr>
            <a:xfrm>
              <a:off x="2748153" y="2635771"/>
              <a:ext cx="216192" cy="1154544"/>
            </a:xfrm>
            <a:custGeom>
              <a:avLst/>
              <a:gdLst/>
              <a:ahLst/>
              <a:cxnLst/>
              <a:rect l="0" t="0" r="0" b="0"/>
              <a:pathLst>
                <a:path w="216192" h="1154544">
                  <a:moveTo>
                    <a:pt x="0" y="1154544"/>
                  </a:moveTo>
                  <a:lnTo>
                    <a:pt x="216192" y="1154544"/>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25" name="Picture 24">
              <a:extLst>
                <a:ext uri="{FF2B5EF4-FFF2-40B4-BE49-F238E27FC236}">
                  <a16:creationId xmlns:a16="http://schemas.microsoft.com/office/drawing/2014/main" id="{48138790-54DD-40D0-B4AD-B58E4AB53374}"/>
                </a:ext>
              </a:extLst>
            </p:cNvPr>
            <p:cNvPicPr/>
            <p:nvPr/>
          </p:nvPicPr>
          <p:blipFill>
            <a:blip r:embed="rId8"/>
            <a:stretch>
              <a:fillRect/>
            </a:stretch>
          </p:blipFill>
          <p:spPr>
            <a:xfrm>
              <a:off x="3173984" y="2450212"/>
              <a:ext cx="222504" cy="1338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Shape 11105">
              <a:extLst>
                <a:ext uri="{FF2B5EF4-FFF2-40B4-BE49-F238E27FC236}">
                  <a16:creationId xmlns:a16="http://schemas.microsoft.com/office/drawing/2014/main" id="{1657FCDE-35BA-4D86-AA7A-F46EE0001AC3}"/>
                </a:ext>
              </a:extLst>
            </p:cNvPr>
            <p:cNvSpPr/>
            <p:nvPr/>
          </p:nvSpPr>
          <p:spPr>
            <a:xfrm>
              <a:off x="3180588" y="2455927"/>
              <a:ext cx="216192" cy="1334389"/>
            </a:xfrm>
            <a:custGeom>
              <a:avLst/>
              <a:gdLst/>
              <a:ahLst/>
              <a:cxnLst/>
              <a:rect l="0" t="0" r="0" b="0"/>
              <a:pathLst>
                <a:path w="216192" h="1334389">
                  <a:moveTo>
                    <a:pt x="0" y="1334389"/>
                  </a:moveTo>
                  <a:lnTo>
                    <a:pt x="216192" y="1334389"/>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27" name="Picture 26">
              <a:extLst>
                <a:ext uri="{FF2B5EF4-FFF2-40B4-BE49-F238E27FC236}">
                  <a16:creationId xmlns:a16="http://schemas.microsoft.com/office/drawing/2014/main" id="{C1E2A6C8-489D-47B5-B60E-7016EBC9D828}"/>
                </a:ext>
              </a:extLst>
            </p:cNvPr>
            <p:cNvPicPr/>
            <p:nvPr/>
          </p:nvPicPr>
          <p:blipFill>
            <a:blip r:embed="rId9"/>
            <a:stretch>
              <a:fillRect/>
            </a:stretch>
          </p:blipFill>
          <p:spPr>
            <a:xfrm>
              <a:off x="3608832" y="2234820"/>
              <a:ext cx="219456" cy="1554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Shape 11107">
              <a:extLst>
                <a:ext uri="{FF2B5EF4-FFF2-40B4-BE49-F238E27FC236}">
                  <a16:creationId xmlns:a16="http://schemas.microsoft.com/office/drawing/2014/main" id="{5AF29DB2-A401-4229-AB8C-B3C0347305E1}"/>
                </a:ext>
              </a:extLst>
            </p:cNvPr>
            <p:cNvSpPr/>
            <p:nvPr/>
          </p:nvSpPr>
          <p:spPr>
            <a:xfrm>
              <a:off x="3612896" y="2242313"/>
              <a:ext cx="216192" cy="1548003"/>
            </a:xfrm>
            <a:custGeom>
              <a:avLst/>
              <a:gdLst/>
              <a:ahLst/>
              <a:cxnLst/>
              <a:rect l="0" t="0" r="0" b="0"/>
              <a:pathLst>
                <a:path w="216192" h="1548003">
                  <a:moveTo>
                    <a:pt x="0" y="1548003"/>
                  </a:moveTo>
                  <a:lnTo>
                    <a:pt x="216192" y="1548003"/>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29" name="Picture 28">
              <a:extLst>
                <a:ext uri="{FF2B5EF4-FFF2-40B4-BE49-F238E27FC236}">
                  <a16:creationId xmlns:a16="http://schemas.microsoft.com/office/drawing/2014/main" id="{17AD719D-556F-4FD7-B591-771D75EC3854}"/>
                </a:ext>
              </a:extLst>
            </p:cNvPr>
            <p:cNvPicPr/>
            <p:nvPr/>
          </p:nvPicPr>
          <p:blipFill>
            <a:blip r:embed="rId10"/>
            <a:stretch>
              <a:fillRect/>
            </a:stretch>
          </p:blipFill>
          <p:spPr>
            <a:xfrm>
              <a:off x="4040632" y="1989963"/>
              <a:ext cx="222504" cy="1801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Shape 11109">
              <a:extLst>
                <a:ext uri="{FF2B5EF4-FFF2-40B4-BE49-F238E27FC236}">
                  <a16:creationId xmlns:a16="http://schemas.microsoft.com/office/drawing/2014/main" id="{96284E12-7367-4303-B098-3BB797D44A5C}"/>
                </a:ext>
              </a:extLst>
            </p:cNvPr>
            <p:cNvSpPr/>
            <p:nvPr/>
          </p:nvSpPr>
          <p:spPr>
            <a:xfrm>
              <a:off x="4045331" y="1994790"/>
              <a:ext cx="216192" cy="1795526"/>
            </a:xfrm>
            <a:custGeom>
              <a:avLst/>
              <a:gdLst/>
              <a:ahLst/>
              <a:cxnLst/>
              <a:rect l="0" t="0" r="0" b="0"/>
              <a:pathLst>
                <a:path w="216192" h="1795526">
                  <a:moveTo>
                    <a:pt x="0" y="1795526"/>
                  </a:moveTo>
                  <a:lnTo>
                    <a:pt x="216192" y="1795526"/>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pic>
          <p:nvPicPr>
            <p:cNvPr id="31" name="Picture 30">
              <a:extLst>
                <a:ext uri="{FF2B5EF4-FFF2-40B4-BE49-F238E27FC236}">
                  <a16:creationId xmlns:a16="http://schemas.microsoft.com/office/drawing/2014/main" id="{602B2A3B-5161-46EC-B60B-775CE4B776B9}"/>
                </a:ext>
              </a:extLst>
            </p:cNvPr>
            <p:cNvPicPr/>
            <p:nvPr/>
          </p:nvPicPr>
          <p:blipFill>
            <a:blip r:embed="rId11"/>
            <a:stretch>
              <a:fillRect/>
            </a:stretch>
          </p:blipFill>
          <p:spPr>
            <a:xfrm>
              <a:off x="4472432" y="1701419"/>
              <a:ext cx="222504" cy="2090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 name="Shape 11111">
              <a:extLst>
                <a:ext uri="{FF2B5EF4-FFF2-40B4-BE49-F238E27FC236}">
                  <a16:creationId xmlns:a16="http://schemas.microsoft.com/office/drawing/2014/main" id="{1DEFA32A-2FDD-4A90-90A3-A21E73C7DF87}"/>
                </a:ext>
              </a:extLst>
            </p:cNvPr>
            <p:cNvSpPr/>
            <p:nvPr/>
          </p:nvSpPr>
          <p:spPr>
            <a:xfrm>
              <a:off x="4477639" y="1707389"/>
              <a:ext cx="216192" cy="2082927"/>
            </a:xfrm>
            <a:custGeom>
              <a:avLst/>
              <a:gdLst/>
              <a:ahLst/>
              <a:cxnLst/>
              <a:rect l="0" t="0" r="0" b="0"/>
              <a:pathLst>
                <a:path w="216192" h="2082927">
                  <a:moveTo>
                    <a:pt x="0" y="2082927"/>
                  </a:moveTo>
                  <a:lnTo>
                    <a:pt x="216192" y="2082927"/>
                  </a:lnTo>
                  <a:lnTo>
                    <a:pt x="216192"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33" name="Shape 11112">
              <a:extLst>
                <a:ext uri="{FF2B5EF4-FFF2-40B4-BE49-F238E27FC236}">
                  <a16:creationId xmlns:a16="http://schemas.microsoft.com/office/drawing/2014/main" id="{66971349-09D0-474C-8CB2-2951D5BB3563}"/>
                </a:ext>
              </a:extLst>
            </p:cNvPr>
            <p:cNvSpPr/>
            <p:nvPr/>
          </p:nvSpPr>
          <p:spPr>
            <a:xfrm>
              <a:off x="478155" y="3790316"/>
              <a:ext cx="5188585" cy="0"/>
            </a:xfrm>
            <a:custGeom>
              <a:avLst/>
              <a:gdLst/>
              <a:ahLst/>
              <a:cxnLst/>
              <a:rect l="0" t="0" r="0" b="0"/>
              <a:pathLst>
                <a:path w="5188585">
                  <a:moveTo>
                    <a:pt x="0" y="0"/>
                  </a:moveTo>
                  <a:lnTo>
                    <a:pt x="5188585" y="0"/>
                  </a:lnTo>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34" name="Rectangle 33">
              <a:extLst>
                <a:ext uri="{FF2B5EF4-FFF2-40B4-BE49-F238E27FC236}">
                  <a16:creationId xmlns:a16="http://schemas.microsoft.com/office/drawing/2014/main" id="{979A03B5-9EF8-46FA-A9A6-A9E88BCD1882}"/>
                </a:ext>
              </a:extLst>
            </p:cNvPr>
            <p:cNvSpPr/>
            <p:nvPr/>
          </p:nvSpPr>
          <p:spPr>
            <a:xfrm>
              <a:off x="578866" y="2987549"/>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8409</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35" name="Rectangle 34">
              <a:extLst>
                <a:ext uri="{FF2B5EF4-FFF2-40B4-BE49-F238E27FC236}">
                  <a16:creationId xmlns:a16="http://schemas.microsoft.com/office/drawing/2014/main" id="{BBA8AA54-EFE6-4A35-9E19-8C8B7742DD08}"/>
                </a:ext>
              </a:extLst>
            </p:cNvPr>
            <p:cNvSpPr/>
            <p:nvPr/>
          </p:nvSpPr>
          <p:spPr>
            <a:xfrm>
              <a:off x="1011301" y="2907666"/>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9478</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36" name="Rectangle 35">
              <a:extLst>
                <a:ext uri="{FF2B5EF4-FFF2-40B4-BE49-F238E27FC236}">
                  <a16:creationId xmlns:a16="http://schemas.microsoft.com/office/drawing/2014/main" id="{5D38B088-5269-4243-B2E1-44F336EDF7D7}"/>
                </a:ext>
              </a:extLst>
            </p:cNvPr>
            <p:cNvSpPr/>
            <p:nvPr/>
          </p:nvSpPr>
          <p:spPr>
            <a:xfrm>
              <a:off x="1414907" y="2833243"/>
              <a:ext cx="385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10469</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37" name="Rectangle 36">
              <a:extLst>
                <a:ext uri="{FF2B5EF4-FFF2-40B4-BE49-F238E27FC236}">
                  <a16:creationId xmlns:a16="http://schemas.microsoft.com/office/drawing/2014/main" id="{2A1D7100-F41E-4D32-9522-5B136AF8AAAA}"/>
                </a:ext>
              </a:extLst>
            </p:cNvPr>
            <p:cNvSpPr/>
            <p:nvPr/>
          </p:nvSpPr>
          <p:spPr>
            <a:xfrm>
              <a:off x="1847088" y="2758314"/>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11472</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38" name="Rectangle 37">
              <a:extLst>
                <a:ext uri="{FF2B5EF4-FFF2-40B4-BE49-F238E27FC236}">
                  <a16:creationId xmlns:a16="http://schemas.microsoft.com/office/drawing/2014/main" id="{DE197D0E-B7F8-4D24-91B9-440BB6051551}"/>
                </a:ext>
              </a:extLst>
            </p:cNvPr>
            <p:cNvSpPr/>
            <p:nvPr/>
          </p:nvSpPr>
          <p:spPr>
            <a:xfrm>
              <a:off x="2279650" y="2614423"/>
              <a:ext cx="385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13393</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39" name="Rectangle 38">
              <a:extLst>
                <a:ext uri="{FF2B5EF4-FFF2-40B4-BE49-F238E27FC236}">
                  <a16:creationId xmlns:a16="http://schemas.microsoft.com/office/drawing/2014/main" id="{C1B41C78-B43D-4507-91A8-86AA96CE1CC8}"/>
                </a:ext>
              </a:extLst>
            </p:cNvPr>
            <p:cNvSpPr/>
            <p:nvPr/>
          </p:nvSpPr>
          <p:spPr>
            <a:xfrm>
              <a:off x="2712085" y="2462277"/>
              <a:ext cx="385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15428</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0" name="Rectangle 39">
              <a:extLst>
                <a:ext uri="{FF2B5EF4-FFF2-40B4-BE49-F238E27FC236}">
                  <a16:creationId xmlns:a16="http://schemas.microsoft.com/office/drawing/2014/main" id="{86891CE7-6AFC-4A06-910E-77367111A8FA}"/>
                </a:ext>
              </a:extLst>
            </p:cNvPr>
            <p:cNvSpPr/>
            <p:nvPr/>
          </p:nvSpPr>
          <p:spPr>
            <a:xfrm>
              <a:off x="3144647" y="2282191"/>
              <a:ext cx="385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17832</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1" name="Rectangle 40">
              <a:extLst>
                <a:ext uri="{FF2B5EF4-FFF2-40B4-BE49-F238E27FC236}">
                  <a16:creationId xmlns:a16="http://schemas.microsoft.com/office/drawing/2014/main" id="{0AC16153-4FE0-4C5D-AFAB-DBB78F8E772E}"/>
                </a:ext>
              </a:extLst>
            </p:cNvPr>
            <p:cNvSpPr/>
            <p:nvPr/>
          </p:nvSpPr>
          <p:spPr>
            <a:xfrm>
              <a:off x="3577082" y="2068830"/>
              <a:ext cx="385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20685</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2" name="Rectangle 41">
              <a:extLst>
                <a:ext uri="{FF2B5EF4-FFF2-40B4-BE49-F238E27FC236}">
                  <a16:creationId xmlns:a16="http://schemas.microsoft.com/office/drawing/2014/main" id="{8D744BEA-37B6-47CF-B137-2E5DF79139C2}"/>
                </a:ext>
              </a:extLst>
            </p:cNvPr>
            <p:cNvSpPr/>
            <p:nvPr/>
          </p:nvSpPr>
          <p:spPr>
            <a:xfrm>
              <a:off x="4009644" y="1821053"/>
              <a:ext cx="385166"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23994</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3" name="Rectangle 42">
              <a:extLst>
                <a:ext uri="{FF2B5EF4-FFF2-40B4-BE49-F238E27FC236}">
                  <a16:creationId xmlns:a16="http://schemas.microsoft.com/office/drawing/2014/main" id="{2F272FD8-03C9-4CDD-A7BD-7DD1604DAE98}"/>
                </a:ext>
              </a:extLst>
            </p:cNvPr>
            <p:cNvSpPr/>
            <p:nvPr/>
          </p:nvSpPr>
          <p:spPr>
            <a:xfrm>
              <a:off x="4442206" y="1533424"/>
              <a:ext cx="385369" cy="155253"/>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27833</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4" name="Shape 11123">
              <a:extLst>
                <a:ext uri="{FF2B5EF4-FFF2-40B4-BE49-F238E27FC236}">
                  <a16:creationId xmlns:a16="http://schemas.microsoft.com/office/drawing/2014/main" id="{9F1FF533-CC7B-4228-A7B3-81AC4E2AC85C}"/>
                </a:ext>
              </a:extLst>
            </p:cNvPr>
            <p:cNvSpPr/>
            <p:nvPr/>
          </p:nvSpPr>
          <p:spPr>
            <a:xfrm>
              <a:off x="694309" y="1572768"/>
              <a:ext cx="4756277" cy="1739265"/>
            </a:xfrm>
            <a:custGeom>
              <a:avLst/>
              <a:gdLst/>
              <a:ahLst/>
              <a:cxnLst/>
              <a:rect l="0" t="0" r="0" b="0"/>
              <a:pathLst>
                <a:path w="4756277" h="1739265">
                  <a:moveTo>
                    <a:pt x="0" y="1739265"/>
                  </a:moveTo>
                  <a:lnTo>
                    <a:pt x="4756277" y="0"/>
                  </a:lnTo>
                </a:path>
              </a:pathLst>
            </a:custGeom>
            <a:noFill/>
            <a:ln w="9525" cap="rnd" cmpd="sng" algn="ctr">
              <a:solidFill>
                <a:srgbClr val="4F81BD"/>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45" name="Shape 11124">
              <a:extLst>
                <a:ext uri="{FF2B5EF4-FFF2-40B4-BE49-F238E27FC236}">
                  <a16:creationId xmlns:a16="http://schemas.microsoft.com/office/drawing/2014/main" id="{1ECC27DE-8EBE-460C-8ACC-1CAA62C2E305}"/>
                </a:ext>
              </a:extLst>
            </p:cNvPr>
            <p:cNvSpPr/>
            <p:nvPr/>
          </p:nvSpPr>
          <p:spPr>
            <a:xfrm>
              <a:off x="694309" y="1572768"/>
              <a:ext cx="4756277" cy="1739265"/>
            </a:xfrm>
            <a:custGeom>
              <a:avLst/>
              <a:gdLst/>
              <a:ahLst/>
              <a:cxnLst/>
              <a:rect l="0" t="0" r="0" b="0"/>
              <a:pathLst>
                <a:path w="4756277" h="1739265">
                  <a:moveTo>
                    <a:pt x="0" y="1739265"/>
                  </a:moveTo>
                  <a:lnTo>
                    <a:pt x="4756277" y="0"/>
                  </a:lnTo>
                </a:path>
              </a:pathLst>
            </a:custGeom>
            <a:noFill/>
            <a:ln w="9525" cap="rnd" cmpd="sng" algn="ctr">
              <a:solidFill>
                <a:srgbClr val="4F81BD"/>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46" name="Rectangle 45">
              <a:extLst>
                <a:ext uri="{FF2B5EF4-FFF2-40B4-BE49-F238E27FC236}">
                  <a16:creationId xmlns:a16="http://schemas.microsoft.com/office/drawing/2014/main" id="{A6D972B5-5E13-40CB-9DF6-D44A6FD6E285}"/>
                </a:ext>
              </a:extLst>
            </p:cNvPr>
            <p:cNvSpPr/>
            <p:nvPr/>
          </p:nvSpPr>
          <p:spPr>
            <a:xfrm>
              <a:off x="314554" y="3737611"/>
              <a:ext cx="77074"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7" name="Rectangle 46">
              <a:extLst>
                <a:ext uri="{FF2B5EF4-FFF2-40B4-BE49-F238E27FC236}">
                  <a16:creationId xmlns:a16="http://schemas.microsoft.com/office/drawing/2014/main" id="{7132B7B8-7931-4031-AD9B-93D1CCC04349}"/>
                </a:ext>
              </a:extLst>
            </p:cNvPr>
            <p:cNvSpPr/>
            <p:nvPr/>
          </p:nvSpPr>
          <p:spPr>
            <a:xfrm>
              <a:off x="140818" y="3363342"/>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5000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8" name="Rectangle 47">
              <a:extLst>
                <a:ext uri="{FF2B5EF4-FFF2-40B4-BE49-F238E27FC236}">
                  <a16:creationId xmlns:a16="http://schemas.microsoft.com/office/drawing/2014/main" id="{6BE8464A-A656-454C-8980-22C753EB74D1}"/>
                </a:ext>
              </a:extLst>
            </p:cNvPr>
            <p:cNvSpPr/>
            <p:nvPr/>
          </p:nvSpPr>
          <p:spPr>
            <a:xfrm>
              <a:off x="82601" y="2989073"/>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10000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49" name="Rectangle 48">
              <a:extLst>
                <a:ext uri="{FF2B5EF4-FFF2-40B4-BE49-F238E27FC236}">
                  <a16:creationId xmlns:a16="http://schemas.microsoft.com/office/drawing/2014/main" id="{FEFFA154-7311-4939-80DE-C0BDFD73F381}"/>
                </a:ext>
              </a:extLst>
            </p:cNvPr>
            <p:cNvSpPr/>
            <p:nvPr/>
          </p:nvSpPr>
          <p:spPr>
            <a:xfrm>
              <a:off x="82601" y="2614677"/>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15000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0" name="Rectangle 49">
              <a:extLst>
                <a:ext uri="{FF2B5EF4-FFF2-40B4-BE49-F238E27FC236}">
                  <a16:creationId xmlns:a16="http://schemas.microsoft.com/office/drawing/2014/main" id="{465D99E5-F5DE-4281-9044-F9DF52DF50CD}"/>
                </a:ext>
              </a:extLst>
            </p:cNvPr>
            <p:cNvSpPr/>
            <p:nvPr/>
          </p:nvSpPr>
          <p:spPr>
            <a:xfrm>
              <a:off x="82601" y="2240789"/>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1" name="Rectangle 50">
              <a:extLst>
                <a:ext uri="{FF2B5EF4-FFF2-40B4-BE49-F238E27FC236}">
                  <a16:creationId xmlns:a16="http://schemas.microsoft.com/office/drawing/2014/main" id="{B9CFEE36-66D7-4348-964B-8356E7C274E5}"/>
                </a:ext>
              </a:extLst>
            </p:cNvPr>
            <p:cNvSpPr/>
            <p:nvPr/>
          </p:nvSpPr>
          <p:spPr>
            <a:xfrm>
              <a:off x="82601" y="1866392"/>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25000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2" name="Rectangle 51">
              <a:extLst>
                <a:ext uri="{FF2B5EF4-FFF2-40B4-BE49-F238E27FC236}">
                  <a16:creationId xmlns:a16="http://schemas.microsoft.com/office/drawing/2014/main" id="{04BFF5CB-432E-401F-89FF-8FF1BBC1A6E9}"/>
                </a:ext>
              </a:extLst>
            </p:cNvPr>
            <p:cNvSpPr/>
            <p:nvPr/>
          </p:nvSpPr>
          <p:spPr>
            <a:xfrm>
              <a:off x="82601" y="1492124"/>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30000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3" name="Rectangle 52">
              <a:extLst>
                <a:ext uri="{FF2B5EF4-FFF2-40B4-BE49-F238E27FC236}">
                  <a16:creationId xmlns:a16="http://schemas.microsoft.com/office/drawing/2014/main" id="{E8BE3151-22D4-4262-99EA-0BC710C5ABBA}"/>
                </a:ext>
              </a:extLst>
            </p:cNvPr>
            <p:cNvSpPr/>
            <p:nvPr/>
          </p:nvSpPr>
          <p:spPr>
            <a:xfrm>
              <a:off x="82601" y="1117854"/>
              <a:ext cx="386787"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35000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4" name="Rectangle 53">
              <a:extLst>
                <a:ext uri="{FF2B5EF4-FFF2-40B4-BE49-F238E27FC236}">
                  <a16:creationId xmlns:a16="http://schemas.microsoft.com/office/drawing/2014/main" id="{A9E247F4-0E32-4ED8-9E4C-A0FBA554984B}"/>
                </a:ext>
              </a:extLst>
            </p:cNvPr>
            <p:cNvSpPr/>
            <p:nvPr/>
          </p:nvSpPr>
          <p:spPr>
            <a:xfrm>
              <a:off x="578866" y="388607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2011</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5" name="Rectangle 54">
              <a:extLst>
                <a:ext uri="{FF2B5EF4-FFF2-40B4-BE49-F238E27FC236}">
                  <a16:creationId xmlns:a16="http://schemas.microsoft.com/office/drawing/2014/main" id="{812315EB-C73C-490E-9DA2-F083DD5B2692}"/>
                </a:ext>
              </a:extLst>
            </p:cNvPr>
            <p:cNvSpPr/>
            <p:nvPr/>
          </p:nvSpPr>
          <p:spPr>
            <a:xfrm>
              <a:off x="1011301" y="388607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2012</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6" name="Rectangle 55">
              <a:extLst>
                <a:ext uri="{FF2B5EF4-FFF2-40B4-BE49-F238E27FC236}">
                  <a16:creationId xmlns:a16="http://schemas.microsoft.com/office/drawing/2014/main" id="{BFD1D73B-55D6-4D4C-B6DF-78F2C9A6EE42}"/>
                </a:ext>
              </a:extLst>
            </p:cNvPr>
            <p:cNvSpPr/>
            <p:nvPr/>
          </p:nvSpPr>
          <p:spPr>
            <a:xfrm>
              <a:off x="1443863" y="3886074"/>
              <a:ext cx="308142"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2013</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7" name="Rectangle 56">
              <a:extLst>
                <a:ext uri="{FF2B5EF4-FFF2-40B4-BE49-F238E27FC236}">
                  <a16:creationId xmlns:a16="http://schemas.microsoft.com/office/drawing/2014/main" id="{97599AE0-D2F7-486C-9705-D24C50187CC8}"/>
                </a:ext>
              </a:extLst>
            </p:cNvPr>
            <p:cNvSpPr/>
            <p:nvPr/>
          </p:nvSpPr>
          <p:spPr>
            <a:xfrm>
              <a:off x="1876044" y="3886074"/>
              <a:ext cx="309359"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2014</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8" name="Rectangle 57">
              <a:extLst>
                <a:ext uri="{FF2B5EF4-FFF2-40B4-BE49-F238E27FC236}">
                  <a16:creationId xmlns:a16="http://schemas.microsoft.com/office/drawing/2014/main" id="{DC06E531-30CF-4A1A-B4A5-228875E068BE}"/>
                </a:ext>
              </a:extLst>
            </p:cNvPr>
            <p:cNvSpPr/>
            <p:nvPr/>
          </p:nvSpPr>
          <p:spPr>
            <a:xfrm>
              <a:off x="2308606" y="388607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2015</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59" name="Rectangle 58">
              <a:extLst>
                <a:ext uri="{FF2B5EF4-FFF2-40B4-BE49-F238E27FC236}">
                  <a16:creationId xmlns:a16="http://schemas.microsoft.com/office/drawing/2014/main" id="{8838DEBF-0C67-444D-A32C-6356A189F7A9}"/>
                </a:ext>
              </a:extLst>
            </p:cNvPr>
            <p:cNvSpPr/>
            <p:nvPr/>
          </p:nvSpPr>
          <p:spPr>
            <a:xfrm>
              <a:off x="2741041" y="388607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2016</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60" name="Rectangle 59">
              <a:extLst>
                <a:ext uri="{FF2B5EF4-FFF2-40B4-BE49-F238E27FC236}">
                  <a16:creationId xmlns:a16="http://schemas.microsoft.com/office/drawing/2014/main" id="{D69AA206-9A63-4F7C-875C-1F601CB3F6DF}"/>
                </a:ext>
              </a:extLst>
            </p:cNvPr>
            <p:cNvSpPr/>
            <p:nvPr/>
          </p:nvSpPr>
          <p:spPr>
            <a:xfrm>
              <a:off x="3173603" y="388607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2017</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61" name="Rectangle 60">
              <a:extLst>
                <a:ext uri="{FF2B5EF4-FFF2-40B4-BE49-F238E27FC236}">
                  <a16:creationId xmlns:a16="http://schemas.microsoft.com/office/drawing/2014/main" id="{417CD824-0057-4C0A-8112-7D3AE758F318}"/>
                </a:ext>
              </a:extLst>
            </p:cNvPr>
            <p:cNvSpPr/>
            <p:nvPr/>
          </p:nvSpPr>
          <p:spPr>
            <a:xfrm>
              <a:off x="3606038" y="388607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2018</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62" name="Rectangle 61">
              <a:extLst>
                <a:ext uri="{FF2B5EF4-FFF2-40B4-BE49-F238E27FC236}">
                  <a16:creationId xmlns:a16="http://schemas.microsoft.com/office/drawing/2014/main" id="{194E4B94-BA11-4C18-A559-9BB017566F28}"/>
                </a:ext>
              </a:extLst>
            </p:cNvPr>
            <p:cNvSpPr/>
            <p:nvPr/>
          </p:nvSpPr>
          <p:spPr>
            <a:xfrm>
              <a:off x="4038600" y="388607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2019</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63" name="Rectangle 62">
              <a:extLst>
                <a:ext uri="{FF2B5EF4-FFF2-40B4-BE49-F238E27FC236}">
                  <a16:creationId xmlns:a16="http://schemas.microsoft.com/office/drawing/2014/main" id="{35669EFD-5375-4081-8F7A-37EA3B604DFB}"/>
                </a:ext>
              </a:extLst>
            </p:cNvPr>
            <p:cNvSpPr/>
            <p:nvPr/>
          </p:nvSpPr>
          <p:spPr>
            <a:xfrm>
              <a:off x="4471162" y="3886074"/>
              <a:ext cx="308143"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2020</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64" name="Rectangle 63">
              <a:extLst>
                <a:ext uri="{FF2B5EF4-FFF2-40B4-BE49-F238E27FC236}">
                  <a16:creationId xmlns:a16="http://schemas.microsoft.com/office/drawing/2014/main" id="{B2FE1262-8A3F-45CB-A2D0-A07AC79B702F}"/>
                </a:ext>
              </a:extLst>
            </p:cNvPr>
            <p:cNvSpPr/>
            <p:nvPr/>
          </p:nvSpPr>
          <p:spPr>
            <a:xfrm>
              <a:off x="1214882" y="131064"/>
              <a:ext cx="4477623" cy="24155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Passenger  by road (In million People per Km)</a:t>
              </a:r>
              <a:endParaRPr kumimoji="0" lang="en-IN" sz="1100" b="0" i="0" u="none" strike="noStrike" kern="1200" cap="none" spc="0" normalizeH="0" baseline="0" noProof="0" dirty="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pic>
          <p:nvPicPr>
            <p:cNvPr id="65" name="Picture 64">
              <a:extLst>
                <a:ext uri="{FF2B5EF4-FFF2-40B4-BE49-F238E27FC236}">
                  <a16:creationId xmlns:a16="http://schemas.microsoft.com/office/drawing/2014/main" id="{7EB03D6B-145E-423F-8C7B-5222CEAD3162}"/>
                </a:ext>
              </a:extLst>
            </p:cNvPr>
            <p:cNvPicPr/>
            <p:nvPr/>
          </p:nvPicPr>
          <p:blipFill>
            <a:blip r:embed="rId12"/>
            <a:stretch>
              <a:fillRect/>
            </a:stretch>
          </p:blipFill>
          <p:spPr>
            <a:xfrm>
              <a:off x="1541272" y="478156"/>
              <a:ext cx="249936" cy="67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6" name="Shape 11145">
              <a:extLst>
                <a:ext uri="{FF2B5EF4-FFF2-40B4-BE49-F238E27FC236}">
                  <a16:creationId xmlns:a16="http://schemas.microsoft.com/office/drawing/2014/main" id="{BA9F72F8-4951-4840-823E-5A1983B15EF6}"/>
                </a:ext>
              </a:extLst>
            </p:cNvPr>
            <p:cNvSpPr/>
            <p:nvPr/>
          </p:nvSpPr>
          <p:spPr>
            <a:xfrm>
              <a:off x="1547241" y="483321"/>
              <a:ext cx="243840" cy="62780"/>
            </a:xfrm>
            <a:custGeom>
              <a:avLst/>
              <a:gdLst/>
              <a:ahLst/>
              <a:cxnLst/>
              <a:rect l="0" t="0" r="0" b="0"/>
              <a:pathLst>
                <a:path w="243840" h="62780">
                  <a:moveTo>
                    <a:pt x="0" y="62780"/>
                  </a:moveTo>
                  <a:lnTo>
                    <a:pt x="243840" y="62780"/>
                  </a:lnTo>
                  <a:lnTo>
                    <a:pt x="243840" y="0"/>
                  </a:lnTo>
                  <a:lnTo>
                    <a:pt x="0" y="0"/>
                  </a:lnTo>
                  <a:close/>
                </a:path>
              </a:pathLst>
            </a:custGeom>
            <a:noFill/>
            <a:ln w="9525" cap="flat" cmpd="sng" algn="ctr">
              <a:solidFill>
                <a:srgbClr val="4D7EB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67" name="Rectangle 66">
              <a:extLst>
                <a:ext uri="{FF2B5EF4-FFF2-40B4-BE49-F238E27FC236}">
                  <a16:creationId xmlns:a16="http://schemas.microsoft.com/office/drawing/2014/main" id="{12678E4B-AECA-4135-9254-D539BBDD2489}"/>
                </a:ext>
              </a:extLst>
            </p:cNvPr>
            <p:cNvSpPr/>
            <p:nvPr/>
          </p:nvSpPr>
          <p:spPr>
            <a:xfrm>
              <a:off x="1817497" y="461265"/>
              <a:ext cx="2799278"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Passenger  by road (In million People per Km)</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68" name="Shape 11147">
              <a:extLst>
                <a:ext uri="{FF2B5EF4-FFF2-40B4-BE49-F238E27FC236}">
                  <a16:creationId xmlns:a16="http://schemas.microsoft.com/office/drawing/2014/main" id="{9AECE91B-4FE0-4506-877B-7AC6F21322A2}"/>
                </a:ext>
              </a:extLst>
            </p:cNvPr>
            <p:cNvSpPr/>
            <p:nvPr/>
          </p:nvSpPr>
          <p:spPr>
            <a:xfrm>
              <a:off x="1547241" y="728980"/>
              <a:ext cx="243840" cy="0"/>
            </a:xfrm>
            <a:custGeom>
              <a:avLst/>
              <a:gdLst/>
              <a:ahLst/>
              <a:cxnLst/>
              <a:rect l="0" t="0" r="0" b="0"/>
              <a:pathLst>
                <a:path w="243840">
                  <a:moveTo>
                    <a:pt x="0" y="0"/>
                  </a:moveTo>
                  <a:lnTo>
                    <a:pt x="243840" y="0"/>
                  </a:lnTo>
                </a:path>
              </a:pathLst>
            </a:custGeom>
            <a:noFill/>
            <a:ln w="9525" cap="rnd" cmpd="sng" algn="ctr">
              <a:solidFill>
                <a:srgbClr val="4F81BD"/>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69" name="Rectangle 68">
              <a:extLst>
                <a:ext uri="{FF2B5EF4-FFF2-40B4-BE49-F238E27FC236}">
                  <a16:creationId xmlns:a16="http://schemas.microsoft.com/office/drawing/2014/main" id="{5656BC15-183F-43AB-84F5-36419FE48567}"/>
                </a:ext>
              </a:extLst>
            </p:cNvPr>
            <p:cNvSpPr/>
            <p:nvPr/>
          </p:nvSpPr>
          <p:spPr>
            <a:xfrm>
              <a:off x="1817497" y="675894"/>
              <a:ext cx="3305045"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Linear (Passenger  by road (In million People per Km))</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70" name="Shape 11149">
              <a:extLst>
                <a:ext uri="{FF2B5EF4-FFF2-40B4-BE49-F238E27FC236}">
                  <a16:creationId xmlns:a16="http://schemas.microsoft.com/office/drawing/2014/main" id="{83D79781-FA32-446B-9ABE-5A2FC71FBB41}"/>
                </a:ext>
              </a:extLst>
            </p:cNvPr>
            <p:cNvSpPr/>
            <p:nvPr/>
          </p:nvSpPr>
          <p:spPr>
            <a:xfrm>
              <a:off x="1547241" y="943356"/>
              <a:ext cx="243840" cy="0"/>
            </a:xfrm>
            <a:custGeom>
              <a:avLst/>
              <a:gdLst/>
              <a:ahLst/>
              <a:cxnLst/>
              <a:rect l="0" t="0" r="0" b="0"/>
              <a:pathLst>
                <a:path w="243840">
                  <a:moveTo>
                    <a:pt x="0" y="0"/>
                  </a:moveTo>
                  <a:lnTo>
                    <a:pt x="243840" y="0"/>
                  </a:lnTo>
                </a:path>
              </a:pathLst>
            </a:custGeom>
            <a:noFill/>
            <a:ln w="9525" cap="rnd" cmpd="sng" algn="ctr">
              <a:solidFill>
                <a:srgbClr val="4F81BD"/>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sp>
          <p:nvSpPr>
            <p:cNvPr id="71" name="Rectangle 70">
              <a:extLst>
                <a:ext uri="{FF2B5EF4-FFF2-40B4-BE49-F238E27FC236}">
                  <a16:creationId xmlns:a16="http://schemas.microsoft.com/office/drawing/2014/main" id="{2DB67E68-281D-486A-9CE9-E9EEF96A2C28}"/>
                </a:ext>
              </a:extLst>
            </p:cNvPr>
            <p:cNvSpPr/>
            <p:nvPr/>
          </p:nvSpPr>
          <p:spPr>
            <a:xfrm>
              <a:off x="1817497" y="890143"/>
              <a:ext cx="3305045" cy="154840"/>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rPr>
                <a:t>Linear (Passenger  by road (In million People per Km))</a:t>
              </a:r>
              <a:endParaRPr kumimoji="0" lang="en-IN" sz="11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Calibri" panose="020F0502020204030204" pitchFamily="34" charset="0"/>
                <a:ea typeface="Calibri" panose="020F0502020204030204" pitchFamily="34" charset="0"/>
                <a:cs typeface="+mn-cs"/>
              </a:endParaRPr>
            </a:p>
          </p:txBody>
        </p:sp>
        <p:sp>
          <p:nvSpPr>
            <p:cNvPr id="72" name="Shape 11151">
              <a:extLst>
                <a:ext uri="{FF2B5EF4-FFF2-40B4-BE49-F238E27FC236}">
                  <a16:creationId xmlns:a16="http://schemas.microsoft.com/office/drawing/2014/main" id="{B58D5995-C157-4F1E-94CE-3E4DC3166574}"/>
                </a:ext>
              </a:extLst>
            </p:cNvPr>
            <p:cNvSpPr/>
            <p:nvPr/>
          </p:nvSpPr>
          <p:spPr>
            <a:xfrm>
              <a:off x="0" y="0"/>
              <a:ext cx="5806440" cy="4084955"/>
            </a:xfrm>
            <a:custGeom>
              <a:avLst/>
              <a:gdLst/>
              <a:ahLst/>
              <a:cxnLst/>
              <a:rect l="0" t="0" r="0" b="0"/>
              <a:pathLst>
                <a:path w="5806440" h="4084955">
                  <a:moveTo>
                    <a:pt x="0" y="4084955"/>
                  </a:moveTo>
                  <a:lnTo>
                    <a:pt x="5806440" y="4084955"/>
                  </a:lnTo>
                  <a:lnTo>
                    <a:pt x="5806440" y="0"/>
                  </a:lnTo>
                  <a:lnTo>
                    <a:pt x="0" y="0"/>
                  </a:lnTo>
                  <a:close/>
                </a:path>
              </a:pathLst>
            </a:custGeom>
            <a:noFill/>
            <a:ln w="9525" cap="flat" cmpd="sng" algn="ctr">
              <a:solidFill>
                <a:srgbClr val="D9D9D9"/>
              </a:solidFill>
              <a:prstDash val="solid"/>
              <a:rou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sysClr val="windowText" lastClr="000000"/>
                </a:solidFill>
                <a:effectLst>
                  <a:outerShdw blurRad="38100" dist="19050" dir="2700000" algn="tl" rotWithShape="0">
                    <a:sysClr val="windowText" lastClr="000000">
                      <a:alpha val="40000"/>
                    </a:sysClr>
                  </a:outerShdw>
                </a:effectLst>
                <a:uLnTx/>
                <a:uFillTx/>
                <a:latin typeface="Trebuchet MS" panose="020B0603020202020204"/>
                <a:ea typeface="+mn-ea"/>
                <a:cs typeface="+mn-cs"/>
              </a:endParaRPr>
            </a:p>
          </p:txBody>
        </p:sp>
      </p:grpSp>
      <p:sp>
        <p:nvSpPr>
          <p:cNvPr id="73" name="Rectangle 72">
            <a:extLst>
              <a:ext uri="{FF2B5EF4-FFF2-40B4-BE49-F238E27FC236}">
                <a16:creationId xmlns:a16="http://schemas.microsoft.com/office/drawing/2014/main" id="{DFA88F89-F6D4-4542-A479-7F40E8F7DDF8}"/>
              </a:ext>
            </a:extLst>
          </p:cNvPr>
          <p:cNvSpPr/>
          <p:nvPr/>
        </p:nvSpPr>
        <p:spPr>
          <a:xfrm>
            <a:off x="1085534" y="5613762"/>
            <a:ext cx="9155130" cy="769441"/>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Conclusion : </a:t>
            </a:r>
          </a:p>
          <a:p>
            <a:r>
              <a:rPr lang="en-US" sz="2000" dirty="0">
                <a:latin typeface="Times New Roman" panose="02020603050405020304" pitchFamily="18" charset="0"/>
                <a:cs typeface="Times New Roman" panose="02020603050405020304" pitchFamily="18" charset="0"/>
              </a:rPr>
              <a:t>There has been also a continuous increase in the Passenger by road in India since 2011</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6583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1DFEAF-9FC8-4EFD-AEC6-1C70367CCC35}"/>
              </a:ext>
            </a:extLst>
          </p:cNvPr>
          <p:cNvSpPr/>
          <p:nvPr/>
        </p:nvSpPr>
        <p:spPr>
          <a:xfrm>
            <a:off x="143529" y="37129"/>
            <a:ext cx="711456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3.Export Volume of Vehicles(in 1000’s) 2011-2020 </a:t>
            </a:r>
          </a:p>
        </p:txBody>
      </p:sp>
      <p:graphicFrame>
        <p:nvGraphicFramePr>
          <p:cNvPr id="3" name="Table 2">
            <a:extLst>
              <a:ext uri="{FF2B5EF4-FFF2-40B4-BE49-F238E27FC236}">
                <a16:creationId xmlns:a16="http://schemas.microsoft.com/office/drawing/2014/main" id="{517EC35A-90F4-4683-9A48-7312B0F21A13}"/>
              </a:ext>
            </a:extLst>
          </p:cNvPr>
          <p:cNvGraphicFramePr>
            <a:graphicFrameLocks noGrp="1"/>
          </p:cNvGraphicFramePr>
          <p:nvPr>
            <p:extLst>
              <p:ext uri="{D42A27DB-BD31-4B8C-83A1-F6EECF244321}">
                <p14:modId xmlns:p14="http://schemas.microsoft.com/office/powerpoint/2010/main" val="3485003027"/>
              </p:ext>
            </p:extLst>
          </p:nvPr>
        </p:nvGraphicFramePr>
        <p:xfrm>
          <a:off x="16168" y="715617"/>
          <a:ext cx="5126258" cy="5057752"/>
        </p:xfrm>
        <a:graphic>
          <a:graphicData uri="http://schemas.openxmlformats.org/drawingml/2006/table">
            <a:tbl>
              <a:tblPr firstRow="1" firstCol="1" bandRow="1"/>
              <a:tblGrid>
                <a:gridCol w="529738">
                  <a:extLst>
                    <a:ext uri="{9D8B030D-6E8A-4147-A177-3AD203B41FA5}">
                      <a16:colId xmlns:a16="http://schemas.microsoft.com/office/drawing/2014/main" val="2856016332"/>
                    </a:ext>
                  </a:extLst>
                </a:gridCol>
                <a:gridCol w="1291335">
                  <a:extLst>
                    <a:ext uri="{9D8B030D-6E8A-4147-A177-3AD203B41FA5}">
                      <a16:colId xmlns:a16="http://schemas.microsoft.com/office/drawing/2014/main" val="367741267"/>
                    </a:ext>
                  </a:extLst>
                </a:gridCol>
                <a:gridCol w="1108066">
                  <a:extLst>
                    <a:ext uri="{9D8B030D-6E8A-4147-A177-3AD203B41FA5}">
                      <a16:colId xmlns:a16="http://schemas.microsoft.com/office/drawing/2014/main" val="3211848922"/>
                    </a:ext>
                  </a:extLst>
                </a:gridCol>
                <a:gridCol w="1160354">
                  <a:extLst>
                    <a:ext uri="{9D8B030D-6E8A-4147-A177-3AD203B41FA5}">
                      <a16:colId xmlns:a16="http://schemas.microsoft.com/office/drawing/2014/main" val="49992218"/>
                    </a:ext>
                  </a:extLst>
                </a:gridCol>
                <a:gridCol w="1036765">
                  <a:extLst>
                    <a:ext uri="{9D8B030D-6E8A-4147-A177-3AD203B41FA5}">
                      <a16:colId xmlns:a16="http://schemas.microsoft.com/office/drawing/2014/main" val="519676876"/>
                    </a:ext>
                  </a:extLst>
                </a:gridCol>
              </a:tblGrid>
              <a:tr h="1244024">
                <a:tc>
                  <a:txBody>
                    <a:bodyPr/>
                    <a:lstStyle/>
                    <a:p>
                      <a:pPr marL="0" marR="0">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YEAR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1905" marR="0" algn="ctr">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0" marR="43815" algn="ct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Export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45085" algn="ct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Volume of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44450" algn="ct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Vehicles (in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45085" algn="ct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1000's)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1905" marR="0" algn="ctr">
                        <a:lnSpc>
                          <a:spcPct val="107000"/>
                        </a:lnSpc>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85297352"/>
                  </a:ext>
                </a:extLst>
              </a:tr>
              <a:tr h="563695">
                <a:tc>
                  <a:txBody>
                    <a:bodyPr/>
                    <a:lstStyle/>
                    <a:p>
                      <a:pPr marL="0" marR="5715" algn="ctr">
                        <a:lnSpc>
                          <a:spcPct val="107000"/>
                        </a:lnSpc>
                        <a:spcBef>
                          <a:spcPts val="0"/>
                        </a:spcBef>
                        <a:spcAft>
                          <a:spcPts val="0"/>
                        </a:spcAft>
                      </a:pPr>
                      <a:r>
                        <a:rPr lang="en-US" sz="1200" b="1">
                          <a:solidFill>
                            <a:srgbClr val="44546A"/>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44450" algn="ctr">
                        <a:lnSpc>
                          <a:spcPct val="107000"/>
                        </a:lnSpc>
                        <a:spcBef>
                          <a:spcPts val="0"/>
                        </a:spcBef>
                        <a:spcAft>
                          <a:spcPts val="0"/>
                        </a:spcAft>
                      </a:pPr>
                      <a:r>
                        <a:rPr lang="en-US" sz="1200" b="1">
                          <a:solidFill>
                            <a:srgbClr val="44546A"/>
                          </a:solidFill>
                          <a:effectLst/>
                          <a:latin typeface="Calibri" panose="020F0502020204030204" pitchFamily="34" charset="0"/>
                          <a:ea typeface="Calibri" panose="020F0502020204030204" pitchFamily="34" charset="0"/>
                          <a:cs typeface="Calibri" panose="020F0502020204030204" pitchFamily="34" charset="0"/>
                        </a:rPr>
                        <a:t> passenger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46355" algn="ctr">
                        <a:lnSpc>
                          <a:spcPct val="107000"/>
                        </a:lnSpc>
                        <a:spcBef>
                          <a:spcPts val="0"/>
                        </a:spcBef>
                        <a:spcAft>
                          <a:spcPts val="0"/>
                        </a:spcAft>
                      </a:pPr>
                      <a:r>
                        <a:rPr lang="en-US" sz="1200" b="1">
                          <a:solidFill>
                            <a:srgbClr val="44546A"/>
                          </a:solidFill>
                          <a:effectLst/>
                          <a:latin typeface="Calibri" panose="020F0502020204030204" pitchFamily="34" charset="0"/>
                          <a:ea typeface="Calibri" panose="020F0502020204030204" pitchFamily="34" charset="0"/>
                          <a:cs typeface="Calibri" panose="020F0502020204030204" pitchFamily="34" charset="0"/>
                        </a:rPr>
                        <a:t>vehicles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200" b="1">
                          <a:solidFill>
                            <a:srgbClr val="44546A"/>
                          </a:solidFill>
                          <a:effectLst/>
                          <a:latin typeface="Calibri" panose="020F0502020204030204" pitchFamily="34" charset="0"/>
                          <a:ea typeface="Calibri" panose="020F0502020204030204" pitchFamily="34" charset="0"/>
                          <a:cs typeface="Calibri" panose="020F0502020204030204" pitchFamily="34" charset="0"/>
                        </a:rPr>
                        <a:t>commercial vehicles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46990" algn="ctr">
                        <a:lnSpc>
                          <a:spcPct val="107000"/>
                        </a:lnSpc>
                        <a:spcBef>
                          <a:spcPts val="0"/>
                        </a:spcBef>
                        <a:spcAft>
                          <a:spcPts val="0"/>
                        </a:spcAft>
                      </a:pPr>
                      <a:r>
                        <a:rPr lang="en-US" sz="1200" b="1">
                          <a:solidFill>
                            <a:srgbClr val="44546A"/>
                          </a:solidFill>
                          <a:effectLst/>
                          <a:latin typeface="Calibri" panose="020F0502020204030204" pitchFamily="34" charset="0"/>
                          <a:ea typeface="Calibri" panose="020F0502020204030204" pitchFamily="34" charset="0"/>
                          <a:cs typeface="Calibri" panose="020F0502020204030204" pitchFamily="34" charset="0"/>
                        </a:rPr>
                        <a:t>two wheelers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189865" marR="0" indent="117475">
                        <a:lnSpc>
                          <a:spcPct val="107000"/>
                        </a:lnSpc>
                        <a:spcBef>
                          <a:spcPts val="0"/>
                        </a:spcBef>
                        <a:spcAft>
                          <a:spcPts val="0"/>
                        </a:spcAft>
                      </a:pPr>
                      <a:r>
                        <a:rPr lang="en-US" sz="1200" b="1">
                          <a:solidFill>
                            <a:srgbClr val="44546A"/>
                          </a:solidFill>
                          <a:effectLst/>
                          <a:latin typeface="Calibri" panose="020F0502020204030204" pitchFamily="34" charset="0"/>
                          <a:ea typeface="Calibri" panose="020F0502020204030204" pitchFamily="34" charset="0"/>
                          <a:cs typeface="Calibri" panose="020F0502020204030204" pitchFamily="34" charset="0"/>
                        </a:rPr>
                        <a:t> three wheelers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700697031"/>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2011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444.3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74.04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1531.6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269.97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8549121"/>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2012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508.78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92.26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1975.11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361.75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90396898"/>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2013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559.41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80.03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1956.38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303.09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12348105"/>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596.14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77.05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72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2084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353.39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432667724"/>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2015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621.34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86.94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2457.47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407.6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35652293"/>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2016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653.05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103.12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2482.88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404.44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03416475"/>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2017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758.73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108.27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2340.28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271.89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78016248"/>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748.37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96.87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72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2815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381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86221902"/>
                  </a:ext>
                </a:extLst>
              </a:tr>
              <a:tr h="298482">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2019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676.19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99.93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3280.84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576.68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94103587"/>
                  </a:ext>
                </a:extLst>
              </a:tr>
              <a:tr h="563695">
                <a:tc>
                  <a:txBody>
                    <a:bodyPr/>
                    <a:lstStyle/>
                    <a:p>
                      <a:pPr marL="39370" marR="0">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2020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5715" algn="ctr">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445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677.31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381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38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60.71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444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508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3520.38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5715"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41910" algn="ctr">
                        <a:lnSpc>
                          <a:spcPct val="107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502.17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3810" algn="ctr">
                        <a:lnSpc>
                          <a:spcPct val="107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7293" marR="46481" marT="345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53859091"/>
                  </a:ext>
                </a:extLst>
              </a:tr>
            </a:tbl>
          </a:graphicData>
        </a:graphic>
      </p:graphicFrame>
      <p:grpSp>
        <p:nvGrpSpPr>
          <p:cNvPr id="4" name="Group 3">
            <a:extLst>
              <a:ext uri="{FF2B5EF4-FFF2-40B4-BE49-F238E27FC236}">
                <a16:creationId xmlns:a16="http://schemas.microsoft.com/office/drawing/2014/main" id="{8F4D0CD6-19B4-444F-8A02-35FCA3BBF847}"/>
              </a:ext>
            </a:extLst>
          </p:cNvPr>
          <p:cNvGrpSpPr/>
          <p:nvPr/>
        </p:nvGrpSpPr>
        <p:grpSpPr>
          <a:xfrm>
            <a:off x="5688261" y="637875"/>
            <a:ext cx="5819449" cy="2426901"/>
            <a:chOff x="0" y="0"/>
            <a:chExt cx="5675481" cy="2750214"/>
          </a:xfrm>
        </p:grpSpPr>
        <p:sp>
          <p:nvSpPr>
            <p:cNvPr id="5" name="Rectangle 4">
              <a:extLst>
                <a:ext uri="{FF2B5EF4-FFF2-40B4-BE49-F238E27FC236}">
                  <a16:creationId xmlns:a16="http://schemas.microsoft.com/office/drawing/2014/main" id="{2BD01F91-3613-4B99-8E75-210146F25CB1}"/>
                </a:ext>
              </a:extLst>
            </p:cNvPr>
            <p:cNvSpPr/>
            <p:nvPr/>
          </p:nvSpPr>
          <p:spPr>
            <a:xfrm>
              <a:off x="5082286" y="2337308"/>
              <a:ext cx="91617" cy="41290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Shape 2027">
              <a:extLst>
                <a:ext uri="{FF2B5EF4-FFF2-40B4-BE49-F238E27FC236}">
                  <a16:creationId xmlns:a16="http://schemas.microsoft.com/office/drawing/2014/main" id="{B9F20E79-1DD3-4B89-AA7D-759FA526A07D}"/>
                </a:ext>
              </a:extLst>
            </p:cNvPr>
            <p:cNvSpPr/>
            <p:nvPr/>
          </p:nvSpPr>
          <p:spPr>
            <a:xfrm>
              <a:off x="393573" y="2067814"/>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Shape 2028">
              <a:extLst>
                <a:ext uri="{FF2B5EF4-FFF2-40B4-BE49-F238E27FC236}">
                  <a16:creationId xmlns:a16="http://schemas.microsoft.com/office/drawing/2014/main" id="{31B364F3-4001-4A4C-B990-80EF6F6619E7}"/>
                </a:ext>
              </a:extLst>
            </p:cNvPr>
            <p:cNvSpPr/>
            <p:nvPr/>
          </p:nvSpPr>
          <p:spPr>
            <a:xfrm>
              <a:off x="393573" y="1887982"/>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Shape 2029">
              <a:extLst>
                <a:ext uri="{FF2B5EF4-FFF2-40B4-BE49-F238E27FC236}">
                  <a16:creationId xmlns:a16="http://schemas.microsoft.com/office/drawing/2014/main" id="{3B5D6AE9-A0ED-4A1F-8EE9-CDA2F53FF313}"/>
                </a:ext>
              </a:extLst>
            </p:cNvPr>
            <p:cNvSpPr/>
            <p:nvPr/>
          </p:nvSpPr>
          <p:spPr>
            <a:xfrm>
              <a:off x="393573" y="1709674"/>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Shape 2030">
              <a:extLst>
                <a:ext uri="{FF2B5EF4-FFF2-40B4-BE49-F238E27FC236}">
                  <a16:creationId xmlns:a16="http://schemas.microsoft.com/office/drawing/2014/main" id="{2C6532CC-ED63-4A97-AA84-D3A7C5DCB1C4}"/>
                </a:ext>
              </a:extLst>
            </p:cNvPr>
            <p:cNvSpPr/>
            <p:nvPr/>
          </p:nvSpPr>
          <p:spPr>
            <a:xfrm>
              <a:off x="393573" y="1529842"/>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Shape 2031">
              <a:extLst>
                <a:ext uri="{FF2B5EF4-FFF2-40B4-BE49-F238E27FC236}">
                  <a16:creationId xmlns:a16="http://schemas.microsoft.com/office/drawing/2014/main" id="{48FF8898-B067-4747-9B4B-30F09CF24626}"/>
                </a:ext>
              </a:extLst>
            </p:cNvPr>
            <p:cNvSpPr/>
            <p:nvPr/>
          </p:nvSpPr>
          <p:spPr>
            <a:xfrm>
              <a:off x="393573" y="1351534"/>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Shape 2032">
              <a:extLst>
                <a:ext uri="{FF2B5EF4-FFF2-40B4-BE49-F238E27FC236}">
                  <a16:creationId xmlns:a16="http://schemas.microsoft.com/office/drawing/2014/main" id="{D9D6EE5A-955A-4B9A-A58F-53880D896835}"/>
                </a:ext>
              </a:extLst>
            </p:cNvPr>
            <p:cNvSpPr/>
            <p:nvPr/>
          </p:nvSpPr>
          <p:spPr>
            <a:xfrm>
              <a:off x="393573" y="1171702"/>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Shape 2033">
              <a:extLst>
                <a:ext uri="{FF2B5EF4-FFF2-40B4-BE49-F238E27FC236}">
                  <a16:creationId xmlns:a16="http://schemas.microsoft.com/office/drawing/2014/main" id="{623F82C3-3C63-47D2-A848-30B8FC4785CD}"/>
                </a:ext>
              </a:extLst>
            </p:cNvPr>
            <p:cNvSpPr/>
            <p:nvPr/>
          </p:nvSpPr>
          <p:spPr>
            <a:xfrm>
              <a:off x="393573" y="991870"/>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Shape 2034">
              <a:extLst>
                <a:ext uri="{FF2B5EF4-FFF2-40B4-BE49-F238E27FC236}">
                  <a16:creationId xmlns:a16="http://schemas.microsoft.com/office/drawing/2014/main" id="{3EC29A37-184D-446D-A33A-3820A44052D7}"/>
                </a:ext>
              </a:extLst>
            </p:cNvPr>
            <p:cNvSpPr/>
            <p:nvPr/>
          </p:nvSpPr>
          <p:spPr>
            <a:xfrm>
              <a:off x="393573" y="813435"/>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Shape 2035">
              <a:extLst>
                <a:ext uri="{FF2B5EF4-FFF2-40B4-BE49-F238E27FC236}">
                  <a16:creationId xmlns:a16="http://schemas.microsoft.com/office/drawing/2014/main" id="{290B8E6B-A97E-47DE-9DC4-CA012FDE426B}"/>
                </a:ext>
              </a:extLst>
            </p:cNvPr>
            <p:cNvSpPr/>
            <p:nvPr/>
          </p:nvSpPr>
          <p:spPr>
            <a:xfrm>
              <a:off x="393573" y="813435"/>
              <a:ext cx="0" cy="1433703"/>
            </a:xfrm>
            <a:custGeom>
              <a:avLst/>
              <a:gdLst/>
              <a:ahLst/>
              <a:cxnLst/>
              <a:rect l="0" t="0" r="0" b="0"/>
              <a:pathLst>
                <a:path h="1433703">
                  <a:moveTo>
                    <a:pt x="0" y="1433703"/>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Shape 2036">
              <a:extLst>
                <a:ext uri="{FF2B5EF4-FFF2-40B4-BE49-F238E27FC236}">
                  <a16:creationId xmlns:a16="http://schemas.microsoft.com/office/drawing/2014/main" id="{DB4A7D4C-CBDD-4F7A-98DB-4CB8FB834766}"/>
                </a:ext>
              </a:extLst>
            </p:cNvPr>
            <p:cNvSpPr/>
            <p:nvPr/>
          </p:nvSpPr>
          <p:spPr>
            <a:xfrm>
              <a:off x="353225" y="2247138"/>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Shape 2037">
              <a:extLst>
                <a:ext uri="{FF2B5EF4-FFF2-40B4-BE49-F238E27FC236}">
                  <a16:creationId xmlns:a16="http://schemas.microsoft.com/office/drawing/2014/main" id="{3DACBE36-320A-448B-8C8C-7DDE443FC81C}"/>
                </a:ext>
              </a:extLst>
            </p:cNvPr>
            <p:cNvSpPr/>
            <p:nvPr/>
          </p:nvSpPr>
          <p:spPr>
            <a:xfrm>
              <a:off x="353225" y="2067814"/>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Shape 2038">
              <a:extLst>
                <a:ext uri="{FF2B5EF4-FFF2-40B4-BE49-F238E27FC236}">
                  <a16:creationId xmlns:a16="http://schemas.microsoft.com/office/drawing/2014/main" id="{2D446A18-77A2-4A9B-9D6B-E778AA3FAF3A}"/>
                </a:ext>
              </a:extLst>
            </p:cNvPr>
            <p:cNvSpPr/>
            <p:nvPr/>
          </p:nvSpPr>
          <p:spPr>
            <a:xfrm>
              <a:off x="353225" y="1887982"/>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Shape 2039">
              <a:extLst>
                <a:ext uri="{FF2B5EF4-FFF2-40B4-BE49-F238E27FC236}">
                  <a16:creationId xmlns:a16="http://schemas.microsoft.com/office/drawing/2014/main" id="{87412A9D-C914-421E-8903-25D97C9A8AB4}"/>
                </a:ext>
              </a:extLst>
            </p:cNvPr>
            <p:cNvSpPr/>
            <p:nvPr/>
          </p:nvSpPr>
          <p:spPr>
            <a:xfrm>
              <a:off x="353225" y="1709674"/>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Shape 2040">
              <a:extLst>
                <a:ext uri="{FF2B5EF4-FFF2-40B4-BE49-F238E27FC236}">
                  <a16:creationId xmlns:a16="http://schemas.microsoft.com/office/drawing/2014/main" id="{F90154BF-118E-481D-BE54-409E2D7C3AD0}"/>
                </a:ext>
              </a:extLst>
            </p:cNvPr>
            <p:cNvSpPr/>
            <p:nvPr/>
          </p:nvSpPr>
          <p:spPr>
            <a:xfrm>
              <a:off x="353225" y="1529842"/>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Shape 2041">
              <a:extLst>
                <a:ext uri="{FF2B5EF4-FFF2-40B4-BE49-F238E27FC236}">
                  <a16:creationId xmlns:a16="http://schemas.microsoft.com/office/drawing/2014/main" id="{3A490192-26B7-443A-8F7D-46DB7FD9CF7B}"/>
                </a:ext>
              </a:extLst>
            </p:cNvPr>
            <p:cNvSpPr/>
            <p:nvPr/>
          </p:nvSpPr>
          <p:spPr>
            <a:xfrm>
              <a:off x="353225" y="1351534"/>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Shape 2042">
              <a:extLst>
                <a:ext uri="{FF2B5EF4-FFF2-40B4-BE49-F238E27FC236}">
                  <a16:creationId xmlns:a16="http://schemas.microsoft.com/office/drawing/2014/main" id="{56329EEA-F5C2-487D-9B5C-3783A0A0EF8C}"/>
                </a:ext>
              </a:extLst>
            </p:cNvPr>
            <p:cNvSpPr/>
            <p:nvPr/>
          </p:nvSpPr>
          <p:spPr>
            <a:xfrm>
              <a:off x="353225" y="1171702"/>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Shape 2043">
              <a:extLst>
                <a:ext uri="{FF2B5EF4-FFF2-40B4-BE49-F238E27FC236}">
                  <a16:creationId xmlns:a16="http://schemas.microsoft.com/office/drawing/2014/main" id="{F6E906F6-794F-4BD5-AB84-3B482491FB25}"/>
                </a:ext>
              </a:extLst>
            </p:cNvPr>
            <p:cNvSpPr/>
            <p:nvPr/>
          </p:nvSpPr>
          <p:spPr>
            <a:xfrm>
              <a:off x="353225" y="991870"/>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Shape 2044">
              <a:extLst>
                <a:ext uri="{FF2B5EF4-FFF2-40B4-BE49-F238E27FC236}">
                  <a16:creationId xmlns:a16="http://schemas.microsoft.com/office/drawing/2014/main" id="{3B531ECD-45A8-472E-9BC2-21B4FBAEF01C}"/>
                </a:ext>
              </a:extLst>
            </p:cNvPr>
            <p:cNvSpPr/>
            <p:nvPr/>
          </p:nvSpPr>
          <p:spPr>
            <a:xfrm>
              <a:off x="353225" y="813435"/>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Shape 2045">
              <a:extLst>
                <a:ext uri="{FF2B5EF4-FFF2-40B4-BE49-F238E27FC236}">
                  <a16:creationId xmlns:a16="http://schemas.microsoft.com/office/drawing/2014/main" id="{32CD209C-C909-44EC-B2C6-B6BC7F9A4121}"/>
                </a:ext>
              </a:extLst>
            </p:cNvPr>
            <p:cNvSpPr/>
            <p:nvPr/>
          </p:nvSpPr>
          <p:spPr>
            <a:xfrm>
              <a:off x="393573" y="2247138"/>
              <a:ext cx="4548632" cy="0"/>
            </a:xfrm>
            <a:custGeom>
              <a:avLst/>
              <a:gdLst/>
              <a:ahLst/>
              <a:cxnLst/>
              <a:rect l="0" t="0" r="0" b="0"/>
              <a:pathLst>
                <a:path w="4548632">
                  <a:moveTo>
                    <a:pt x="0" y="0"/>
                  </a:moveTo>
                  <a:lnTo>
                    <a:pt x="454863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Shape 2046">
              <a:extLst>
                <a:ext uri="{FF2B5EF4-FFF2-40B4-BE49-F238E27FC236}">
                  <a16:creationId xmlns:a16="http://schemas.microsoft.com/office/drawing/2014/main" id="{0402EA6D-3974-490B-9FC9-84F65B328F60}"/>
                </a:ext>
              </a:extLst>
            </p:cNvPr>
            <p:cNvSpPr/>
            <p:nvPr/>
          </p:nvSpPr>
          <p:spPr>
            <a:xfrm>
              <a:off x="393573"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Shape 2047">
              <a:extLst>
                <a:ext uri="{FF2B5EF4-FFF2-40B4-BE49-F238E27FC236}">
                  <a16:creationId xmlns:a16="http://schemas.microsoft.com/office/drawing/2014/main" id="{5905A4B2-1B9B-4219-A9DC-DB2EAEFDDB63}"/>
                </a:ext>
              </a:extLst>
            </p:cNvPr>
            <p:cNvSpPr/>
            <p:nvPr/>
          </p:nvSpPr>
          <p:spPr>
            <a:xfrm>
              <a:off x="848868"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Shape 2048">
              <a:extLst>
                <a:ext uri="{FF2B5EF4-FFF2-40B4-BE49-F238E27FC236}">
                  <a16:creationId xmlns:a16="http://schemas.microsoft.com/office/drawing/2014/main" id="{B38CCF11-32D4-422A-993B-1B4B8CD14811}"/>
                </a:ext>
              </a:extLst>
            </p:cNvPr>
            <p:cNvSpPr/>
            <p:nvPr/>
          </p:nvSpPr>
          <p:spPr>
            <a:xfrm>
              <a:off x="1303020"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Shape 2049">
              <a:extLst>
                <a:ext uri="{FF2B5EF4-FFF2-40B4-BE49-F238E27FC236}">
                  <a16:creationId xmlns:a16="http://schemas.microsoft.com/office/drawing/2014/main" id="{76862963-BAD1-470F-A791-0D760D56E0F2}"/>
                </a:ext>
              </a:extLst>
            </p:cNvPr>
            <p:cNvSpPr/>
            <p:nvPr/>
          </p:nvSpPr>
          <p:spPr>
            <a:xfrm>
              <a:off x="1758696"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Shape 2050">
              <a:extLst>
                <a:ext uri="{FF2B5EF4-FFF2-40B4-BE49-F238E27FC236}">
                  <a16:creationId xmlns:a16="http://schemas.microsoft.com/office/drawing/2014/main" id="{5ACAB98E-1F2A-4829-9E4D-01FE2FEBA56A}"/>
                </a:ext>
              </a:extLst>
            </p:cNvPr>
            <p:cNvSpPr/>
            <p:nvPr/>
          </p:nvSpPr>
          <p:spPr>
            <a:xfrm>
              <a:off x="2212848"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Shape 2051">
              <a:extLst>
                <a:ext uri="{FF2B5EF4-FFF2-40B4-BE49-F238E27FC236}">
                  <a16:creationId xmlns:a16="http://schemas.microsoft.com/office/drawing/2014/main" id="{D803CABD-81A5-4D98-BFA9-A08DC426F0BB}"/>
                </a:ext>
              </a:extLst>
            </p:cNvPr>
            <p:cNvSpPr/>
            <p:nvPr/>
          </p:nvSpPr>
          <p:spPr>
            <a:xfrm>
              <a:off x="2668524"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Shape 2052">
              <a:extLst>
                <a:ext uri="{FF2B5EF4-FFF2-40B4-BE49-F238E27FC236}">
                  <a16:creationId xmlns:a16="http://schemas.microsoft.com/office/drawing/2014/main" id="{A0EC20BF-623D-4832-B6F4-7DE3A70ED3A3}"/>
                </a:ext>
              </a:extLst>
            </p:cNvPr>
            <p:cNvSpPr/>
            <p:nvPr/>
          </p:nvSpPr>
          <p:spPr>
            <a:xfrm>
              <a:off x="3122676"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Shape 2053">
              <a:extLst>
                <a:ext uri="{FF2B5EF4-FFF2-40B4-BE49-F238E27FC236}">
                  <a16:creationId xmlns:a16="http://schemas.microsoft.com/office/drawing/2014/main" id="{4F87A45E-B9B3-487E-81CA-2419A553140F}"/>
                </a:ext>
              </a:extLst>
            </p:cNvPr>
            <p:cNvSpPr/>
            <p:nvPr/>
          </p:nvSpPr>
          <p:spPr>
            <a:xfrm>
              <a:off x="3578352"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Shape 2054">
              <a:extLst>
                <a:ext uri="{FF2B5EF4-FFF2-40B4-BE49-F238E27FC236}">
                  <a16:creationId xmlns:a16="http://schemas.microsoft.com/office/drawing/2014/main" id="{171A2262-0402-4623-9B86-83E000927609}"/>
                </a:ext>
              </a:extLst>
            </p:cNvPr>
            <p:cNvSpPr/>
            <p:nvPr/>
          </p:nvSpPr>
          <p:spPr>
            <a:xfrm>
              <a:off x="4032504"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Shape 2055">
              <a:extLst>
                <a:ext uri="{FF2B5EF4-FFF2-40B4-BE49-F238E27FC236}">
                  <a16:creationId xmlns:a16="http://schemas.microsoft.com/office/drawing/2014/main" id="{370451C0-AE2B-47BB-A357-06F458820BDD}"/>
                </a:ext>
              </a:extLst>
            </p:cNvPr>
            <p:cNvSpPr/>
            <p:nvPr/>
          </p:nvSpPr>
          <p:spPr>
            <a:xfrm>
              <a:off x="4486656"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Shape 2056">
              <a:extLst>
                <a:ext uri="{FF2B5EF4-FFF2-40B4-BE49-F238E27FC236}">
                  <a16:creationId xmlns:a16="http://schemas.microsoft.com/office/drawing/2014/main" id="{63AD8BC9-4FBE-49B5-9B13-FFB916839A7A}"/>
                </a:ext>
              </a:extLst>
            </p:cNvPr>
            <p:cNvSpPr/>
            <p:nvPr/>
          </p:nvSpPr>
          <p:spPr>
            <a:xfrm>
              <a:off x="4942205" y="2247138"/>
              <a:ext cx="0" cy="40387"/>
            </a:xfrm>
            <a:custGeom>
              <a:avLst/>
              <a:gdLst/>
              <a:ahLst/>
              <a:cxnLst/>
              <a:rect l="0" t="0" r="0" b="0"/>
              <a:pathLst>
                <a:path h="40387">
                  <a:moveTo>
                    <a:pt x="0" y="0"/>
                  </a:moveTo>
                  <a:lnTo>
                    <a:pt x="0" y="40387"/>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Shape 2057">
              <a:extLst>
                <a:ext uri="{FF2B5EF4-FFF2-40B4-BE49-F238E27FC236}">
                  <a16:creationId xmlns:a16="http://schemas.microsoft.com/office/drawing/2014/main" id="{913A0326-D4C5-4302-991B-24A0A6204CB8}"/>
                </a:ext>
              </a:extLst>
            </p:cNvPr>
            <p:cNvSpPr/>
            <p:nvPr/>
          </p:nvSpPr>
          <p:spPr>
            <a:xfrm>
              <a:off x="620903" y="887349"/>
              <a:ext cx="4093845" cy="563499"/>
            </a:xfrm>
            <a:custGeom>
              <a:avLst/>
              <a:gdLst/>
              <a:ahLst/>
              <a:cxnLst/>
              <a:rect l="0" t="0" r="0" b="0"/>
              <a:pathLst>
                <a:path w="4093845" h="563499">
                  <a:moveTo>
                    <a:pt x="0" y="563499"/>
                  </a:moveTo>
                  <a:lnTo>
                    <a:pt x="455041" y="447421"/>
                  </a:lnTo>
                  <a:lnTo>
                    <a:pt x="909193" y="357505"/>
                  </a:lnTo>
                  <a:lnTo>
                    <a:pt x="1364869" y="291973"/>
                  </a:lnTo>
                  <a:lnTo>
                    <a:pt x="1819021" y="246253"/>
                  </a:lnTo>
                  <a:lnTo>
                    <a:pt x="2274697" y="189865"/>
                  </a:lnTo>
                  <a:lnTo>
                    <a:pt x="2728849" y="0"/>
                  </a:lnTo>
                  <a:lnTo>
                    <a:pt x="3184525" y="19177"/>
                  </a:lnTo>
                  <a:lnTo>
                    <a:pt x="3638677" y="147193"/>
                  </a:lnTo>
                  <a:lnTo>
                    <a:pt x="4093845" y="145669"/>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Rectangle 36">
              <a:extLst>
                <a:ext uri="{FF2B5EF4-FFF2-40B4-BE49-F238E27FC236}">
                  <a16:creationId xmlns:a16="http://schemas.microsoft.com/office/drawing/2014/main" id="{8AED33E8-0C81-46CF-9724-5CE3B5D41774}"/>
                </a:ext>
              </a:extLst>
            </p:cNvPr>
            <p:cNvSpPr/>
            <p:nvPr/>
          </p:nvSpPr>
          <p:spPr>
            <a:xfrm>
              <a:off x="211531" y="2189353"/>
              <a:ext cx="85295"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6CC13D49-AE06-4656-8B6E-AA94950DA1EA}"/>
                </a:ext>
              </a:extLst>
            </p:cNvPr>
            <p:cNvSpPr/>
            <p:nvPr/>
          </p:nvSpPr>
          <p:spPr>
            <a:xfrm>
              <a:off x="82601" y="2010156"/>
              <a:ext cx="25824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5D47A73C-B751-412E-B6E9-5433E967E1CB}"/>
                </a:ext>
              </a:extLst>
            </p:cNvPr>
            <p:cNvSpPr/>
            <p:nvPr/>
          </p:nvSpPr>
          <p:spPr>
            <a:xfrm>
              <a:off x="82601" y="1830959"/>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17A869EB-E983-4F3D-BCAC-81542DB714DE}"/>
                </a:ext>
              </a:extLst>
            </p:cNvPr>
            <p:cNvSpPr/>
            <p:nvPr/>
          </p:nvSpPr>
          <p:spPr>
            <a:xfrm>
              <a:off x="82601" y="1651635"/>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E4902566-756F-419B-9FAF-3A4F12D52074}"/>
                </a:ext>
              </a:extLst>
            </p:cNvPr>
            <p:cNvSpPr/>
            <p:nvPr/>
          </p:nvSpPr>
          <p:spPr>
            <a:xfrm>
              <a:off x="82601" y="1471956"/>
              <a:ext cx="258356" cy="17176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39B55957-0110-488A-A0D1-60EC36F53AF4}"/>
                </a:ext>
              </a:extLst>
            </p:cNvPr>
            <p:cNvSpPr/>
            <p:nvPr/>
          </p:nvSpPr>
          <p:spPr>
            <a:xfrm>
              <a:off x="82601" y="1292987"/>
              <a:ext cx="25824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42F5111D-BA97-43B6-A748-9623180325F0}"/>
                </a:ext>
              </a:extLst>
            </p:cNvPr>
            <p:cNvSpPr/>
            <p:nvPr/>
          </p:nvSpPr>
          <p:spPr>
            <a:xfrm>
              <a:off x="82601" y="1113663"/>
              <a:ext cx="25824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600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2B762B11-4357-43A6-9950-7C81D30BF3E1}"/>
                </a:ext>
              </a:extLst>
            </p:cNvPr>
            <p:cNvSpPr/>
            <p:nvPr/>
          </p:nvSpPr>
          <p:spPr>
            <a:xfrm>
              <a:off x="82601" y="934466"/>
              <a:ext cx="25824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700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BB5480E3-8C7B-4C33-B6EB-FE9BA3B053BF}"/>
                </a:ext>
              </a:extLst>
            </p:cNvPr>
            <p:cNvSpPr/>
            <p:nvPr/>
          </p:nvSpPr>
          <p:spPr>
            <a:xfrm>
              <a:off x="82601" y="755269"/>
              <a:ext cx="25824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800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A623AD18-7BD0-466B-ACD3-4F09A78A324B}"/>
                </a:ext>
              </a:extLst>
            </p:cNvPr>
            <p:cNvSpPr/>
            <p:nvPr/>
          </p:nvSpPr>
          <p:spPr>
            <a:xfrm>
              <a:off x="492506" y="2354580"/>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2DED4932-06E6-4034-8EBD-6FEAC45A32E0}"/>
                </a:ext>
              </a:extLst>
            </p:cNvPr>
            <p:cNvSpPr/>
            <p:nvPr/>
          </p:nvSpPr>
          <p:spPr>
            <a:xfrm>
              <a:off x="947293" y="2354580"/>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F5461254-BDD8-4BCB-9175-6BE2273F99E9}"/>
                </a:ext>
              </a:extLst>
            </p:cNvPr>
            <p:cNvSpPr/>
            <p:nvPr/>
          </p:nvSpPr>
          <p:spPr>
            <a:xfrm>
              <a:off x="1402334" y="2354580"/>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2BD63198-EB28-4C4E-AF35-517C59D38BCD}"/>
                </a:ext>
              </a:extLst>
            </p:cNvPr>
            <p:cNvSpPr/>
            <p:nvPr/>
          </p:nvSpPr>
          <p:spPr>
            <a:xfrm>
              <a:off x="1857502" y="2354580"/>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7C6E11DE-2ADA-420D-B211-71234E2ED236}"/>
                </a:ext>
              </a:extLst>
            </p:cNvPr>
            <p:cNvSpPr/>
            <p:nvPr/>
          </p:nvSpPr>
          <p:spPr>
            <a:xfrm>
              <a:off x="2312162" y="2354580"/>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 name="Rectangle 50">
              <a:extLst>
                <a:ext uri="{FF2B5EF4-FFF2-40B4-BE49-F238E27FC236}">
                  <a16:creationId xmlns:a16="http://schemas.microsoft.com/office/drawing/2014/main" id="{B753991B-E549-4D11-805E-2E91BDB9B116}"/>
                </a:ext>
              </a:extLst>
            </p:cNvPr>
            <p:cNvSpPr/>
            <p:nvPr/>
          </p:nvSpPr>
          <p:spPr>
            <a:xfrm>
              <a:off x="2767330" y="2354580"/>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EBC47DE5-5687-4BF1-AB35-CE82DA574F9B}"/>
                </a:ext>
              </a:extLst>
            </p:cNvPr>
            <p:cNvSpPr/>
            <p:nvPr/>
          </p:nvSpPr>
          <p:spPr>
            <a:xfrm>
              <a:off x="3221990" y="2354580"/>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3E3A00A9-9493-4E9D-B792-0A34B789D0F0}"/>
                </a:ext>
              </a:extLst>
            </p:cNvPr>
            <p:cNvSpPr/>
            <p:nvPr/>
          </p:nvSpPr>
          <p:spPr>
            <a:xfrm>
              <a:off x="3677158" y="2354580"/>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74C3BD0A-D107-4700-B029-1B676B1E3BC9}"/>
                </a:ext>
              </a:extLst>
            </p:cNvPr>
            <p:cNvSpPr/>
            <p:nvPr/>
          </p:nvSpPr>
          <p:spPr>
            <a:xfrm>
              <a:off x="4132199" y="2354580"/>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83ABB782-D76A-4C8B-A946-B08864803FFB}"/>
                </a:ext>
              </a:extLst>
            </p:cNvPr>
            <p:cNvSpPr/>
            <p:nvPr/>
          </p:nvSpPr>
          <p:spPr>
            <a:xfrm>
              <a:off x="4586986" y="2354580"/>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279D85DE-9E71-4CAF-86EF-82C2552AF200}"/>
                </a:ext>
              </a:extLst>
            </p:cNvPr>
            <p:cNvSpPr/>
            <p:nvPr/>
          </p:nvSpPr>
          <p:spPr>
            <a:xfrm>
              <a:off x="619633" y="137668"/>
              <a:ext cx="5055848"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Export volume of passenger vehicles (in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ED7FDA02-09C5-4405-84F5-4A07CDEA1B2B}"/>
                </a:ext>
              </a:extLst>
            </p:cNvPr>
            <p:cNvSpPr/>
            <p:nvPr/>
          </p:nvSpPr>
          <p:spPr>
            <a:xfrm>
              <a:off x="2148586" y="416560"/>
              <a:ext cx="616589"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E25AD136-5114-4A59-AB32-F2C0B3137F45}"/>
                </a:ext>
              </a:extLst>
            </p:cNvPr>
            <p:cNvSpPr/>
            <p:nvPr/>
          </p:nvSpPr>
          <p:spPr>
            <a:xfrm>
              <a:off x="2612187" y="416560"/>
              <a:ext cx="212523"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9" name="Rectangle 58">
              <a:extLst>
                <a:ext uri="{FF2B5EF4-FFF2-40B4-BE49-F238E27FC236}">
                  <a16:creationId xmlns:a16="http://schemas.microsoft.com/office/drawing/2014/main" id="{BC87841E-E7CF-43EE-AAA4-45592A72086F}"/>
                </a:ext>
              </a:extLst>
            </p:cNvPr>
            <p:cNvSpPr/>
            <p:nvPr/>
          </p:nvSpPr>
          <p:spPr>
            <a:xfrm>
              <a:off x="2771978" y="416560"/>
              <a:ext cx="94860"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0" name="Shape 2079">
              <a:extLst>
                <a:ext uri="{FF2B5EF4-FFF2-40B4-BE49-F238E27FC236}">
                  <a16:creationId xmlns:a16="http://schemas.microsoft.com/office/drawing/2014/main" id="{6C5536A9-D732-489D-82C4-F57AC005585F}"/>
                </a:ext>
              </a:extLst>
            </p:cNvPr>
            <p:cNvSpPr/>
            <p:nvPr/>
          </p:nvSpPr>
          <p:spPr>
            <a:xfrm>
              <a:off x="0" y="0"/>
              <a:ext cx="5081905" cy="2565401"/>
            </a:xfrm>
            <a:custGeom>
              <a:avLst/>
              <a:gdLst/>
              <a:ahLst/>
              <a:cxnLst/>
              <a:rect l="0" t="0" r="0" b="0"/>
              <a:pathLst>
                <a:path w="5081905" h="2565401">
                  <a:moveTo>
                    <a:pt x="0" y="2565401"/>
                  </a:moveTo>
                  <a:lnTo>
                    <a:pt x="5081905" y="2565401"/>
                  </a:lnTo>
                  <a:lnTo>
                    <a:pt x="5081905" y="0"/>
                  </a:lnTo>
                  <a:lnTo>
                    <a:pt x="0" y="0"/>
                  </a:lnTo>
                  <a:close/>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1" name="Rectangle 60">
            <a:extLst>
              <a:ext uri="{FF2B5EF4-FFF2-40B4-BE49-F238E27FC236}">
                <a16:creationId xmlns:a16="http://schemas.microsoft.com/office/drawing/2014/main" id="{2D1AFD95-CC0C-40D6-A7EE-A9E5FE963006}"/>
              </a:ext>
            </a:extLst>
          </p:cNvPr>
          <p:cNvSpPr/>
          <p:nvPr/>
        </p:nvSpPr>
        <p:spPr>
          <a:xfrm>
            <a:off x="5275179" y="502310"/>
            <a:ext cx="688067" cy="400110"/>
          </a:xfrm>
          <a:prstGeom prst="rect">
            <a:avLst/>
          </a:prstGeom>
        </p:spPr>
        <p:txBody>
          <a:bodyPr wrap="square">
            <a:spAutoFit/>
          </a:bodyPr>
          <a:lstStyle/>
          <a:p>
            <a:r>
              <a:rPr lang="en-US" sz="2000" b="1" dirty="0"/>
              <a:t>(</a:t>
            </a:r>
            <a:r>
              <a:rPr lang="en-US" sz="2000" b="1" dirty="0" err="1"/>
              <a:t>i</a:t>
            </a:r>
            <a:r>
              <a:rPr lang="en-US" sz="2000" b="1" dirty="0"/>
              <a:t>)</a:t>
            </a:r>
          </a:p>
        </p:txBody>
      </p:sp>
      <p:sp>
        <p:nvSpPr>
          <p:cNvPr id="62" name="Rectangle 61">
            <a:extLst>
              <a:ext uri="{FF2B5EF4-FFF2-40B4-BE49-F238E27FC236}">
                <a16:creationId xmlns:a16="http://schemas.microsoft.com/office/drawing/2014/main" id="{EC8B63EC-4E59-4E73-940C-8A13407DEE87}"/>
              </a:ext>
            </a:extLst>
          </p:cNvPr>
          <p:cNvSpPr/>
          <p:nvPr/>
        </p:nvSpPr>
        <p:spPr>
          <a:xfrm>
            <a:off x="5866108" y="3048174"/>
            <a:ext cx="3967316" cy="523220"/>
          </a:xfrm>
          <a:prstGeom prst="rect">
            <a:avLst/>
          </a:prstGeom>
        </p:spPr>
        <p:txBody>
          <a:bodyPr wrap="square">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Exports grew at 5.4% between 2011 to 2019. </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While it grew by just 1% in 2020. </a:t>
            </a:r>
          </a:p>
        </p:txBody>
      </p:sp>
      <p:sp>
        <p:nvSpPr>
          <p:cNvPr id="63" name="Rectangle 62">
            <a:extLst>
              <a:ext uri="{FF2B5EF4-FFF2-40B4-BE49-F238E27FC236}">
                <a16:creationId xmlns:a16="http://schemas.microsoft.com/office/drawing/2014/main" id="{1F26E677-D53C-4511-BDB4-FBA5F07C54B3}"/>
              </a:ext>
            </a:extLst>
          </p:cNvPr>
          <p:cNvSpPr/>
          <p:nvPr/>
        </p:nvSpPr>
        <p:spPr>
          <a:xfrm>
            <a:off x="5187081" y="3556202"/>
            <a:ext cx="628690" cy="400110"/>
          </a:xfrm>
          <a:prstGeom prst="rect">
            <a:avLst/>
          </a:prstGeom>
        </p:spPr>
        <p:txBody>
          <a:bodyPr wrap="square">
            <a:spAutoFit/>
          </a:bodyPr>
          <a:lstStyle/>
          <a:p>
            <a:r>
              <a:rPr lang="en-US" sz="2000" b="1" dirty="0"/>
              <a:t>(ii) </a:t>
            </a:r>
          </a:p>
        </p:txBody>
      </p:sp>
      <p:grpSp>
        <p:nvGrpSpPr>
          <p:cNvPr id="64" name="Group 63">
            <a:extLst>
              <a:ext uri="{FF2B5EF4-FFF2-40B4-BE49-F238E27FC236}">
                <a16:creationId xmlns:a16="http://schemas.microsoft.com/office/drawing/2014/main" id="{91AD1B8B-25BC-433B-9222-629DC0B85DCE}"/>
              </a:ext>
            </a:extLst>
          </p:cNvPr>
          <p:cNvGrpSpPr/>
          <p:nvPr/>
        </p:nvGrpSpPr>
        <p:grpSpPr>
          <a:xfrm>
            <a:off x="5702752" y="3753205"/>
            <a:ext cx="5327916" cy="2358117"/>
            <a:chOff x="0" y="0"/>
            <a:chExt cx="5991207" cy="3413442"/>
          </a:xfrm>
        </p:grpSpPr>
        <p:sp>
          <p:nvSpPr>
            <p:cNvPr id="65" name="Rectangle 64">
              <a:extLst>
                <a:ext uri="{FF2B5EF4-FFF2-40B4-BE49-F238E27FC236}">
                  <a16:creationId xmlns:a16="http://schemas.microsoft.com/office/drawing/2014/main" id="{259D05CC-E097-4088-88F8-9086758C2493}"/>
                </a:ext>
              </a:extLst>
            </p:cNvPr>
            <p:cNvSpPr/>
            <p:nvPr/>
          </p:nvSpPr>
          <p:spPr>
            <a:xfrm>
              <a:off x="5320031" y="3163634"/>
              <a:ext cx="55428" cy="249808"/>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45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6" name="Shape 2611">
              <a:extLst>
                <a:ext uri="{FF2B5EF4-FFF2-40B4-BE49-F238E27FC236}">
                  <a16:creationId xmlns:a16="http://schemas.microsoft.com/office/drawing/2014/main" id="{920F6407-E1E0-497C-BF19-7C682E60F57C}"/>
                </a:ext>
              </a:extLst>
            </p:cNvPr>
            <p:cNvSpPr/>
            <p:nvPr/>
          </p:nvSpPr>
          <p:spPr>
            <a:xfrm>
              <a:off x="457962" y="2676208"/>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Shape 2612">
              <a:extLst>
                <a:ext uri="{FF2B5EF4-FFF2-40B4-BE49-F238E27FC236}">
                  <a16:creationId xmlns:a16="http://schemas.microsoft.com/office/drawing/2014/main" id="{7B45824C-FBFE-40A2-8E31-8945004817EB}"/>
                </a:ext>
              </a:extLst>
            </p:cNvPr>
            <p:cNvSpPr/>
            <p:nvPr/>
          </p:nvSpPr>
          <p:spPr>
            <a:xfrm>
              <a:off x="457962" y="2369884"/>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Shape 2613">
              <a:extLst>
                <a:ext uri="{FF2B5EF4-FFF2-40B4-BE49-F238E27FC236}">
                  <a16:creationId xmlns:a16="http://schemas.microsoft.com/office/drawing/2014/main" id="{F73E0526-811C-41A1-A2CB-235613885220}"/>
                </a:ext>
              </a:extLst>
            </p:cNvPr>
            <p:cNvSpPr/>
            <p:nvPr/>
          </p:nvSpPr>
          <p:spPr>
            <a:xfrm>
              <a:off x="457962" y="2065084"/>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Shape 2614">
              <a:extLst>
                <a:ext uri="{FF2B5EF4-FFF2-40B4-BE49-F238E27FC236}">
                  <a16:creationId xmlns:a16="http://schemas.microsoft.com/office/drawing/2014/main" id="{BA27DE2A-7EA8-4A2E-9901-62D520174155}"/>
                </a:ext>
              </a:extLst>
            </p:cNvPr>
            <p:cNvSpPr/>
            <p:nvPr/>
          </p:nvSpPr>
          <p:spPr>
            <a:xfrm>
              <a:off x="457962" y="1758760"/>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Shape 2615">
              <a:extLst>
                <a:ext uri="{FF2B5EF4-FFF2-40B4-BE49-F238E27FC236}">
                  <a16:creationId xmlns:a16="http://schemas.microsoft.com/office/drawing/2014/main" id="{D94237B0-9AEE-4D90-88DB-22F824357ACD}"/>
                </a:ext>
              </a:extLst>
            </p:cNvPr>
            <p:cNvSpPr/>
            <p:nvPr/>
          </p:nvSpPr>
          <p:spPr>
            <a:xfrm>
              <a:off x="457962" y="1452436"/>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Shape 2616">
              <a:extLst>
                <a:ext uri="{FF2B5EF4-FFF2-40B4-BE49-F238E27FC236}">
                  <a16:creationId xmlns:a16="http://schemas.microsoft.com/office/drawing/2014/main" id="{CC904CF0-BA85-47E8-A2A5-F2F45EE2A0C0}"/>
                </a:ext>
              </a:extLst>
            </p:cNvPr>
            <p:cNvSpPr/>
            <p:nvPr/>
          </p:nvSpPr>
          <p:spPr>
            <a:xfrm>
              <a:off x="457962" y="1146112"/>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Shape 2617">
              <a:extLst>
                <a:ext uri="{FF2B5EF4-FFF2-40B4-BE49-F238E27FC236}">
                  <a16:creationId xmlns:a16="http://schemas.microsoft.com/office/drawing/2014/main" id="{2FE703D5-E226-4E00-AD7F-C4F7B7BAE802}"/>
                </a:ext>
              </a:extLst>
            </p:cNvPr>
            <p:cNvSpPr/>
            <p:nvPr/>
          </p:nvSpPr>
          <p:spPr>
            <a:xfrm>
              <a:off x="457962" y="839788"/>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Shape 2618">
              <a:extLst>
                <a:ext uri="{FF2B5EF4-FFF2-40B4-BE49-F238E27FC236}">
                  <a16:creationId xmlns:a16="http://schemas.microsoft.com/office/drawing/2014/main" id="{D64EB1D5-F875-4B24-A4D0-AA070A8147E1}"/>
                </a:ext>
              </a:extLst>
            </p:cNvPr>
            <p:cNvSpPr/>
            <p:nvPr/>
          </p:nvSpPr>
          <p:spPr>
            <a:xfrm>
              <a:off x="457962" y="534226"/>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Shape 2619">
              <a:extLst>
                <a:ext uri="{FF2B5EF4-FFF2-40B4-BE49-F238E27FC236}">
                  <a16:creationId xmlns:a16="http://schemas.microsoft.com/office/drawing/2014/main" id="{87F0BAF7-DC27-4B4F-8F77-A42A6B1D6B2B}"/>
                </a:ext>
              </a:extLst>
            </p:cNvPr>
            <p:cNvSpPr/>
            <p:nvPr/>
          </p:nvSpPr>
          <p:spPr>
            <a:xfrm>
              <a:off x="457962" y="534226"/>
              <a:ext cx="0" cy="2448179"/>
            </a:xfrm>
            <a:custGeom>
              <a:avLst/>
              <a:gdLst/>
              <a:ahLst/>
              <a:cxnLst/>
              <a:rect l="0" t="0" r="0" b="0"/>
              <a:pathLst>
                <a:path h="2448179">
                  <a:moveTo>
                    <a:pt x="0" y="2448179"/>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Shape 2620">
              <a:extLst>
                <a:ext uri="{FF2B5EF4-FFF2-40B4-BE49-F238E27FC236}">
                  <a16:creationId xmlns:a16="http://schemas.microsoft.com/office/drawing/2014/main" id="{75C40B60-0CD0-4759-981A-7780928FCEF1}"/>
                </a:ext>
              </a:extLst>
            </p:cNvPr>
            <p:cNvSpPr/>
            <p:nvPr/>
          </p:nvSpPr>
          <p:spPr>
            <a:xfrm>
              <a:off x="417576" y="2982405"/>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Shape 2621">
              <a:extLst>
                <a:ext uri="{FF2B5EF4-FFF2-40B4-BE49-F238E27FC236}">
                  <a16:creationId xmlns:a16="http://schemas.microsoft.com/office/drawing/2014/main" id="{7695D5F1-929F-4B21-AAC1-B6512D1E2951}"/>
                </a:ext>
              </a:extLst>
            </p:cNvPr>
            <p:cNvSpPr/>
            <p:nvPr/>
          </p:nvSpPr>
          <p:spPr>
            <a:xfrm>
              <a:off x="417576" y="2676208"/>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Shape 2622">
              <a:extLst>
                <a:ext uri="{FF2B5EF4-FFF2-40B4-BE49-F238E27FC236}">
                  <a16:creationId xmlns:a16="http://schemas.microsoft.com/office/drawing/2014/main" id="{A6F7D6B3-88EC-475F-A92B-4BE089E8D42D}"/>
                </a:ext>
              </a:extLst>
            </p:cNvPr>
            <p:cNvSpPr/>
            <p:nvPr/>
          </p:nvSpPr>
          <p:spPr>
            <a:xfrm>
              <a:off x="417576" y="2369884"/>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Shape 2623">
              <a:extLst>
                <a:ext uri="{FF2B5EF4-FFF2-40B4-BE49-F238E27FC236}">
                  <a16:creationId xmlns:a16="http://schemas.microsoft.com/office/drawing/2014/main" id="{2C3D3084-1279-4A92-8498-8EBEC47D82A5}"/>
                </a:ext>
              </a:extLst>
            </p:cNvPr>
            <p:cNvSpPr/>
            <p:nvPr/>
          </p:nvSpPr>
          <p:spPr>
            <a:xfrm>
              <a:off x="417576" y="2065084"/>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Shape 2624">
              <a:extLst>
                <a:ext uri="{FF2B5EF4-FFF2-40B4-BE49-F238E27FC236}">
                  <a16:creationId xmlns:a16="http://schemas.microsoft.com/office/drawing/2014/main" id="{617144F7-2598-478F-90C7-0DA533846E84}"/>
                </a:ext>
              </a:extLst>
            </p:cNvPr>
            <p:cNvSpPr/>
            <p:nvPr/>
          </p:nvSpPr>
          <p:spPr>
            <a:xfrm>
              <a:off x="417576" y="1758760"/>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 name="Shape 2625">
              <a:extLst>
                <a:ext uri="{FF2B5EF4-FFF2-40B4-BE49-F238E27FC236}">
                  <a16:creationId xmlns:a16="http://schemas.microsoft.com/office/drawing/2014/main" id="{BC667692-92A7-4F07-B440-5C823159F7A0}"/>
                </a:ext>
              </a:extLst>
            </p:cNvPr>
            <p:cNvSpPr/>
            <p:nvPr/>
          </p:nvSpPr>
          <p:spPr>
            <a:xfrm>
              <a:off x="417576" y="1452436"/>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Shape 2626">
              <a:extLst>
                <a:ext uri="{FF2B5EF4-FFF2-40B4-BE49-F238E27FC236}">
                  <a16:creationId xmlns:a16="http://schemas.microsoft.com/office/drawing/2014/main" id="{EE673AAB-7067-4D02-97CE-5D6F8692B012}"/>
                </a:ext>
              </a:extLst>
            </p:cNvPr>
            <p:cNvSpPr/>
            <p:nvPr/>
          </p:nvSpPr>
          <p:spPr>
            <a:xfrm>
              <a:off x="417576" y="1146112"/>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Shape 2627">
              <a:extLst>
                <a:ext uri="{FF2B5EF4-FFF2-40B4-BE49-F238E27FC236}">
                  <a16:creationId xmlns:a16="http://schemas.microsoft.com/office/drawing/2014/main" id="{84ADD6D6-C31B-41A6-9835-8FE17935CC8B}"/>
                </a:ext>
              </a:extLst>
            </p:cNvPr>
            <p:cNvSpPr/>
            <p:nvPr/>
          </p:nvSpPr>
          <p:spPr>
            <a:xfrm>
              <a:off x="417576" y="839788"/>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Shape 2628">
              <a:extLst>
                <a:ext uri="{FF2B5EF4-FFF2-40B4-BE49-F238E27FC236}">
                  <a16:creationId xmlns:a16="http://schemas.microsoft.com/office/drawing/2014/main" id="{D9B0E3B9-173C-4314-82BC-15212DCE02D0}"/>
                </a:ext>
              </a:extLst>
            </p:cNvPr>
            <p:cNvSpPr/>
            <p:nvPr/>
          </p:nvSpPr>
          <p:spPr>
            <a:xfrm>
              <a:off x="417576" y="534226"/>
              <a:ext cx="40386" cy="0"/>
            </a:xfrm>
            <a:custGeom>
              <a:avLst/>
              <a:gdLst/>
              <a:ahLst/>
              <a:cxnLst/>
              <a:rect l="0" t="0" r="0" b="0"/>
              <a:pathLst>
                <a:path w="40386">
                  <a:moveTo>
                    <a:pt x="0" y="0"/>
                  </a:moveTo>
                  <a:lnTo>
                    <a:pt x="40386"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Shape 2629">
              <a:extLst>
                <a:ext uri="{FF2B5EF4-FFF2-40B4-BE49-F238E27FC236}">
                  <a16:creationId xmlns:a16="http://schemas.microsoft.com/office/drawing/2014/main" id="{540827D4-872C-4162-A360-775B93E5CBD0}"/>
                </a:ext>
              </a:extLst>
            </p:cNvPr>
            <p:cNvSpPr/>
            <p:nvPr/>
          </p:nvSpPr>
          <p:spPr>
            <a:xfrm>
              <a:off x="457962" y="2982405"/>
              <a:ext cx="4722369" cy="0"/>
            </a:xfrm>
            <a:custGeom>
              <a:avLst/>
              <a:gdLst/>
              <a:ahLst/>
              <a:cxnLst/>
              <a:rect l="0" t="0" r="0" b="0"/>
              <a:pathLst>
                <a:path w="4722369">
                  <a:moveTo>
                    <a:pt x="0" y="0"/>
                  </a:moveTo>
                  <a:lnTo>
                    <a:pt x="4722369"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Shape 2630">
              <a:extLst>
                <a:ext uri="{FF2B5EF4-FFF2-40B4-BE49-F238E27FC236}">
                  <a16:creationId xmlns:a16="http://schemas.microsoft.com/office/drawing/2014/main" id="{284359F8-3479-406B-8061-0BC6C5F977D2}"/>
                </a:ext>
              </a:extLst>
            </p:cNvPr>
            <p:cNvSpPr/>
            <p:nvPr/>
          </p:nvSpPr>
          <p:spPr>
            <a:xfrm>
              <a:off x="457962"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Shape 2631">
              <a:extLst>
                <a:ext uri="{FF2B5EF4-FFF2-40B4-BE49-F238E27FC236}">
                  <a16:creationId xmlns:a16="http://schemas.microsoft.com/office/drawing/2014/main" id="{568DD1C5-9E94-41F6-9514-64A4357F0ADE}"/>
                </a:ext>
              </a:extLst>
            </p:cNvPr>
            <p:cNvSpPr/>
            <p:nvPr/>
          </p:nvSpPr>
          <p:spPr>
            <a:xfrm>
              <a:off x="92964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Shape 2632">
              <a:extLst>
                <a:ext uri="{FF2B5EF4-FFF2-40B4-BE49-F238E27FC236}">
                  <a16:creationId xmlns:a16="http://schemas.microsoft.com/office/drawing/2014/main" id="{4B0F7F9B-CDD6-44E6-A09B-03FBC4CF832F}"/>
                </a:ext>
              </a:extLst>
            </p:cNvPr>
            <p:cNvSpPr/>
            <p:nvPr/>
          </p:nvSpPr>
          <p:spPr>
            <a:xfrm>
              <a:off x="140208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Shape 2633">
              <a:extLst>
                <a:ext uri="{FF2B5EF4-FFF2-40B4-BE49-F238E27FC236}">
                  <a16:creationId xmlns:a16="http://schemas.microsoft.com/office/drawing/2014/main" id="{CAB0D8AE-E804-48C5-BC46-CAD2BEE7C711}"/>
                </a:ext>
              </a:extLst>
            </p:cNvPr>
            <p:cNvSpPr/>
            <p:nvPr/>
          </p:nvSpPr>
          <p:spPr>
            <a:xfrm>
              <a:off x="187452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Shape 2634">
              <a:extLst>
                <a:ext uri="{FF2B5EF4-FFF2-40B4-BE49-F238E27FC236}">
                  <a16:creationId xmlns:a16="http://schemas.microsoft.com/office/drawing/2014/main" id="{D085A30B-F131-463A-A375-B4C21D7DE72A}"/>
                </a:ext>
              </a:extLst>
            </p:cNvPr>
            <p:cNvSpPr/>
            <p:nvPr/>
          </p:nvSpPr>
          <p:spPr>
            <a:xfrm>
              <a:off x="234696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Shape 2635">
              <a:extLst>
                <a:ext uri="{FF2B5EF4-FFF2-40B4-BE49-F238E27FC236}">
                  <a16:creationId xmlns:a16="http://schemas.microsoft.com/office/drawing/2014/main" id="{6A4A2D8A-8407-43B3-AA82-75AD6B9B52FC}"/>
                </a:ext>
              </a:extLst>
            </p:cNvPr>
            <p:cNvSpPr/>
            <p:nvPr/>
          </p:nvSpPr>
          <p:spPr>
            <a:xfrm>
              <a:off x="281940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Shape 2636">
              <a:extLst>
                <a:ext uri="{FF2B5EF4-FFF2-40B4-BE49-F238E27FC236}">
                  <a16:creationId xmlns:a16="http://schemas.microsoft.com/office/drawing/2014/main" id="{9E8BA89C-E4F2-4AAD-B4B3-E7700FB6F36D}"/>
                </a:ext>
              </a:extLst>
            </p:cNvPr>
            <p:cNvSpPr/>
            <p:nvPr/>
          </p:nvSpPr>
          <p:spPr>
            <a:xfrm>
              <a:off x="329184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Shape 2637">
              <a:extLst>
                <a:ext uri="{FF2B5EF4-FFF2-40B4-BE49-F238E27FC236}">
                  <a16:creationId xmlns:a16="http://schemas.microsoft.com/office/drawing/2014/main" id="{1A9456D0-8911-4989-B837-AA96628F9F5A}"/>
                </a:ext>
              </a:extLst>
            </p:cNvPr>
            <p:cNvSpPr/>
            <p:nvPr/>
          </p:nvSpPr>
          <p:spPr>
            <a:xfrm>
              <a:off x="3764280"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3" name="Shape 2638">
              <a:extLst>
                <a:ext uri="{FF2B5EF4-FFF2-40B4-BE49-F238E27FC236}">
                  <a16:creationId xmlns:a16="http://schemas.microsoft.com/office/drawing/2014/main" id="{D655BFEB-363E-4A01-B74D-BA119CB64F19}"/>
                </a:ext>
              </a:extLst>
            </p:cNvPr>
            <p:cNvSpPr/>
            <p:nvPr/>
          </p:nvSpPr>
          <p:spPr>
            <a:xfrm>
              <a:off x="4235196"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Shape 2639">
              <a:extLst>
                <a:ext uri="{FF2B5EF4-FFF2-40B4-BE49-F238E27FC236}">
                  <a16:creationId xmlns:a16="http://schemas.microsoft.com/office/drawing/2014/main" id="{AA9339EC-E9A2-4C8C-91FF-65E20D346729}"/>
                </a:ext>
              </a:extLst>
            </p:cNvPr>
            <p:cNvSpPr/>
            <p:nvPr/>
          </p:nvSpPr>
          <p:spPr>
            <a:xfrm>
              <a:off x="4707636"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 name="Shape 2640">
              <a:extLst>
                <a:ext uri="{FF2B5EF4-FFF2-40B4-BE49-F238E27FC236}">
                  <a16:creationId xmlns:a16="http://schemas.microsoft.com/office/drawing/2014/main" id="{B2347043-3401-41C1-8484-A54A310BB131}"/>
                </a:ext>
              </a:extLst>
            </p:cNvPr>
            <p:cNvSpPr/>
            <p:nvPr/>
          </p:nvSpPr>
          <p:spPr>
            <a:xfrm>
              <a:off x="5180331" y="2982405"/>
              <a:ext cx="0" cy="40386"/>
            </a:xfrm>
            <a:custGeom>
              <a:avLst/>
              <a:gdLst/>
              <a:ahLst/>
              <a:cxnLst/>
              <a:rect l="0" t="0" r="0" b="0"/>
              <a:pathLst>
                <a:path h="40386">
                  <a:moveTo>
                    <a:pt x="0" y="0"/>
                  </a:moveTo>
                  <a:lnTo>
                    <a:pt x="0" y="40386"/>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Shape 2641">
              <a:extLst>
                <a:ext uri="{FF2B5EF4-FFF2-40B4-BE49-F238E27FC236}">
                  <a16:creationId xmlns:a16="http://schemas.microsoft.com/office/drawing/2014/main" id="{EC5F803D-3010-4AFB-9D61-85522B768E03}"/>
                </a:ext>
              </a:extLst>
            </p:cNvPr>
            <p:cNvSpPr/>
            <p:nvPr/>
          </p:nvSpPr>
          <p:spPr>
            <a:xfrm>
              <a:off x="694055" y="827850"/>
              <a:ext cx="4250182" cy="1217168"/>
            </a:xfrm>
            <a:custGeom>
              <a:avLst/>
              <a:gdLst/>
              <a:ahLst/>
              <a:cxnLst/>
              <a:rect l="0" t="0" r="0" b="0"/>
              <a:pathLst>
                <a:path w="4250182" h="1217168">
                  <a:moveTo>
                    <a:pt x="0" y="1217168"/>
                  </a:moveTo>
                  <a:lnTo>
                    <a:pt x="471805" y="946150"/>
                  </a:lnTo>
                  <a:lnTo>
                    <a:pt x="944245" y="956818"/>
                  </a:lnTo>
                  <a:lnTo>
                    <a:pt x="1416685" y="879094"/>
                  </a:lnTo>
                  <a:lnTo>
                    <a:pt x="1889125" y="650494"/>
                  </a:lnTo>
                  <a:lnTo>
                    <a:pt x="2361565" y="635254"/>
                  </a:lnTo>
                  <a:lnTo>
                    <a:pt x="2834005" y="722122"/>
                  </a:lnTo>
                  <a:lnTo>
                    <a:pt x="3304921" y="431038"/>
                  </a:lnTo>
                  <a:lnTo>
                    <a:pt x="3777361" y="146050"/>
                  </a:lnTo>
                  <a:lnTo>
                    <a:pt x="4250182" y="0"/>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Rectangle 96">
              <a:extLst>
                <a:ext uri="{FF2B5EF4-FFF2-40B4-BE49-F238E27FC236}">
                  <a16:creationId xmlns:a16="http://schemas.microsoft.com/office/drawing/2014/main" id="{D9467DE5-1AD6-4677-B159-3710B297264D}"/>
                </a:ext>
              </a:extLst>
            </p:cNvPr>
            <p:cNvSpPr/>
            <p:nvPr/>
          </p:nvSpPr>
          <p:spPr>
            <a:xfrm>
              <a:off x="276098" y="2924239"/>
              <a:ext cx="85295"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8" name="Rectangle 97">
              <a:extLst>
                <a:ext uri="{FF2B5EF4-FFF2-40B4-BE49-F238E27FC236}">
                  <a16:creationId xmlns:a16="http://schemas.microsoft.com/office/drawing/2014/main" id="{B1643861-9EA4-48ED-B177-2B11A742B73B}"/>
                </a:ext>
              </a:extLst>
            </p:cNvPr>
            <p:cNvSpPr/>
            <p:nvPr/>
          </p:nvSpPr>
          <p:spPr>
            <a:xfrm>
              <a:off x="147193" y="2618169"/>
              <a:ext cx="257399"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9" name="Rectangle 98">
              <a:extLst>
                <a:ext uri="{FF2B5EF4-FFF2-40B4-BE49-F238E27FC236}">
                  <a16:creationId xmlns:a16="http://schemas.microsoft.com/office/drawing/2014/main" id="{868D1E2F-AF92-42DD-9C45-C0D33ED535BF}"/>
                </a:ext>
              </a:extLst>
            </p:cNvPr>
            <p:cNvSpPr/>
            <p:nvPr/>
          </p:nvSpPr>
          <p:spPr>
            <a:xfrm>
              <a:off x="82931" y="2312226"/>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0" name="Rectangle 99">
              <a:extLst>
                <a:ext uri="{FF2B5EF4-FFF2-40B4-BE49-F238E27FC236}">
                  <a16:creationId xmlns:a16="http://schemas.microsoft.com/office/drawing/2014/main" id="{07560808-A0FD-412C-A54E-AFDCA39032BF}"/>
                </a:ext>
              </a:extLst>
            </p:cNvPr>
            <p:cNvSpPr/>
            <p:nvPr/>
          </p:nvSpPr>
          <p:spPr>
            <a:xfrm>
              <a:off x="82931" y="2006156"/>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1" name="Rectangle 100">
              <a:extLst>
                <a:ext uri="{FF2B5EF4-FFF2-40B4-BE49-F238E27FC236}">
                  <a16:creationId xmlns:a16="http://schemas.microsoft.com/office/drawing/2014/main" id="{0530CDFC-2A82-4D5B-A137-E6F2FF32365C}"/>
                </a:ext>
              </a:extLst>
            </p:cNvPr>
            <p:cNvSpPr/>
            <p:nvPr/>
          </p:nvSpPr>
          <p:spPr>
            <a:xfrm>
              <a:off x="82931" y="1699603"/>
              <a:ext cx="343182" cy="17176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2" name="Rectangle 101">
              <a:extLst>
                <a:ext uri="{FF2B5EF4-FFF2-40B4-BE49-F238E27FC236}">
                  <a16:creationId xmlns:a16="http://schemas.microsoft.com/office/drawing/2014/main" id="{C1097E05-695E-48CA-A162-BD09C9F5F160}"/>
                </a:ext>
              </a:extLst>
            </p:cNvPr>
            <p:cNvSpPr/>
            <p:nvPr/>
          </p:nvSpPr>
          <p:spPr>
            <a:xfrm>
              <a:off x="82931" y="1393889"/>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a:extLst>
                <a:ext uri="{FF2B5EF4-FFF2-40B4-BE49-F238E27FC236}">
                  <a16:creationId xmlns:a16="http://schemas.microsoft.com/office/drawing/2014/main" id="{A0CA786D-6F74-4014-89A7-F8DD3FA10B84}"/>
                </a:ext>
              </a:extLst>
            </p:cNvPr>
            <p:cNvSpPr/>
            <p:nvPr/>
          </p:nvSpPr>
          <p:spPr>
            <a:xfrm>
              <a:off x="82931" y="1087819"/>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E734ADFD-5709-4C72-9DCE-0154C4321A06}"/>
                </a:ext>
              </a:extLst>
            </p:cNvPr>
            <p:cNvSpPr/>
            <p:nvPr/>
          </p:nvSpPr>
          <p:spPr>
            <a:xfrm>
              <a:off x="82931" y="781749"/>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a:extLst>
                <a:ext uri="{FF2B5EF4-FFF2-40B4-BE49-F238E27FC236}">
                  <a16:creationId xmlns:a16="http://schemas.microsoft.com/office/drawing/2014/main" id="{A84752C0-0FC5-47C2-8780-13EE4880840B}"/>
                </a:ext>
              </a:extLst>
            </p:cNvPr>
            <p:cNvSpPr/>
            <p:nvPr/>
          </p:nvSpPr>
          <p:spPr>
            <a:xfrm>
              <a:off x="82931" y="475806"/>
              <a:ext cx="342694"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4000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105">
              <a:extLst>
                <a:ext uri="{FF2B5EF4-FFF2-40B4-BE49-F238E27FC236}">
                  <a16:creationId xmlns:a16="http://schemas.microsoft.com/office/drawing/2014/main" id="{859CACDB-D483-4E06-895D-A833C5BA92A7}"/>
                </a:ext>
              </a:extLst>
            </p:cNvPr>
            <p:cNvSpPr/>
            <p:nvPr/>
          </p:nvSpPr>
          <p:spPr>
            <a:xfrm>
              <a:off x="565658" y="3089466"/>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a:extLst>
                <a:ext uri="{FF2B5EF4-FFF2-40B4-BE49-F238E27FC236}">
                  <a16:creationId xmlns:a16="http://schemas.microsoft.com/office/drawing/2014/main" id="{876DE650-E858-438D-BF13-95B287FDCB9D}"/>
                </a:ext>
              </a:extLst>
            </p:cNvPr>
            <p:cNvSpPr/>
            <p:nvPr/>
          </p:nvSpPr>
          <p:spPr>
            <a:xfrm>
              <a:off x="1037844" y="3089466"/>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8" name="Rectangle 107">
              <a:extLst>
                <a:ext uri="{FF2B5EF4-FFF2-40B4-BE49-F238E27FC236}">
                  <a16:creationId xmlns:a16="http://schemas.microsoft.com/office/drawing/2014/main" id="{AE087E1C-73EB-4C65-B895-55DA1DFE42DD}"/>
                </a:ext>
              </a:extLst>
            </p:cNvPr>
            <p:cNvSpPr/>
            <p:nvPr/>
          </p:nvSpPr>
          <p:spPr>
            <a:xfrm>
              <a:off x="1510284" y="3089466"/>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9" name="Rectangle 108">
              <a:extLst>
                <a:ext uri="{FF2B5EF4-FFF2-40B4-BE49-F238E27FC236}">
                  <a16:creationId xmlns:a16="http://schemas.microsoft.com/office/drawing/2014/main" id="{717837C1-B092-45DA-BBFA-816DD7EF75EB}"/>
                </a:ext>
              </a:extLst>
            </p:cNvPr>
            <p:cNvSpPr/>
            <p:nvPr/>
          </p:nvSpPr>
          <p:spPr>
            <a:xfrm>
              <a:off x="1982724" y="3089466"/>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0" name="Rectangle 109">
              <a:extLst>
                <a:ext uri="{FF2B5EF4-FFF2-40B4-BE49-F238E27FC236}">
                  <a16:creationId xmlns:a16="http://schemas.microsoft.com/office/drawing/2014/main" id="{A49E3633-3B93-49CE-B474-7EBE51FD5086}"/>
                </a:ext>
              </a:extLst>
            </p:cNvPr>
            <p:cNvSpPr/>
            <p:nvPr/>
          </p:nvSpPr>
          <p:spPr>
            <a:xfrm>
              <a:off x="2454910" y="3089466"/>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1" name="Rectangle 110">
              <a:extLst>
                <a:ext uri="{FF2B5EF4-FFF2-40B4-BE49-F238E27FC236}">
                  <a16:creationId xmlns:a16="http://schemas.microsoft.com/office/drawing/2014/main" id="{449B0383-EEEE-46FB-B598-8A0A010E207C}"/>
                </a:ext>
              </a:extLst>
            </p:cNvPr>
            <p:cNvSpPr/>
            <p:nvPr/>
          </p:nvSpPr>
          <p:spPr>
            <a:xfrm>
              <a:off x="2927350" y="3089466"/>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2" name="Rectangle 111">
              <a:extLst>
                <a:ext uri="{FF2B5EF4-FFF2-40B4-BE49-F238E27FC236}">
                  <a16:creationId xmlns:a16="http://schemas.microsoft.com/office/drawing/2014/main" id="{C53659B4-CADE-4958-A0AB-0CC2B26DD243}"/>
                </a:ext>
              </a:extLst>
            </p:cNvPr>
            <p:cNvSpPr/>
            <p:nvPr/>
          </p:nvSpPr>
          <p:spPr>
            <a:xfrm>
              <a:off x="3399790" y="3089466"/>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3" name="Rectangle 112">
              <a:extLst>
                <a:ext uri="{FF2B5EF4-FFF2-40B4-BE49-F238E27FC236}">
                  <a16:creationId xmlns:a16="http://schemas.microsoft.com/office/drawing/2014/main" id="{A5D2E125-D219-4328-9B05-0DB9976470B8}"/>
                </a:ext>
              </a:extLst>
            </p:cNvPr>
            <p:cNvSpPr/>
            <p:nvPr/>
          </p:nvSpPr>
          <p:spPr>
            <a:xfrm>
              <a:off x="3871849" y="3089466"/>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4" name="Rectangle 113">
              <a:extLst>
                <a:ext uri="{FF2B5EF4-FFF2-40B4-BE49-F238E27FC236}">
                  <a16:creationId xmlns:a16="http://schemas.microsoft.com/office/drawing/2014/main" id="{6F6171A9-ADF5-40A7-89E0-378154DEAE5C}"/>
                </a:ext>
              </a:extLst>
            </p:cNvPr>
            <p:cNvSpPr/>
            <p:nvPr/>
          </p:nvSpPr>
          <p:spPr>
            <a:xfrm>
              <a:off x="4344289" y="3089466"/>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5" name="Rectangle 114">
              <a:extLst>
                <a:ext uri="{FF2B5EF4-FFF2-40B4-BE49-F238E27FC236}">
                  <a16:creationId xmlns:a16="http://schemas.microsoft.com/office/drawing/2014/main" id="{840DC529-E470-4DDC-9ED2-06167D2082A4}"/>
                </a:ext>
              </a:extLst>
            </p:cNvPr>
            <p:cNvSpPr/>
            <p:nvPr/>
          </p:nvSpPr>
          <p:spPr>
            <a:xfrm>
              <a:off x="4816475" y="3089466"/>
              <a:ext cx="343535"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6" name="Rectangle 115">
              <a:extLst>
                <a:ext uri="{FF2B5EF4-FFF2-40B4-BE49-F238E27FC236}">
                  <a16:creationId xmlns:a16="http://schemas.microsoft.com/office/drawing/2014/main" id="{6FCF2DD0-D480-4DEE-8DDE-49EDE085988B}"/>
                </a:ext>
              </a:extLst>
            </p:cNvPr>
            <p:cNvSpPr/>
            <p:nvPr/>
          </p:nvSpPr>
          <p:spPr>
            <a:xfrm>
              <a:off x="652907" y="141923"/>
              <a:ext cx="5338300"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Export volume of two wheelers (in 1000`s)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7" name="Shape 2662">
              <a:extLst>
                <a:ext uri="{FF2B5EF4-FFF2-40B4-BE49-F238E27FC236}">
                  <a16:creationId xmlns:a16="http://schemas.microsoft.com/office/drawing/2014/main" id="{9DC24AB6-AE00-4E6E-980F-D814D3F7E6B0}"/>
                </a:ext>
              </a:extLst>
            </p:cNvPr>
            <p:cNvSpPr/>
            <p:nvPr/>
          </p:nvSpPr>
          <p:spPr>
            <a:xfrm>
              <a:off x="0" y="0"/>
              <a:ext cx="5320031" cy="3300540"/>
            </a:xfrm>
            <a:custGeom>
              <a:avLst/>
              <a:gdLst/>
              <a:ahLst/>
              <a:cxnLst/>
              <a:rect l="0" t="0" r="0" b="0"/>
              <a:pathLst>
                <a:path w="5320031" h="3300540">
                  <a:moveTo>
                    <a:pt x="5320031" y="0"/>
                  </a:moveTo>
                  <a:lnTo>
                    <a:pt x="5320031" y="3300540"/>
                  </a:lnTo>
                  <a:lnTo>
                    <a:pt x="0" y="3300540"/>
                  </a:ln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18" name="Rectangle 117">
            <a:extLst>
              <a:ext uri="{FF2B5EF4-FFF2-40B4-BE49-F238E27FC236}">
                <a16:creationId xmlns:a16="http://schemas.microsoft.com/office/drawing/2014/main" id="{B9BCFDA6-733B-455F-95BB-A51CC67D2D6F}"/>
              </a:ext>
            </a:extLst>
          </p:cNvPr>
          <p:cNvSpPr/>
          <p:nvPr/>
        </p:nvSpPr>
        <p:spPr>
          <a:xfrm>
            <a:off x="4985498" y="6223230"/>
            <a:ext cx="5291168" cy="523220"/>
          </a:xfrm>
          <a:prstGeom prst="rect">
            <a:avLst/>
          </a:prstGeom>
        </p:spPr>
        <p:txBody>
          <a:bodyPr wrap="square">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Exports grew at almost 10% between 2011 to 2019. </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While it grew by 7% in 2020 </a:t>
            </a:r>
          </a:p>
        </p:txBody>
      </p:sp>
    </p:spTree>
    <p:extLst>
      <p:ext uri="{BB962C8B-B14F-4D97-AF65-F5344CB8AC3E}">
        <p14:creationId xmlns:p14="http://schemas.microsoft.com/office/powerpoint/2010/main" val="245020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D2B2C-8B66-41A4-8E36-8B70E5406691}"/>
              </a:ext>
            </a:extLst>
          </p:cNvPr>
          <p:cNvGrpSpPr/>
          <p:nvPr/>
        </p:nvGrpSpPr>
        <p:grpSpPr>
          <a:xfrm>
            <a:off x="811861" y="437322"/>
            <a:ext cx="5746753" cy="3123863"/>
            <a:chOff x="0" y="0"/>
            <a:chExt cx="5847242" cy="4040553"/>
          </a:xfrm>
        </p:grpSpPr>
        <p:sp>
          <p:nvSpPr>
            <p:cNvPr id="5" name="Rectangle 4">
              <a:extLst>
                <a:ext uri="{FF2B5EF4-FFF2-40B4-BE49-F238E27FC236}">
                  <a16:creationId xmlns:a16="http://schemas.microsoft.com/office/drawing/2014/main" id="{93A9FEAF-CDC7-4211-96A5-282111D2655B}"/>
                </a:ext>
              </a:extLst>
            </p:cNvPr>
            <p:cNvSpPr/>
            <p:nvPr/>
          </p:nvSpPr>
          <p:spPr>
            <a:xfrm>
              <a:off x="5522722" y="3662744"/>
              <a:ext cx="83829" cy="37780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a:ln>
                    <a:noFill/>
                  </a:ln>
                  <a:solidFill>
                    <a:srgbClr val="244061"/>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Shape 2689">
              <a:extLst>
                <a:ext uri="{FF2B5EF4-FFF2-40B4-BE49-F238E27FC236}">
                  <a16:creationId xmlns:a16="http://schemas.microsoft.com/office/drawing/2014/main" id="{819AA449-3080-4998-B3C5-6E0DAE803243}"/>
                </a:ext>
              </a:extLst>
            </p:cNvPr>
            <p:cNvSpPr/>
            <p:nvPr/>
          </p:nvSpPr>
          <p:spPr>
            <a:xfrm>
              <a:off x="342240" y="2932240"/>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Shape 2690">
              <a:extLst>
                <a:ext uri="{FF2B5EF4-FFF2-40B4-BE49-F238E27FC236}">
                  <a16:creationId xmlns:a16="http://schemas.microsoft.com/office/drawing/2014/main" id="{3AC612A2-97EC-4C71-954E-E7ADDFED28C7}"/>
                </a:ext>
              </a:extLst>
            </p:cNvPr>
            <p:cNvSpPr/>
            <p:nvPr/>
          </p:nvSpPr>
          <p:spPr>
            <a:xfrm>
              <a:off x="342240" y="2484184"/>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Shape 2691">
              <a:extLst>
                <a:ext uri="{FF2B5EF4-FFF2-40B4-BE49-F238E27FC236}">
                  <a16:creationId xmlns:a16="http://schemas.microsoft.com/office/drawing/2014/main" id="{76DFFE86-6688-467D-9694-6428D838B62E}"/>
                </a:ext>
              </a:extLst>
            </p:cNvPr>
            <p:cNvSpPr/>
            <p:nvPr/>
          </p:nvSpPr>
          <p:spPr>
            <a:xfrm>
              <a:off x="342240" y="2036128"/>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Shape 2692">
              <a:extLst>
                <a:ext uri="{FF2B5EF4-FFF2-40B4-BE49-F238E27FC236}">
                  <a16:creationId xmlns:a16="http://schemas.microsoft.com/office/drawing/2014/main" id="{DE5E8951-2BDA-4680-9806-65DD240878D8}"/>
                </a:ext>
              </a:extLst>
            </p:cNvPr>
            <p:cNvSpPr/>
            <p:nvPr/>
          </p:nvSpPr>
          <p:spPr>
            <a:xfrm>
              <a:off x="342240" y="1589596"/>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Shape 2693">
              <a:extLst>
                <a:ext uri="{FF2B5EF4-FFF2-40B4-BE49-F238E27FC236}">
                  <a16:creationId xmlns:a16="http://schemas.microsoft.com/office/drawing/2014/main" id="{62A8B3C4-878E-4258-A896-005327C0B776}"/>
                </a:ext>
              </a:extLst>
            </p:cNvPr>
            <p:cNvSpPr/>
            <p:nvPr/>
          </p:nvSpPr>
          <p:spPr>
            <a:xfrm>
              <a:off x="342240" y="1141540"/>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Shape 2694">
              <a:extLst>
                <a:ext uri="{FF2B5EF4-FFF2-40B4-BE49-F238E27FC236}">
                  <a16:creationId xmlns:a16="http://schemas.microsoft.com/office/drawing/2014/main" id="{BFA1F780-25C8-4889-AD24-24141F74FDF8}"/>
                </a:ext>
              </a:extLst>
            </p:cNvPr>
            <p:cNvSpPr/>
            <p:nvPr/>
          </p:nvSpPr>
          <p:spPr>
            <a:xfrm>
              <a:off x="342240" y="693483"/>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Shape 2695">
              <a:extLst>
                <a:ext uri="{FF2B5EF4-FFF2-40B4-BE49-F238E27FC236}">
                  <a16:creationId xmlns:a16="http://schemas.microsoft.com/office/drawing/2014/main" id="{0F48E422-33DD-4929-9BE2-0D824D0E34EC}"/>
                </a:ext>
              </a:extLst>
            </p:cNvPr>
            <p:cNvSpPr/>
            <p:nvPr/>
          </p:nvSpPr>
          <p:spPr>
            <a:xfrm>
              <a:off x="342240" y="693483"/>
              <a:ext cx="0" cy="2686177"/>
            </a:xfrm>
            <a:custGeom>
              <a:avLst/>
              <a:gdLst/>
              <a:ahLst/>
              <a:cxnLst/>
              <a:rect l="0" t="0" r="0" b="0"/>
              <a:pathLst>
                <a:path h="2686177">
                  <a:moveTo>
                    <a:pt x="0" y="2686177"/>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Shape 2696">
              <a:extLst>
                <a:ext uri="{FF2B5EF4-FFF2-40B4-BE49-F238E27FC236}">
                  <a16:creationId xmlns:a16="http://schemas.microsoft.com/office/drawing/2014/main" id="{B7F32089-021A-476E-ADAA-9617B0EED2B0}"/>
                </a:ext>
              </a:extLst>
            </p:cNvPr>
            <p:cNvSpPr/>
            <p:nvPr/>
          </p:nvSpPr>
          <p:spPr>
            <a:xfrm>
              <a:off x="301943" y="3379661"/>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Shape 2697">
              <a:extLst>
                <a:ext uri="{FF2B5EF4-FFF2-40B4-BE49-F238E27FC236}">
                  <a16:creationId xmlns:a16="http://schemas.microsoft.com/office/drawing/2014/main" id="{404C0EBB-43D2-45CD-82C0-96DF62405310}"/>
                </a:ext>
              </a:extLst>
            </p:cNvPr>
            <p:cNvSpPr/>
            <p:nvPr/>
          </p:nvSpPr>
          <p:spPr>
            <a:xfrm>
              <a:off x="301943" y="2932240"/>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Shape 2698">
              <a:extLst>
                <a:ext uri="{FF2B5EF4-FFF2-40B4-BE49-F238E27FC236}">
                  <a16:creationId xmlns:a16="http://schemas.microsoft.com/office/drawing/2014/main" id="{A1ED28BA-19BB-42CF-83CA-D24AA44E71DE}"/>
                </a:ext>
              </a:extLst>
            </p:cNvPr>
            <p:cNvSpPr/>
            <p:nvPr/>
          </p:nvSpPr>
          <p:spPr>
            <a:xfrm>
              <a:off x="301943" y="2484184"/>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Shape 2699">
              <a:extLst>
                <a:ext uri="{FF2B5EF4-FFF2-40B4-BE49-F238E27FC236}">
                  <a16:creationId xmlns:a16="http://schemas.microsoft.com/office/drawing/2014/main" id="{E44544F7-029E-451E-B378-BB6514907B01}"/>
                </a:ext>
              </a:extLst>
            </p:cNvPr>
            <p:cNvSpPr/>
            <p:nvPr/>
          </p:nvSpPr>
          <p:spPr>
            <a:xfrm>
              <a:off x="301943" y="2036128"/>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Shape 2700">
              <a:extLst>
                <a:ext uri="{FF2B5EF4-FFF2-40B4-BE49-F238E27FC236}">
                  <a16:creationId xmlns:a16="http://schemas.microsoft.com/office/drawing/2014/main" id="{E0EE6EE5-68E3-4A3C-AC80-ADA6EF6B6857}"/>
                </a:ext>
              </a:extLst>
            </p:cNvPr>
            <p:cNvSpPr/>
            <p:nvPr/>
          </p:nvSpPr>
          <p:spPr>
            <a:xfrm>
              <a:off x="301943" y="1589596"/>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Shape 2701">
              <a:extLst>
                <a:ext uri="{FF2B5EF4-FFF2-40B4-BE49-F238E27FC236}">
                  <a16:creationId xmlns:a16="http://schemas.microsoft.com/office/drawing/2014/main" id="{E6FC11B2-7CD5-4CEA-AD8B-C4DF3D5D8DAB}"/>
                </a:ext>
              </a:extLst>
            </p:cNvPr>
            <p:cNvSpPr/>
            <p:nvPr/>
          </p:nvSpPr>
          <p:spPr>
            <a:xfrm>
              <a:off x="301943" y="1141540"/>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Shape 2702">
              <a:extLst>
                <a:ext uri="{FF2B5EF4-FFF2-40B4-BE49-F238E27FC236}">
                  <a16:creationId xmlns:a16="http://schemas.microsoft.com/office/drawing/2014/main" id="{7EBAEF5B-F7B3-4FD4-B640-CA24C33D0590}"/>
                </a:ext>
              </a:extLst>
            </p:cNvPr>
            <p:cNvSpPr/>
            <p:nvPr/>
          </p:nvSpPr>
          <p:spPr>
            <a:xfrm>
              <a:off x="301943" y="693483"/>
              <a:ext cx="40297" cy="0"/>
            </a:xfrm>
            <a:custGeom>
              <a:avLst/>
              <a:gdLst/>
              <a:ahLst/>
              <a:cxnLst/>
              <a:rect l="0" t="0" r="0" b="0"/>
              <a:pathLst>
                <a:path w="40297">
                  <a:moveTo>
                    <a:pt x="0" y="0"/>
                  </a:moveTo>
                  <a:lnTo>
                    <a:pt x="40297"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Shape 2703">
              <a:extLst>
                <a:ext uri="{FF2B5EF4-FFF2-40B4-BE49-F238E27FC236}">
                  <a16:creationId xmlns:a16="http://schemas.microsoft.com/office/drawing/2014/main" id="{5E302526-8597-4C34-9B79-05C322A02FA0}"/>
                </a:ext>
              </a:extLst>
            </p:cNvPr>
            <p:cNvSpPr/>
            <p:nvPr/>
          </p:nvSpPr>
          <p:spPr>
            <a:xfrm>
              <a:off x="342240" y="3379661"/>
              <a:ext cx="5002302" cy="0"/>
            </a:xfrm>
            <a:custGeom>
              <a:avLst/>
              <a:gdLst/>
              <a:ahLst/>
              <a:cxnLst/>
              <a:rect l="0" t="0" r="0" b="0"/>
              <a:pathLst>
                <a:path w="5002302">
                  <a:moveTo>
                    <a:pt x="0" y="0"/>
                  </a:moveTo>
                  <a:lnTo>
                    <a:pt x="5002302"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Shape 2704">
              <a:extLst>
                <a:ext uri="{FF2B5EF4-FFF2-40B4-BE49-F238E27FC236}">
                  <a16:creationId xmlns:a16="http://schemas.microsoft.com/office/drawing/2014/main" id="{21B7939A-145A-4032-9316-BD2C260CE974}"/>
                </a:ext>
              </a:extLst>
            </p:cNvPr>
            <p:cNvSpPr/>
            <p:nvPr/>
          </p:nvSpPr>
          <p:spPr>
            <a:xfrm>
              <a:off x="342240"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Shape 2705">
              <a:extLst>
                <a:ext uri="{FF2B5EF4-FFF2-40B4-BE49-F238E27FC236}">
                  <a16:creationId xmlns:a16="http://schemas.microsoft.com/office/drawing/2014/main" id="{70946DC8-7FBF-427D-9BDA-B1564F8855C5}"/>
                </a:ext>
              </a:extLst>
            </p:cNvPr>
            <p:cNvSpPr/>
            <p:nvPr/>
          </p:nvSpPr>
          <p:spPr>
            <a:xfrm>
              <a:off x="842772"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Shape 2706">
              <a:extLst>
                <a:ext uri="{FF2B5EF4-FFF2-40B4-BE49-F238E27FC236}">
                  <a16:creationId xmlns:a16="http://schemas.microsoft.com/office/drawing/2014/main" id="{C019FCBF-1A36-47BB-8BED-AF7AC0C6BC68}"/>
                </a:ext>
              </a:extLst>
            </p:cNvPr>
            <p:cNvSpPr/>
            <p:nvPr/>
          </p:nvSpPr>
          <p:spPr>
            <a:xfrm>
              <a:off x="1342644"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Shape 2707">
              <a:extLst>
                <a:ext uri="{FF2B5EF4-FFF2-40B4-BE49-F238E27FC236}">
                  <a16:creationId xmlns:a16="http://schemas.microsoft.com/office/drawing/2014/main" id="{8A2A0A39-D377-40EB-A5CB-FB8705BF631A}"/>
                </a:ext>
              </a:extLst>
            </p:cNvPr>
            <p:cNvSpPr/>
            <p:nvPr/>
          </p:nvSpPr>
          <p:spPr>
            <a:xfrm>
              <a:off x="1842516"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Shape 2708">
              <a:extLst>
                <a:ext uri="{FF2B5EF4-FFF2-40B4-BE49-F238E27FC236}">
                  <a16:creationId xmlns:a16="http://schemas.microsoft.com/office/drawing/2014/main" id="{B22F08EA-409F-4561-A855-23913935797B}"/>
                </a:ext>
              </a:extLst>
            </p:cNvPr>
            <p:cNvSpPr/>
            <p:nvPr/>
          </p:nvSpPr>
          <p:spPr>
            <a:xfrm>
              <a:off x="2343912"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Shape 2709">
              <a:extLst>
                <a:ext uri="{FF2B5EF4-FFF2-40B4-BE49-F238E27FC236}">
                  <a16:creationId xmlns:a16="http://schemas.microsoft.com/office/drawing/2014/main" id="{9C07B42A-5A54-486C-91BD-DEE40A9195C7}"/>
                </a:ext>
              </a:extLst>
            </p:cNvPr>
            <p:cNvSpPr/>
            <p:nvPr/>
          </p:nvSpPr>
          <p:spPr>
            <a:xfrm>
              <a:off x="2843784"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Shape 2710">
              <a:extLst>
                <a:ext uri="{FF2B5EF4-FFF2-40B4-BE49-F238E27FC236}">
                  <a16:creationId xmlns:a16="http://schemas.microsoft.com/office/drawing/2014/main" id="{E6D2883E-6DE2-4E31-A649-4547B181AC9D}"/>
                </a:ext>
              </a:extLst>
            </p:cNvPr>
            <p:cNvSpPr/>
            <p:nvPr/>
          </p:nvSpPr>
          <p:spPr>
            <a:xfrm>
              <a:off x="3343656"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Shape 2711">
              <a:extLst>
                <a:ext uri="{FF2B5EF4-FFF2-40B4-BE49-F238E27FC236}">
                  <a16:creationId xmlns:a16="http://schemas.microsoft.com/office/drawing/2014/main" id="{091C9E6F-3B9C-45CC-94E7-1482285DD72F}"/>
                </a:ext>
              </a:extLst>
            </p:cNvPr>
            <p:cNvSpPr/>
            <p:nvPr/>
          </p:nvSpPr>
          <p:spPr>
            <a:xfrm>
              <a:off x="3843528"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Shape 2712">
              <a:extLst>
                <a:ext uri="{FF2B5EF4-FFF2-40B4-BE49-F238E27FC236}">
                  <a16:creationId xmlns:a16="http://schemas.microsoft.com/office/drawing/2014/main" id="{38B05882-8AE0-4B8D-9A51-8E1BAE7B2E8A}"/>
                </a:ext>
              </a:extLst>
            </p:cNvPr>
            <p:cNvSpPr/>
            <p:nvPr/>
          </p:nvSpPr>
          <p:spPr>
            <a:xfrm>
              <a:off x="4343400"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Shape 2713">
              <a:extLst>
                <a:ext uri="{FF2B5EF4-FFF2-40B4-BE49-F238E27FC236}">
                  <a16:creationId xmlns:a16="http://schemas.microsoft.com/office/drawing/2014/main" id="{46D8F5C6-7D71-425E-A5E2-0B1BB31902B4}"/>
                </a:ext>
              </a:extLst>
            </p:cNvPr>
            <p:cNvSpPr/>
            <p:nvPr/>
          </p:nvSpPr>
          <p:spPr>
            <a:xfrm>
              <a:off x="4844796"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Shape 2714">
              <a:extLst>
                <a:ext uri="{FF2B5EF4-FFF2-40B4-BE49-F238E27FC236}">
                  <a16:creationId xmlns:a16="http://schemas.microsoft.com/office/drawing/2014/main" id="{C4E3E6E6-A07B-497F-BE1E-470489BBCE5E}"/>
                </a:ext>
              </a:extLst>
            </p:cNvPr>
            <p:cNvSpPr/>
            <p:nvPr/>
          </p:nvSpPr>
          <p:spPr>
            <a:xfrm>
              <a:off x="5344541" y="3379661"/>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Shape 2715">
              <a:extLst>
                <a:ext uri="{FF2B5EF4-FFF2-40B4-BE49-F238E27FC236}">
                  <a16:creationId xmlns:a16="http://schemas.microsoft.com/office/drawing/2014/main" id="{422B77AC-2579-4931-924E-789EE3F3FF6F}"/>
                </a:ext>
              </a:extLst>
            </p:cNvPr>
            <p:cNvSpPr/>
            <p:nvPr/>
          </p:nvSpPr>
          <p:spPr>
            <a:xfrm>
              <a:off x="592328" y="955993"/>
              <a:ext cx="4502150" cy="1064641"/>
            </a:xfrm>
            <a:custGeom>
              <a:avLst/>
              <a:gdLst/>
              <a:ahLst/>
              <a:cxnLst/>
              <a:rect l="0" t="0" r="0" b="0"/>
              <a:pathLst>
                <a:path w="4502150" h="1064641">
                  <a:moveTo>
                    <a:pt x="0" y="766191"/>
                  </a:moveTo>
                  <a:lnTo>
                    <a:pt x="500380" y="357759"/>
                  </a:lnTo>
                  <a:lnTo>
                    <a:pt x="1000252" y="632079"/>
                  </a:lnTo>
                  <a:lnTo>
                    <a:pt x="1500124" y="699135"/>
                  </a:lnTo>
                  <a:lnTo>
                    <a:pt x="2001520" y="478155"/>
                  </a:lnTo>
                  <a:lnTo>
                    <a:pt x="2501392" y="115443"/>
                  </a:lnTo>
                  <a:lnTo>
                    <a:pt x="3001264" y="0"/>
                  </a:lnTo>
                  <a:lnTo>
                    <a:pt x="3501136" y="255651"/>
                  </a:lnTo>
                  <a:lnTo>
                    <a:pt x="4002532" y="187071"/>
                  </a:lnTo>
                  <a:lnTo>
                    <a:pt x="4502150" y="1064641"/>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Rectangle 32">
              <a:extLst>
                <a:ext uri="{FF2B5EF4-FFF2-40B4-BE49-F238E27FC236}">
                  <a16:creationId xmlns:a16="http://schemas.microsoft.com/office/drawing/2014/main" id="{D6A8C410-C65A-42BE-AF12-1DEAB319CDFF}"/>
                </a:ext>
              </a:extLst>
            </p:cNvPr>
            <p:cNvSpPr/>
            <p:nvPr/>
          </p:nvSpPr>
          <p:spPr>
            <a:xfrm>
              <a:off x="160325" y="3321368"/>
              <a:ext cx="85295"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88A8253B-D9DB-4FE4-91C6-311AA267294C}"/>
                </a:ext>
              </a:extLst>
            </p:cNvPr>
            <p:cNvSpPr/>
            <p:nvPr/>
          </p:nvSpPr>
          <p:spPr>
            <a:xfrm>
              <a:off x="95707" y="2873693"/>
              <a:ext cx="170831"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5E4544A6-EEE2-40DE-B1AC-AFFAD2482252}"/>
                </a:ext>
              </a:extLst>
            </p:cNvPr>
            <p:cNvSpPr/>
            <p:nvPr/>
          </p:nvSpPr>
          <p:spPr>
            <a:xfrm>
              <a:off x="95707" y="2425891"/>
              <a:ext cx="170831"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AE5B029A-432E-4AF9-899A-ECD8A7C8FB4A}"/>
                </a:ext>
              </a:extLst>
            </p:cNvPr>
            <p:cNvSpPr/>
            <p:nvPr/>
          </p:nvSpPr>
          <p:spPr>
            <a:xfrm>
              <a:off x="95707" y="1978089"/>
              <a:ext cx="170831"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60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2FD849A6-7F68-41EE-9319-238171880457}"/>
                </a:ext>
              </a:extLst>
            </p:cNvPr>
            <p:cNvSpPr/>
            <p:nvPr/>
          </p:nvSpPr>
          <p:spPr>
            <a:xfrm>
              <a:off x="95707" y="1530414"/>
              <a:ext cx="170831"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80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D9628661-115C-4F63-8E3A-810019DCCC71}"/>
                </a:ext>
              </a:extLst>
            </p:cNvPr>
            <p:cNvSpPr/>
            <p:nvPr/>
          </p:nvSpPr>
          <p:spPr>
            <a:xfrm>
              <a:off x="31394" y="1082612"/>
              <a:ext cx="257399"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3B031BE8-9F9C-4F3F-A8D5-A9C49559A531}"/>
                </a:ext>
              </a:extLst>
            </p:cNvPr>
            <p:cNvSpPr/>
            <p:nvPr/>
          </p:nvSpPr>
          <p:spPr>
            <a:xfrm>
              <a:off x="31394" y="634937"/>
              <a:ext cx="257399"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82D51BC-9A1D-4C47-86FB-90E438A85A82}"/>
                </a:ext>
              </a:extLst>
            </p:cNvPr>
            <p:cNvSpPr/>
            <p:nvPr/>
          </p:nvSpPr>
          <p:spPr>
            <a:xfrm>
              <a:off x="463931" y="3486595"/>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37C8F2ED-805A-4B65-B44D-C8D4D68650E7}"/>
                </a:ext>
              </a:extLst>
            </p:cNvPr>
            <p:cNvSpPr/>
            <p:nvPr/>
          </p:nvSpPr>
          <p:spPr>
            <a:xfrm>
              <a:off x="964057" y="3486595"/>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9EDE05C7-384E-4974-AD88-FC918CF60495}"/>
                </a:ext>
              </a:extLst>
            </p:cNvPr>
            <p:cNvSpPr/>
            <p:nvPr/>
          </p:nvSpPr>
          <p:spPr>
            <a:xfrm>
              <a:off x="1464564" y="3486595"/>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0136CC83-2CD0-48D9-8BD2-566DA9CE95B3}"/>
                </a:ext>
              </a:extLst>
            </p:cNvPr>
            <p:cNvSpPr/>
            <p:nvPr/>
          </p:nvSpPr>
          <p:spPr>
            <a:xfrm>
              <a:off x="1964690" y="3486595"/>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720D255F-FE69-48DC-9BA0-04C2E073D8F8}"/>
                </a:ext>
              </a:extLst>
            </p:cNvPr>
            <p:cNvSpPr/>
            <p:nvPr/>
          </p:nvSpPr>
          <p:spPr>
            <a:xfrm>
              <a:off x="2465197" y="348659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6BFB02FB-FE52-43DD-8CD9-59CE3613CBA9}"/>
                </a:ext>
              </a:extLst>
            </p:cNvPr>
            <p:cNvSpPr/>
            <p:nvPr/>
          </p:nvSpPr>
          <p:spPr>
            <a:xfrm>
              <a:off x="2965450" y="348659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AA4923DD-8AD2-4B98-9FDA-9607FDD19CF2}"/>
                </a:ext>
              </a:extLst>
            </p:cNvPr>
            <p:cNvSpPr/>
            <p:nvPr/>
          </p:nvSpPr>
          <p:spPr>
            <a:xfrm>
              <a:off x="3465830" y="348659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59C2A974-4570-4267-A3B0-538E84E0BDC5}"/>
                </a:ext>
              </a:extLst>
            </p:cNvPr>
            <p:cNvSpPr/>
            <p:nvPr/>
          </p:nvSpPr>
          <p:spPr>
            <a:xfrm>
              <a:off x="3966083" y="348659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8B1E5C9C-47D2-49D0-A7ED-510FE1786364}"/>
                </a:ext>
              </a:extLst>
            </p:cNvPr>
            <p:cNvSpPr/>
            <p:nvPr/>
          </p:nvSpPr>
          <p:spPr>
            <a:xfrm>
              <a:off x="4466590" y="348659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3CA57A51-7402-481C-A92A-9347BD741333}"/>
                </a:ext>
              </a:extLst>
            </p:cNvPr>
            <p:cNvSpPr/>
            <p:nvPr/>
          </p:nvSpPr>
          <p:spPr>
            <a:xfrm>
              <a:off x="4966716" y="3486595"/>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86D2AC81-3E7D-4FD3-85D3-4444A6AD2ACC}"/>
                </a:ext>
              </a:extLst>
            </p:cNvPr>
            <p:cNvSpPr/>
            <p:nvPr/>
          </p:nvSpPr>
          <p:spPr>
            <a:xfrm>
              <a:off x="594680" y="70211"/>
              <a:ext cx="5252562" cy="310092"/>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Export volume of commercial vehicles (in </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 name="Rectangle 50">
              <a:extLst>
                <a:ext uri="{FF2B5EF4-FFF2-40B4-BE49-F238E27FC236}">
                  <a16:creationId xmlns:a16="http://schemas.microsoft.com/office/drawing/2014/main" id="{760235A7-16D5-405A-BCA4-1DA234109412}"/>
                </a:ext>
              </a:extLst>
            </p:cNvPr>
            <p:cNvSpPr/>
            <p:nvPr/>
          </p:nvSpPr>
          <p:spPr>
            <a:xfrm>
              <a:off x="2357444" y="350811"/>
              <a:ext cx="616589"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1000</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62BAAD22-3CD9-4BFD-AB3C-D6C8CDCF4C6B}"/>
                </a:ext>
              </a:extLst>
            </p:cNvPr>
            <p:cNvSpPr/>
            <p:nvPr/>
          </p:nvSpPr>
          <p:spPr>
            <a:xfrm>
              <a:off x="2979682" y="350782"/>
              <a:ext cx="430780" cy="356660"/>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 name="Shape 2735">
              <a:extLst>
                <a:ext uri="{FF2B5EF4-FFF2-40B4-BE49-F238E27FC236}">
                  <a16:creationId xmlns:a16="http://schemas.microsoft.com/office/drawing/2014/main" id="{27A043CA-5B89-4EFE-9D3F-4E9F303D2742}"/>
                </a:ext>
              </a:extLst>
            </p:cNvPr>
            <p:cNvSpPr/>
            <p:nvPr/>
          </p:nvSpPr>
          <p:spPr>
            <a:xfrm>
              <a:off x="0" y="0"/>
              <a:ext cx="5521960" cy="3870262"/>
            </a:xfrm>
            <a:custGeom>
              <a:avLst/>
              <a:gdLst/>
              <a:ahLst/>
              <a:cxnLst/>
              <a:rect l="0" t="0" r="0" b="0"/>
              <a:pathLst>
                <a:path w="5521960" h="3870262">
                  <a:moveTo>
                    <a:pt x="5521960" y="0"/>
                  </a:moveTo>
                  <a:lnTo>
                    <a:pt x="5521960" y="3870262"/>
                  </a:lnTo>
                  <a:lnTo>
                    <a:pt x="0" y="3870262"/>
                  </a:ln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5" name="Rectangle 54">
            <a:extLst>
              <a:ext uri="{FF2B5EF4-FFF2-40B4-BE49-F238E27FC236}">
                <a16:creationId xmlns:a16="http://schemas.microsoft.com/office/drawing/2014/main" id="{68BE6DF7-C06E-459B-B274-E2D164BB8266}"/>
              </a:ext>
            </a:extLst>
          </p:cNvPr>
          <p:cNvSpPr/>
          <p:nvPr/>
        </p:nvSpPr>
        <p:spPr>
          <a:xfrm>
            <a:off x="166643" y="479621"/>
            <a:ext cx="668625"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(iii)</a:t>
            </a:r>
          </a:p>
        </p:txBody>
      </p:sp>
      <p:sp>
        <p:nvSpPr>
          <p:cNvPr id="56" name="Rectangle 55">
            <a:extLst>
              <a:ext uri="{FF2B5EF4-FFF2-40B4-BE49-F238E27FC236}">
                <a16:creationId xmlns:a16="http://schemas.microsoft.com/office/drawing/2014/main" id="{020B4281-39DB-4C9C-9319-645D913A7666}"/>
              </a:ext>
            </a:extLst>
          </p:cNvPr>
          <p:cNvSpPr/>
          <p:nvPr/>
        </p:nvSpPr>
        <p:spPr>
          <a:xfrm>
            <a:off x="3571496" y="681694"/>
            <a:ext cx="423378" cy="15870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t>
            </a:r>
            <a:endParaRPr kumimoji="0" lang="en-US" sz="11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4BE8CA16-22BA-485B-A27E-8D1ED7E71957}"/>
              </a:ext>
            </a:extLst>
          </p:cNvPr>
          <p:cNvSpPr/>
          <p:nvPr/>
        </p:nvSpPr>
        <p:spPr>
          <a:xfrm>
            <a:off x="6366706" y="1513669"/>
            <a:ext cx="5616720" cy="707886"/>
          </a:xfrm>
          <a:prstGeom prst="rect">
            <a:avLst/>
          </a:prstGeom>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Export grew by 3.8% between 2011 to 2015. </a:t>
            </a:r>
          </a:p>
          <a:p>
            <a:pPr marL="342900" indent="-34290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whlie</a:t>
            </a:r>
            <a:r>
              <a:rPr lang="en-US" sz="2000" b="1" dirty="0">
                <a:latin typeface="Times New Roman" panose="02020603050405020304" pitchFamily="18" charset="0"/>
                <a:cs typeface="Times New Roman" panose="02020603050405020304" pitchFamily="18" charset="0"/>
              </a:rPr>
              <a:t> it fell by 39% in 2020. </a:t>
            </a:r>
          </a:p>
        </p:txBody>
      </p:sp>
      <p:sp>
        <p:nvSpPr>
          <p:cNvPr id="58" name="Rectangle 57">
            <a:extLst>
              <a:ext uri="{FF2B5EF4-FFF2-40B4-BE49-F238E27FC236}">
                <a16:creationId xmlns:a16="http://schemas.microsoft.com/office/drawing/2014/main" id="{0E457401-1C24-4E2D-9F88-26520A7DF87B}"/>
              </a:ext>
            </a:extLst>
          </p:cNvPr>
          <p:cNvSpPr/>
          <p:nvPr/>
        </p:nvSpPr>
        <p:spPr>
          <a:xfrm>
            <a:off x="811861" y="4535604"/>
            <a:ext cx="729687" cy="400110"/>
          </a:xfrm>
          <a:prstGeom prst="rect">
            <a:avLst/>
          </a:prstGeom>
        </p:spPr>
        <p:txBody>
          <a:bodyPr wrap="none">
            <a:spAutoFit/>
          </a:bodyPr>
          <a:lstStyle/>
          <a:p>
            <a:r>
              <a:rPr lang="en-US" sz="2000" b="1" dirty="0"/>
              <a:t>(iv). </a:t>
            </a:r>
          </a:p>
        </p:txBody>
      </p:sp>
      <p:grpSp>
        <p:nvGrpSpPr>
          <p:cNvPr id="59" name="Group 58">
            <a:extLst>
              <a:ext uri="{FF2B5EF4-FFF2-40B4-BE49-F238E27FC236}">
                <a16:creationId xmlns:a16="http://schemas.microsoft.com/office/drawing/2014/main" id="{69D43540-21C9-40E3-BCC2-9A33A2A3077C}"/>
              </a:ext>
            </a:extLst>
          </p:cNvPr>
          <p:cNvGrpSpPr/>
          <p:nvPr/>
        </p:nvGrpSpPr>
        <p:grpSpPr>
          <a:xfrm>
            <a:off x="1759350" y="3993425"/>
            <a:ext cx="6138946" cy="2765184"/>
            <a:chOff x="0" y="0"/>
            <a:chExt cx="6374178" cy="3587354"/>
          </a:xfrm>
        </p:grpSpPr>
        <p:sp>
          <p:nvSpPr>
            <p:cNvPr id="60" name="Rectangle 59">
              <a:extLst>
                <a:ext uri="{FF2B5EF4-FFF2-40B4-BE49-F238E27FC236}">
                  <a16:creationId xmlns:a16="http://schemas.microsoft.com/office/drawing/2014/main" id="{5EB50A1B-F8BB-4BA2-B39A-3D0799450CC6}"/>
                </a:ext>
              </a:extLst>
            </p:cNvPr>
            <p:cNvSpPr/>
            <p:nvPr/>
          </p:nvSpPr>
          <p:spPr>
            <a:xfrm>
              <a:off x="5854954" y="3209545"/>
              <a:ext cx="83829" cy="37780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1" name="Shape 2769">
              <a:extLst>
                <a:ext uri="{FF2B5EF4-FFF2-40B4-BE49-F238E27FC236}">
                  <a16:creationId xmlns:a16="http://schemas.microsoft.com/office/drawing/2014/main" id="{6AB319DF-2967-4152-BD01-88B94DB28FD3}"/>
                </a:ext>
              </a:extLst>
            </p:cNvPr>
            <p:cNvSpPr/>
            <p:nvPr/>
          </p:nvSpPr>
          <p:spPr>
            <a:xfrm>
              <a:off x="393573" y="2735326"/>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Shape 2770">
              <a:extLst>
                <a:ext uri="{FF2B5EF4-FFF2-40B4-BE49-F238E27FC236}">
                  <a16:creationId xmlns:a16="http://schemas.microsoft.com/office/drawing/2014/main" id="{B37F3667-7901-4BDF-ADBA-4FF4CC0B4977}"/>
                </a:ext>
              </a:extLst>
            </p:cNvPr>
            <p:cNvSpPr/>
            <p:nvPr/>
          </p:nvSpPr>
          <p:spPr>
            <a:xfrm>
              <a:off x="393573" y="2368042"/>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Shape 2771">
              <a:extLst>
                <a:ext uri="{FF2B5EF4-FFF2-40B4-BE49-F238E27FC236}">
                  <a16:creationId xmlns:a16="http://schemas.microsoft.com/office/drawing/2014/main" id="{4361C878-9667-4280-A90C-52A199E32401}"/>
                </a:ext>
              </a:extLst>
            </p:cNvPr>
            <p:cNvSpPr/>
            <p:nvPr/>
          </p:nvSpPr>
          <p:spPr>
            <a:xfrm>
              <a:off x="393573" y="2000759"/>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Shape 2772">
              <a:extLst>
                <a:ext uri="{FF2B5EF4-FFF2-40B4-BE49-F238E27FC236}">
                  <a16:creationId xmlns:a16="http://schemas.microsoft.com/office/drawing/2014/main" id="{5B7C821A-D3BB-4186-BA2E-24842ED44308}"/>
                </a:ext>
              </a:extLst>
            </p:cNvPr>
            <p:cNvSpPr/>
            <p:nvPr/>
          </p:nvSpPr>
          <p:spPr>
            <a:xfrm>
              <a:off x="393573" y="1634998"/>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Shape 2773">
              <a:extLst>
                <a:ext uri="{FF2B5EF4-FFF2-40B4-BE49-F238E27FC236}">
                  <a16:creationId xmlns:a16="http://schemas.microsoft.com/office/drawing/2014/main" id="{56B2CA36-5716-443A-9120-531B97145590}"/>
                </a:ext>
              </a:extLst>
            </p:cNvPr>
            <p:cNvSpPr/>
            <p:nvPr/>
          </p:nvSpPr>
          <p:spPr>
            <a:xfrm>
              <a:off x="393573" y="1267714"/>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Shape 2774">
              <a:extLst>
                <a:ext uri="{FF2B5EF4-FFF2-40B4-BE49-F238E27FC236}">
                  <a16:creationId xmlns:a16="http://schemas.microsoft.com/office/drawing/2014/main" id="{19A792AF-C173-4182-A650-BE20887AE2C3}"/>
                </a:ext>
              </a:extLst>
            </p:cNvPr>
            <p:cNvSpPr/>
            <p:nvPr/>
          </p:nvSpPr>
          <p:spPr>
            <a:xfrm>
              <a:off x="393573" y="900430"/>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Shape 2775">
              <a:extLst>
                <a:ext uri="{FF2B5EF4-FFF2-40B4-BE49-F238E27FC236}">
                  <a16:creationId xmlns:a16="http://schemas.microsoft.com/office/drawing/2014/main" id="{BC68182C-C1FB-49EA-AE04-661A5CFF83FE}"/>
                </a:ext>
              </a:extLst>
            </p:cNvPr>
            <p:cNvSpPr/>
            <p:nvPr/>
          </p:nvSpPr>
          <p:spPr>
            <a:xfrm>
              <a:off x="393573" y="534416"/>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Shape 2776">
              <a:extLst>
                <a:ext uri="{FF2B5EF4-FFF2-40B4-BE49-F238E27FC236}">
                  <a16:creationId xmlns:a16="http://schemas.microsoft.com/office/drawing/2014/main" id="{43329958-2E44-41F6-829F-DCE1C20D723F}"/>
                </a:ext>
              </a:extLst>
            </p:cNvPr>
            <p:cNvSpPr/>
            <p:nvPr/>
          </p:nvSpPr>
          <p:spPr>
            <a:xfrm>
              <a:off x="393573" y="534416"/>
              <a:ext cx="0" cy="2566924"/>
            </a:xfrm>
            <a:custGeom>
              <a:avLst/>
              <a:gdLst/>
              <a:ahLst/>
              <a:cxnLst/>
              <a:rect l="0" t="0" r="0" b="0"/>
              <a:pathLst>
                <a:path h="2566924">
                  <a:moveTo>
                    <a:pt x="0" y="2566924"/>
                  </a:moveTo>
                  <a:lnTo>
                    <a:pt x="0"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Shape 2777">
              <a:extLst>
                <a:ext uri="{FF2B5EF4-FFF2-40B4-BE49-F238E27FC236}">
                  <a16:creationId xmlns:a16="http://schemas.microsoft.com/office/drawing/2014/main" id="{1B6C5473-3C48-498B-9DDA-D37A4C244324}"/>
                </a:ext>
              </a:extLst>
            </p:cNvPr>
            <p:cNvSpPr/>
            <p:nvPr/>
          </p:nvSpPr>
          <p:spPr>
            <a:xfrm>
              <a:off x="353225" y="3101340"/>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Shape 2778">
              <a:extLst>
                <a:ext uri="{FF2B5EF4-FFF2-40B4-BE49-F238E27FC236}">
                  <a16:creationId xmlns:a16="http://schemas.microsoft.com/office/drawing/2014/main" id="{79738CEC-5235-46AA-8105-5D979C68D323}"/>
                </a:ext>
              </a:extLst>
            </p:cNvPr>
            <p:cNvSpPr/>
            <p:nvPr/>
          </p:nvSpPr>
          <p:spPr>
            <a:xfrm>
              <a:off x="353225" y="2735326"/>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Shape 2779">
              <a:extLst>
                <a:ext uri="{FF2B5EF4-FFF2-40B4-BE49-F238E27FC236}">
                  <a16:creationId xmlns:a16="http://schemas.microsoft.com/office/drawing/2014/main" id="{CE762D73-807C-475F-96FE-3A2925628214}"/>
                </a:ext>
              </a:extLst>
            </p:cNvPr>
            <p:cNvSpPr/>
            <p:nvPr/>
          </p:nvSpPr>
          <p:spPr>
            <a:xfrm>
              <a:off x="353225" y="2368042"/>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Shape 2780">
              <a:extLst>
                <a:ext uri="{FF2B5EF4-FFF2-40B4-BE49-F238E27FC236}">
                  <a16:creationId xmlns:a16="http://schemas.microsoft.com/office/drawing/2014/main" id="{95A58954-4495-4305-9459-F646F481D2B6}"/>
                </a:ext>
              </a:extLst>
            </p:cNvPr>
            <p:cNvSpPr/>
            <p:nvPr/>
          </p:nvSpPr>
          <p:spPr>
            <a:xfrm>
              <a:off x="353225" y="2000759"/>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Shape 2781">
              <a:extLst>
                <a:ext uri="{FF2B5EF4-FFF2-40B4-BE49-F238E27FC236}">
                  <a16:creationId xmlns:a16="http://schemas.microsoft.com/office/drawing/2014/main" id="{FCBA18D5-695E-4EAE-BE04-35D8E7E08A4F}"/>
                </a:ext>
              </a:extLst>
            </p:cNvPr>
            <p:cNvSpPr/>
            <p:nvPr/>
          </p:nvSpPr>
          <p:spPr>
            <a:xfrm>
              <a:off x="353225" y="1634998"/>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Shape 2782">
              <a:extLst>
                <a:ext uri="{FF2B5EF4-FFF2-40B4-BE49-F238E27FC236}">
                  <a16:creationId xmlns:a16="http://schemas.microsoft.com/office/drawing/2014/main" id="{C901C4F0-FB34-4EC6-9241-09CD122557BE}"/>
                </a:ext>
              </a:extLst>
            </p:cNvPr>
            <p:cNvSpPr/>
            <p:nvPr/>
          </p:nvSpPr>
          <p:spPr>
            <a:xfrm>
              <a:off x="353225" y="1267714"/>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Shape 2783">
              <a:extLst>
                <a:ext uri="{FF2B5EF4-FFF2-40B4-BE49-F238E27FC236}">
                  <a16:creationId xmlns:a16="http://schemas.microsoft.com/office/drawing/2014/main" id="{C1C0421C-6511-402C-B481-79497193D3DC}"/>
                </a:ext>
              </a:extLst>
            </p:cNvPr>
            <p:cNvSpPr/>
            <p:nvPr/>
          </p:nvSpPr>
          <p:spPr>
            <a:xfrm>
              <a:off x="353225" y="900430"/>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Shape 2784">
              <a:extLst>
                <a:ext uri="{FF2B5EF4-FFF2-40B4-BE49-F238E27FC236}">
                  <a16:creationId xmlns:a16="http://schemas.microsoft.com/office/drawing/2014/main" id="{18623D55-95FC-46C6-9865-00DD6235963F}"/>
                </a:ext>
              </a:extLst>
            </p:cNvPr>
            <p:cNvSpPr/>
            <p:nvPr/>
          </p:nvSpPr>
          <p:spPr>
            <a:xfrm>
              <a:off x="353225" y="534416"/>
              <a:ext cx="40348" cy="0"/>
            </a:xfrm>
            <a:custGeom>
              <a:avLst/>
              <a:gdLst/>
              <a:ahLst/>
              <a:cxnLst/>
              <a:rect l="0" t="0" r="0" b="0"/>
              <a:pathLst>
                <a:path w="40348">
                  <a:moveTo>
                    <a:pt x="0" y="0"/>
                  </a:moveTo>
                  <a:lnTo>
                    <a:pt x="40348"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Shape 2785">
              <a:extLst>
                <a:ext uri="{FF2B5EF4-FFF2-40B4-BE49-F238E27FC236}">
                  <a16:creationId xmlns:a16="http://schemas.microsoft.com/office/drawing/2014/main" id="{FC90EEB7-876C-48D2-BA32-862F0119FE91}"/>
                </a:ext>
              </a:extLst>
            </p:cNvPr>
            <p:cNvSpPr/>
            <p:nvPr/>
          </p:nvSpPr>
          <p:spPr>
            <a:xfrm>
              <a:off x="393573" y="3101340"/>
              <a:ext cx="5320793" cy="0"/>
            </a:xfrm>
            <a:custGeom>
              <a:avLst/>
              <a:gdLst/>
              <a:ahLst/>
              <a:cxnLst/>
              <a:rect l="0" t="0" r="0" b="0"/>
              <a:pathLst>
                <a:path w="5320793">
                  <a:moveTo>
                    <a:pt x="0" y="0"/>
                  </a:moveTo>
                  <a:lnTo>
                    <a:pt x="5320793" y="0"/>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Shape 2786">
              <a:extLst>
                <a:ext uri="{FF2B5EF4-FFF2-40B4-BE49-F238E27FC236}">
                  <a16:creationId xmlns:a16="http://schemas.microsoft.com/office/drawing/2014/main" id="{E3C83578-D2E1-486C-A386-6306B08582E4}"/>
                </a:ext>
              </a:extLst>
            </p:cNvPr>
            <p:cNvSpPr/>
            <p:nvPr/>
          </p:nvSpPr>
          <p:spPr>
            <a:xfrm>
              <a:off x="393573"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Shape 2787">
              <a:extLst>
                <a:ext uri="{FF2B5EF4-FFF2-40B4-BE49-F238E27FC236}">
                  <a16:creationId xmlns:a16="http://schemas.microsoft.com/office/drawing/2014/main" id="{27B87B0D-8DAB-4EBB-B25B-A0621CA3D295}"/>
                </a:ext>
              </a:extLst>
            </p:cNvPr>
            <p:cNvSpPr/>
            <p:nvPr/>
          </p:nvSpPr>
          <p:spPr>
            <a:xfrm>
              <a:off x="925068"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 name="Shape 2788">
              <a:extLst>
                <a:ext uri="{FF2B5EF4-FFF2-40B4-BE49-F238E27FC236}">
                  <a16:creationId xmlns:a16="http://schemas.microsoft.com/office/drawing/2014/main" id="{F91167BE-9FA1-4D26-9FA8-A1C830C96AB8}"/>
                </a:ext>
              </a:extLst>
            </p:cNvPr>
            <p:cNvSpPr/>
            <p:nvPr/>
          </p:nvSpPr>
          <p:spPr>
            <a:xfrm>
              <a:off x="1456944"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Shape 2789">
              <a:extLst>
                <a:ext uri="{FF2B5EF4-FFF2-40B4-BE49-F238E27FC236}">
                  <a16:creationId xmlns:a16="http://schemas.microsoft.com/office/drawing/2014/main" id="{E2634565-2C16-442F-AD26-A24EE1609B64}"/>
                </a:ext>
              </a:extLst>
            </p:cNvPr>
            <p:cNvSpPr/>
            <p:nvPr/>
          </p:nvSpPr>
          <p:spPr>
            <a:xfrm>
              <a:off x="1990344"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Shape 2790">
              <a:extLst>
                <a:ext uri="{FF2B5EF4-FFF2-40B4-BE49-F238E27FC236}">
                  <a16:creationId xmlns:a16="http://schemas.microsoft.com/office/drawing/2014/main" id="{23138D3A-DBA4-4EDD-9B3D-2ED6D86BCD0F}"/>
                </a:ext>
              </a:extLst>
            </p:cNvPr>
            <p:cNvSpPr/>
            <p:nvPr/>
          </p:nvSpPr>
          <p:spPr>
            <a:xfrm>
              <a:off x="2522220"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Shape 2791">
              <a:extLst>
                <a:ext uri="{FF2B5EF4-FFF2-40B4-BE49-F238E27FC236}">
                  <a16:creationId xmlns:a16="http://schemas.microsoft.com/office/drawing/2014/main" id="{8C8FDD6A-7EBF-40D8-BCF1-40A507C4F690}"/>
                </a:ext>
              </a:extLst>
            </p:cNvPr>
            <p:cNvSpPr/>
            <p:nvPr/>
          </p:nvSpPr>
          <p:spPr>
            <a:xfrm>
              <a:off x="3054096"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Shape 2792">
              <a:extLst>
                <a:ext uri="{FF2B5EF4-FFF2-40B4-BE49-F238E27FC236}">
                  <a16:creationId xmlns:a16="http://schemas.microsoft.com/office/drawing/2014/main" id="{282AADFA-B69D-49AE-8E05-2D96A9011B37}"/>
                </a:ext>
              </a:extLst>
            </p:cNvPr>
            <p:cNvSpPr/>
            <p:nvPr/>
          </p:nvSpPr>
          <p:spPr>
            <a:xfrm>
              <a:off x="3585972"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Shape 2793">
              <a:extLst>
                <a:ext uri="{FF2B5EF4-FFF2-40B4-BE49-F238E27FC236}">
                  <a16:creationId xmlns:a16="http://schemas.microsoft.com/office/drawing/2014/main" id="{A8F6FBB4-EB0E-43D7-B9E7-22E57FA483E4}"/>
                </a:ext>
              </a:extLst>
            </p:cNvPr>
            <p:cNvSpPr/>
            <p:nvPr/>
          </p:nvSpPr>
          <p:spPr>
            <a:xfrm>
              <a:off x="4117848"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Shape 2794">
              <a:extLst>
                <a:ext uri="{FF2B5EF4-FFF2-40B4-BE49-F238E27FC236}">
                  <a16:creationId xmlns:a16="http://schemas.microsoft.com/office/drawing/2014/main" id="{1885EF2C-BDFA-44E4-AF57-D2F706B88524}"/>
                </a:ext>
              </a:extLst>
            </p:cNvPr>
            <p:cNvSpPr/>
            <p:nvPr/>
          </p:nvSpPr>
          <p:spPr>
            <a:xfrm>
              <a:off x="4649724"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Shape 2795">
              <a:extLst>
                <a:ext uri="{FF2B5EF4-FFF2-40B4-BE49-F238E27FC236}">
                  <a16:creationId xmlns:a16="http://schemas.microsoft.com/office/drawing/2014/main" id="{D9FF916D-9C2C-4202-9713-9F4BD8D2D65B}"/>
                </a:ext>
              </a:extLst>
            </p:cNvPr>
            <p:cNvSpPr/>
            <p:nvPr/>
          </p:nvSpPr>
          <p:spPr>
            <a:xfrm>
              <a:off x="5181600"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Shape 2796">
              <a:extLst>
                <a:ext uri="{FF2B5EF4-FFF2-40B4-BE49-F238E27FC236}">
                  <a16:creationId xmlns:a16="http://schemas.microsoft.com/office/drawing/2014/main" id="{AFB260C1-F914-413D-86D7-4A1BA0E60277}"/>
                </a:ext>
              </a:extLst>
            </p:cNvPr>
            <p:cNvSpPr/>
            <p:nvPr/>
          </p:nvSpPr>
          <p:spPr>
            <a:xfrm>
              <a:off x="5714365" y="3101340"/>
              <a:ext cx="0" cy="40259"/>
            </a:xfrm>
            <a:custGeom>
              <a:avLst/>
              <a:gdLst/>
              <a:ahLst/>
              <a:cxnLst/>
              <a:rect l="0" t="0" r="0" b="0"/>
              <a:pathLst>
                <a:path h="40259">
                  <a:moveTo>
                    <a:pt x="0" y="0"/>
                  </a:moveTo>
                  <a:lnTo>
                    <a:pt x="0" y="40259"/>
                  </a:lnTo>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Shape 2797">
              <a:extLst>
                <a:ext uri="{FF2B5EF4-FFF2-40B4-BE49-F238E27FC236}">
                  <a16:creationId xmlns:a16="http://schemas.microsoft.com/office/drawing/2014/main" id="{CEB190AC-40A8-46DB-8926-206FE1562A92}"/>
                </a:ext>
              </a:extLst>
            </p:cNvPr>
            <p:cNvSpPr/>
            <p:nvPr/>
          </p:nvSpPr>
          <p:spPr>
            <a:xfrm>
              <a:off x="659511" y="986663"/>
              <a:ext cx="4788789" cy="1124712"/>
            </a:xfrm>
            <a:custGeom>
              <a:avLst/>
              <a:gdLst/>
              <a:ahLst/>
              <a:cxnLst/>
              <a:rect l="0" t="0" r="0" b="0"/>
              <a:pathLst>
                <a:path w="4788789" h="1124712">
                  <a:moveTo>
                    <a:pt x="0" y="1124712"/>
                  </a:moveTo>
                  <a:lnTo>
                    <a:pt x="532257" y="788543"/>
                  </a:lnTo>
                  <a:lnTo>
                    <a:pt x="1064133" y="1003427"/>
                  </a:lnTo>
                  <a:lnTo>
                    <a:pt x="1596009" y="819023"/>
                  </a:lnTo>
                  <a:lnTo>
                    <a:pt x="2127885" y="619379"/>
                  </a:lnTo>
                  <a:lnTo>
                    <a:pt x="2659761" y="631572"/>
                  </a:lnTo>
                  <a:lnTo>
                    <a:pt x="3193161" y="1117727"/>
                  </a:lnTo>
                  <a:lnTo>
                    <a:pt x="3725037" y="716915"/>
                  </a:lnTo>
                  <a:lnTo>
                    <a:pt x="4256913" y="0"/>
                  </a:lnTo>
                  <a:lnTo>
                    <a:pt x="4788789" y="273431"/>
                  </a:lnTo>
                </a:path>
              </a:pathLst>
            </a:custGeom>
            <a:noFill/>
            <a:ln w="19050" cap="rnd" cmpd="sng" algn="ctr">
              <a:solidFill>
                <a:srgbClr val="4F81BD"/>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Rectangle 89">
              <a:extLst>
                <a:ext uri="{FF2B5EF4-FFF2-40B4-BE49-F238E27FC236}">
                  <a16:creationId xmlns:a16="http://schemas.microsoft.com/office/drawing/2014/main" id="{CB0A9B68-3D69-4C81-9F62-DC9CDF7F07B0}"/>
                </a:ext>
              </a:extLst>
            </p:cNvPr>
            <p:cNvSpPr/>
            <p:nvPr/>
          </p:nvSpPr>
          <p:spPr>
            <a:xfrm>
              <a:off x="211531" y="3043047"/>
              <a:ext cx="85295"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1" name="Rectangle 90">
              <a:extLst>
                <a:ext uri="{FF2B5EF4-FFF2-40B4-BE49-F238E27FC236}">
                  <a16:creationId xmlns:a16="http://schemas.microsoft.com/office/drawing/2014/main" id="{A2303CDC-CC06-40BC-8DC2-293638A7283F}"/>
                </a:ext>
              </a:extLst>
            </p:cNvPr>
            <p:cNvSpPr/>
            <p:nvPr/>
          </p:nvSpPr>
          <p:spPr>
            <a:xfrm>
              <a:off x="82601" y="2675916"/>
              <a:ext cx="258356" cy="17176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2" name="Rectangle 91">
              <a:extLst>
                <a:ext uri="{FF2B5EF4-FFF2-40B4-BE49-F238E27FC236}">
                  <a16:creationId xmlns:a16="http://schemas.microsoft.com/office/drawing/2014/main" id="{04596663-7426-414E-A009-42878FE0607B}"/>
                </a:ext>
              </a:extLst>
            </p:cNvPr>
            <p:cNvSpPr/>
            <p:nvPr/>
          </p:nvSpPr>
          <p:spPr>
            <a:xfrm>
              <a:off x="82601" y="2309495"/>
              <a:ext cx="258240"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3" name="Rectangle 92">
              <a:extLst>
                <a:ext uri="{FF2B5EF4-FFF2-40B4-BE49-F238E27FC236}">
                  <a16:creationId xmlns:a16="http://schemas.microsoft.com/office/drawing/2014/main" id="{F638A49D-EF92-4A4C-90E8-00AB6E216A89}"/>
                </a:ext>
              </a:extLst>
            </p:cNvPr>
            <p:cNvSpPr/>
            <p:nvPr/>
          </p:nvSpPr>
          <p:spPr>
            <a:xfrm>
              <a:off x="82601" y="1942719"/>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4" name="Rectangle 93">
              <a:extLst>
                <a:ext uri="{FF2B5EF4-FFF2-40B4-BE49-F238E27FC236}">
                  <a16:creationId xmlns:a16="http://schemas.microsoft.com/office/drawing/2014/main" id="{64C323D1-A963-431C-9F32-44A066B19446}"/>
                </a:ext>
              </a:extLst>
            </p:cNvPr>
            <p:cNvSpPr/>
            <p:nvPr/>
          </p:nvSpPr>
          <p:spPr>
            <a:xfrm>
              <a:off x="82601" y="1576071"/>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a:extLst>
                <a:ext uri="{FF2B5EF4-FFF2-40B4-BE49-F238E27FC236}">
                  <a16:creationId xmlns:a16="http://schemas.microsoft.com/office/drawing/2014/main" id="{40BBC74C-4BAD-4024-8EF4-11A48724C53B}"/>
                </a:ext>
              </a:extLst>
            </p:cNvPr>
            <p:cNvSpPr/>
            <p:nvPr/>
          </p:nvSpPr>
          <p:spPr>
            <a:xfrm>
              <a:off x="82601" y="1209167"/>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500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6" name="Rectangle 95">
              <a:extLst>
                <a:ext uri="{FF2B5EF4-FFF2-40B4-BE49-F238E27FC236}">
                  <a16:creationId xmlns:a16="http://schemas.microsoft.com/office/drawing/2014/main" id="{DB4FBFD4-7D2B-4F00-8181-D88C9C317D15}"/>
                </a:ext>
              </a:extLst>
            </p:cNvPr>
            <p:cNvSpPr/>
            <p:nvPr/>
          </p:nvSpPr>
          <p:spPr>
            <a:xfrm>
              <a:off x="82601" y="842392"/>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600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7" name="Rectangle 96">
              <a:extLst>
                <a:ext uri="{FF2B5EF4-FFF2-40B4-BE49-F238E27FC236}">
                  <a16:creationId xmlns:a16="http://schemas.microsoft.com/office/drawing/2014/main" id="{7DF6ABE1-9868-4172-948A-0378F80060E0}"/>
                </a:ext>
              </a:extLst>
            </p:cNvPr>
            <p:cNvSpPr/>
            <p:nvPr/>
          </p:nvSpPr>
          <p:spPr>
            <a:xfrm>
              <a:off x="82601" y="475742"/>
              <a:ext cx="258240" cy="171355"/>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700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8" name="Rectangle 97">
              <a:extLst>
                <a:ext uri="{FF2B5EF4-FFF2-40B4-BE49-F238E27FC236}">
                  <a16:creationId xmlns:a16="http://schemas.microsoft.com/office/drawing/2014/main" id="{CCCE6D58-D6CE-4A67-A1DD-29FB3A4F1B81}"/>
                </a:ext>
              </a:extLst>
            </p:cNvPr>
            <p:cNvSpPr/>
            <p:nvPr/>
          </p:nvSpPr>
          <p:spPr>
            <a:xfrm>
              <a:off x="530987" y="3208274"/>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2011</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9" name="Rectangle 98">
              <a:extLst>
                <a:ext uri="{FF2B5EF4-FFF2-40B4-BE49-F238E27FC236}">
                  <a16:creationId xmlns:a16="http://schemas.microsoft.com/office/drawing/2014/main" id="{2F5AB8BE-C3A6-4362-BE13-8AD80AE47494}"/>
                </a:ext>
              </a:extLst>
            </p:cNvPr>
            <p:cNvSpPr/>
            <p:nvPr/>
          </p:nvSpPr>
          <p:spPr>
            <a:xfrm>
              <a:off x="1063117" y="3208274"/>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2012</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0" name="Rectangle 99">
              <a:extLst>
                <a:ext uri="{FF2B5EF4-FFF2-40B4-BE49-F238E27FC236}">
                  <a16:creationId xmlns:a16="http://schemas.microsoft.com/office/drawing/2014/main" id="{1C65EE2F-7176-43D5-9807-E510924BC949}"/>
                </a:ext>
              </a:extLst>
            </p:cNvPr>
            <p:cNvSpPr/>
            <p:nvPr/>
          </p:nvSpPr>
          <p:spPr>
            <a:xfrm>
              <a:off x="1595374" y="3208274"/>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2013</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1" name="Rectangle 100">
              <a:extLst>
                <a:ext uri="{FF2B5EF4-FFF2-40B4-BE49-F238E27FC236}">
                  <a16:creationId xmlns:a16="http://schemas.microsoft.com/office/drawing/2014/main" id="{8EAF1A44-8A81-42E6-AC08-B36E68C179D6}"/>
                </a:ext>
              </a:extLst>
            </p:cNvPr>
            <p:cNvSpPr/>
            <p:nvPr/>
          </p:nvSpPr>
          <p:spPr>
            <a:xfrm>
              <a:off x="2127504" y="3208274"/>
              <a:ext cx="342694"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2014</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2" name="Rectangle 101">
              <a:extLst>
                <a:ext uri="{FF2B5EF4-FFF2-40B4-BE49-F238E27FC236}">
                  <a16:creationId xmlns:a16="http://schemas.microsoft.com/office/drawing/2014/main" id="{BC463B6B-A5F3-4DB2-81A3-8B8FEDDAF601}"/>
                </a:ext>
              </a:extLst>
            </p:cNvPr>
            <p:cNvSpPr/>
            <p:nvPr/>
          </p:nvSpPr>
          <p:spPr>
            <a:xfrm>
              <a:off x="2659634" y="3208274"/>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2015</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a:extLst>
                <a:ext uri="{FF2B5EF4-FFF2-40B4-BE49-F238E27FC236}">
                  <a16:creationId xmlns:a16="http://schemas.microsoft.com/office/drawing/2014/main" id="{0142D4F9-DBBC-4355-8B9E-F4C7AE7276DE}"/>
                </a:ext>
              </a:extLst>
            </p:cNvPr>
            <p:cNvSpPr/>
            <p:nvPr/>
          </p:nvSpPr>
          <p:spPr>
            <a:xfrm>
              <a:off x="3191891" y="3208274"/>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2016</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071B9E81-81F5-478B-AC1C-BCB968871064}"/>
                </a:ext>
              </a:extLst>
            </p:cNvPr>
            <p:cNvSpPr/>
            <p:nvPr/>
          </p:nvSpPr>
          <p:spPr>
            <a:xfrm>
              <a:off x="3724021" y="3208274"/>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2017</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a:extLst>
                <a:ext uri="{FF2B5EF4-FFF2-40B4-BE49-F238E27FC236}">
                  <a16:creationId xmlns:a16="http://schemas.microsoft.com/office/drawing/2014/main" id="{4706E45F-75C1-4382-A9CD-C57CEEAD8569}"/>
                </a:ext>
              </a:extLst>
            </p:cNvPr>
            <p:cNvSpPr/>
            <p:nvPr/>
          </p:nvSpPr>
          <p:spPr>
            <a:xfrm>
              <a:off x="4256278" y="3208274"/>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2018</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105">
              <a:extLst>
                <a:ext uri="{FF2B5EF4-FFF2-40B4-BE49-F238E27FC236}">
                  <a16:creationId xmlns:a16="http://schemas.microsoft.com/office/drawing/2014/main" id="{EA1A0BE1-9EB7-4AA4-A342-549611E96A6E}"/>
                </a:ext>
              </a:extLst>
            </p:cNvPr>
            <p:cNvSpPr/>
            <p:nvPr/>
          </p:nvSpPr>
          <p:spPr>
            <a:xfrm>
              <a:off x="4788408" y="3208274"/>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2019</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a:extLst>
                <a:ext uri="{FF2B5EF4-FFF2-40B4-BE49-F238E27FC236}">
                  <a16:creationId xmlns:a16="http://schemas.microsoft.com/office/drawing/2014/main" id="{35744451-2AB3-43BC-B6C9-FE66EE9D809D}"/>
                </a:ext>
              </a:extLst>
            </p:cNvPr>
            <p:cNvSpPr/>
            <p:nvPr/>
          </p:nvSpPr>
          <p:spPr>
            <a:xfrm>
              <a:off x="5320538" y="3208274"/>
              <a:ext cx="342693" cy="171356"/>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2020</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8" name="Rectangle 107">
              <a:extLst>
                <a:ext uri="{FF2B5EF4-FFF2-40B4-BE49-F238E27FC236}">
                  <a16:creationId xmlns:a16="http://schemas.microsoft.com/office/drawing/2014/main" id="{DCB85503-5D48-4C79-BC02-487C34279EEC}"/>
                </a:ext>
              </a:extLst>
            </p:cNvPr>
            <p:cNvSpPr/>
            <p:nvPr/>
          </p:nvSpPr>
          <p:spPr>
            <a:xfrm>
              <a:off x="849503" y="141986"/>
              <a:ext cx="5524675" cy="309679"/>
            </a:xfrm>
            <a:prstGeom prst="rect">
              <a:avLst/>
            </a:prstGeom>
            <a:ln>
              <a:noFill/>
            </a:ln>
          </p:spPr>
          <p:txBody>
            <a:bodyPr vert="horz" lIns="0" tIns="0" rIns="0" bIns="0" rtlCol="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Export volume of three wheelers (in 1000`s)</a:t>
              </a:r>
              <a:endPar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9" name="Shape 2817">
              <a:extLst>
                <a:ext uri="{FF2B5EF4-FFF2-40B4-BE49-F238E27FC236}">
                  <a16:creationId xmlns:a16="http://schemas.microsoft.com/office/drawing/2014/main" id="{5B6044A8-11A0-4748-98CD-FDFA5F25ED98}"/>
                </a:ext>
              </a:extLst>
            </p:cNvPr>
            <p:cNvSpPr/>
            <p:nvPr/>
          </p:nvSpPr>
          <p:spPr>
            <a:xfrm>
              <a:off x="0" y="0"/>
              <a:ext cx="5854065" cy="3419476"/>
            </a:xfrm>
            <a:custGeom>
              <a:avLst/>
              <a:gdLst/>
              <a:ahLst/>
              <a:cxnLst/>
              <a:rect l="0" t="0" r="0" b="0"/>
              <a:pathLst>
                <a:path w="5854065" h="3419476">
                  <a:moveTo>
                    <a:pt x="0" y="3419476"/>
                  </a:moveTo>
                  <a:lnTo>
                    <a:pt x="5854065" y="3419476"/>
                  </a:lnTo>
                  <a:lnTo>
                    <a:pt x="5854065" y="0"/>
                  </a:lnTo>
                  <a:lnTo>
                    <a:pt x="0" y="0"/>
                  </a:lnTo>
                  <a:close/>
                </a:path>
              </a:pathLst>
            </a:custGeom>
            <a:noFill/>
            <a:ln w="6350" cap="flat" cmpd="sng" algn="ctr">
              <a:solidFill>
                <a:srgbClr val="898989"/>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10" name="Rectangle 109">
            <a:extLst>
              <a:ext uri="{FF2B5EF4-FFF2-40B4-BE49-F238E27FC236}">
                <a16:creationId xmlns:a16="http://schemas.microsoft.com/office/drawing/2014/main" id="{45C882E4-17D0-42D2-A224-ACE3B2E6ACE6}"/>
              </a:ext>
            </a:extLst>
          </p:cNvPr>
          <p:cNvSpPr/>
          <p:nvPr/>
        </p:nvSpPr>
        <p:spPr>
          <a:xfrm>
            <a:off x="7865757" y="4708794"/>
            <a:ext cx="3514381" cy="707886"/>
          </a:xfrm>
          <a:prstGeom prst="rect">
            <a:avLst/>
          </a:prstGeom>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Export grew by 9.9 %.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While it fell by 12%. </a:t>
            </a:r>
          </a:p>
        </p:txBody>
      </p:sp>
    </p:spTree>
    <p:extLst>
      <p:ext uri="{BB962C8B-B14F-4D97-AF65-F5344CB8AC3E}">
        <p14:creationId xmlns:p14="http://schemas.microsoft.com/office/powerpoint/2010/main" val="139596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3898</Words>
  <Application>Microsoft Office PowerPoint</Application>
  <PresentationFormat>Widescreen</PresentationFormat>
  <Paragraphs>1659</Paragraphs>
  <Slides>37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Adobe Caslon Pro</vt:lpstr>
      <vt:lpstr>Arial</vt:lpstr>
      <vt:lpstr>Calibri</vt:lpstr>
      <vt:lpstr>Calibri Light</vt:lpstr>
      <vt:lpstr>Times New Roman</vt:lpstr>
      <vt:lpstr>Trebuchet MS</vt:lpstr>
      <vt:lpstr>Wingdings</vt:lpstr>
      <vt:lpstr>Wingdings 3</vt:lpstr>
      <vt:lpstr>Office Theme</vt:lpstr>
      <vt:lpstr>Document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We assume that the saturation limit will be 400 two wheeler per 1000 people. </vt:lpstr>
      <vt:lpstr>We assumed it by looking at the data of various developed Asian countries.  </vt:lpstr>
      <vt:lpstr>. </vt:lpstr>
      <vt:lpstr>.</vt:lpstr>
      <vt:lpstr>We will now predict the total number of vehicles owned per 1000 people till the year 2041.  We will take the saturation limit to be 700 vehicles per 1000 people, as observed from other developed nations.  </vt:lpstr>
      <vt:lpstr>. </vt:lpstr>
      <vt:lpstr>Petrol in Delhi costs Rs 86.95 , diesel costs Rs 77.13 and the electricity charges in Delhi range between Rs 3/unit to Rs 8/unit depending on the usage.  So, for this example, we’ll settle for the average at Rs 5.5/unit.  For an EV, we’ll take an average range of 120 km while we take the average mileage of a petrol vehicle at 16 kmpl and a diesel vehicle at 18 kmpl. We consider an average commute of 40 km/day for the vehicles.  </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Statistical Analysis on       Automobile Sector</dc:title>
  <dc:creator>sujitrwl@gmail.com</dc:creator>
  <cp:lastModifiedBy>sujitrwl@gmail.com</cp:lastModifiedBy>
  <cp:revision>72</cp:revision>
  <dcterms:created xsi:type="dcterms:W3CDTF">2021-07-12T11:10:05Z</dcterms:created>
  <dcterms:modified xsi:type="dcterms:W3CDTF">2021-07-14T07:27:32Z</dcterms:modified>
</cp:coreProperties>
</file>