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9" roundtripDataSignature="AMtx7mjn3i5DqlP/jcy/D9QQ8SPWnDmo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457344-B8DE-45C5-8FE2-E38A2EAA49FB}" v="14" dt="2023-03-03T05:19:24.590"/>
    <p1510:client id="{48824F22-896F-4ACE-8584-327A6BBB5313}" v="2" dt="2023-02-27T16:55:43.969"/>
  </p1510:revLst>
</p1510:revInfo>
</file>

<file path=ppt/tableStyles.xml><?xml version="1.0" encoding="utf-8"?>
<a:tblStyleLst xmlns:a="http://schemas.openxmlformats.org/drawingml/2006/main" def="{F3958360-5B90-4246-8843-5B4384386CDC}">
  <a:tblStyle styleId="{F3958360-5B90-4246-8843-5B4384386CDC}" styleName="Table_0">
    <a:wholeTbl>
      <a:tcTxStyle b="off" i="off">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viewProps" Target="viewProps.xml"/><Relationship Id="rId15" Type="http://schemas.microsoft.com/office/2015/10/relationships/revisionInfo" Target="revisionInfo.xml"/><Relationship Id="rId10" Type="http://schemas.openxmlformats.org/officeDocument/2006/relationships/presProps" Target="presProps.xml"/><Relationship Id="rId9" Type="http://customschemas.google.com/relationships/presentationmetadata" Target="meta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ukder, Bithi" userId="S::bithi.talukder@capgemini.com::cc5c9080-a2c4-4733-9c7f-a6b4097a495d" providerId="AD" clId="Web-{48457344-B8DE-45C5-8FE2-E38A2EAA49FB}"/>
    <pc:docChg chg="modSld">
      <pc:chgData name="Talukder, Bithi" userId="S::bithi.talukder@capgemini.com::cc5c9080-a2c4-4733-9c7f-a6b4097a495d" providerId="AD" clId="Web-{48457344-B8DE-45C5-8FE2-E38A2EAA49FB}" dt="2023-03-03T05:19:22.699" v="12" actId="20577"/>
      <pc:docMkLst>
        <pc:docMk/>
      </pc:docMkLst>
      <pc:sldChg chg="modSp">
        <pc:chgData name="Talukder, Bithi" userId="S::bithi.talukder@capgemini.com::cc5c9080-a2c4-4733-9c7f-a6b4097a495d" providerId="AD" clId="Web-{48457344-B8DE-45C5-8FE2-E38A2EAA49FB}" dt="2023-03-03T05:19:22.699" v="12" actId="20577"/>
        <pc:sldMkLst>
          <pc:docMk/>
          <pc:sldMk cId="0" sldId="256"/>
        </pc:sldMkLst>
        <pc:spChg chg="mod">
          <ac:chgData name="Talukder, Bithi" userId="S::bithi.talukder@capgemini.com::cc5c9080-a2c4-4733-9c7f-a6b4097a495d" providerId="AD" clId="Web-{48457344-B8DE-45C5-8FE2-E38A2EAA49FB}" dt="2023-03-03T05:19:22.699" v="12" actId="20577"/>
          <ac:spMkLst>
            <pc:docMk/>
            <pc:sldMk cId="0" sldId="256"/>
            <ac:spMk id="222" creationId="{00000000-0000-0000-0000-000000000000}"/>
          </ac:spMkLst>
        </pc:spChg>
      </pc:sldChg>
    </pc:docChg>
  </pc:docChgLst>
  <pc:docChgLst>
    <pc:chgData name="Kanna, R Dharshan" userId="b4716a88-d7d1-4092-a864-f98131385792" providerId="ADAL" clId="{48824F22-896F-4ACE-8584-327A6BBB5313}"/>
    <pc:docChg chg="custSel modSld">
      <pc:chgData name="Kanna, R Dharshan" userId="b4716a88-d7d1-4092-a864-f98131385792" providerId="ADAL" clId="{48824F22-896F-4ACE-8584-327A6BBB5313}" dt="2023-03-02T04:14:54.820" v="46" actId="20577"/>
      <pc:docMkLst>
        <pc:docMk/>
      </pc:docMkLst>
      <pc:sldChg chg="addSp modSp mod">
        <pc:chgData name="Kanna, R Dharshan" userId="b4716a88-d7d1-4092-a864-f98131385792" providerId="ADAL" clId="{48824F22-896F-4ACE-8584-327A6BBB5313}" dt="2023-03-02T04:14:54.820" v="46" actId="20577"/>
        <pc:sldMkLst>
          <pc:docMk/>
          <pc:sldMk cId="0" sldId="256"/>
        </pc:sldMkLst>
        <pc:spChg chg="mod">
          <ac:chgData name="Kanna, R Dharshan" userId="b4716a88-d7d1-4092-a864-f98131385792" providerId="ADAL" clId="{48824F22-896F-4ACE-8584-327A6BBB5313}" dt="2023-03-02T04:14:25.340" v="43" actId="20577"/>
          <ac:spMkLst>
            <pc:docMk/>
            <pc:sldMk cId="0" sldId="256"/>
            <ac:spMk id="217" creationId="{00000000-0000-0000-0000-000000000000}"/>
          </ac:spMkLst>
        </pc:spChg>
        <pc:spChg chg="mod">
          <ac:chgData name="Kanna, R Dharshan" userId="b4716a88-d7d1-4092-a864-f98131385792" providerId="ADAL" clId="{48824F22-896F-4ACE-8584-327A6BBB5313}" dt="2023-03-02T04:14:54.820" v="46" actId="20577"/>
          <ac:spMkLst>
            <pc:docMk/>
            <pc:sldMk cId="0" sldId="256"/>
            <ac:spMk id="221" creationId="{00000000-0000-0000-0000-000000000000}"/>
          </ac:spMkLst>
        </pc:spChg>
        <pc:picChg chg="mod">
          <ac:chgData name="Kanna, R Dharshan" userId="b4716a88-d7d1-4092-a864-f98131385792" providerId="ADAL" clId="{48824F22-896F-4ACE-8584-327A6BBB5313}" dt="2023-02-27T16:51:35.804" v="1" actId="1076"/>
          <ac:picMkLst>
            <pc:docMk/>
            <pc:sldMk cId="0" sldId="256"/>
            <ac:picMk id="6" creationId="{F83DDAC7-F32A-AC5D-C2AE-A1A053A1C858}"/>
          </ac:picMkLst>
        </pc:picChg>
        <pc:picChg chg="add mod">
          <ac:chgData name="Kanna, R Dharshan" userId="b4716a88-d7d1-4092-a864-f98131385792" providerId="ADAL" clId="{48824F22-896F-4ACE-8584-327A6BBB5313}" dt="2023-02-27T16:56:36.842" v="25" actId="14100"/>
          <ac:picMkLst>
            <pc:docMk/>
            <pc:sldMk cId="0" sldId="256"/>
            <ac:picMk id="8" creationId="{0138F001-5406-9303-A44E-979C5155AD59}"/>
          </ac:picMkLst>
        </pc:picChg>
        <pc:picChg chg="mod">
          <ac:chgData name="Kanna, R Dharshan" userId="b4716a88-d7d1-4092-a864-f98131385792" providerId="ADAL" clId="{48824F22-896F-4ACE-8584-327A6BBB5313}" dt="2023-02-27T16:51:45.760" v="2" actId="1076"/>
          <ac:picMkLst>
            <pc:docMk/>
            <pc:sldMk cId="0" sldId="256"/>
            <ac:picMk id="22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L="914400" marR="0" lvl="1"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2pPr>
            <a:lvl3pPr marL="1371600" marR="0" lvl="2"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3pPr>
            <a:lvl4pPr marL="1828800" marR="0" lvl="3"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4pPr>
            <a:lvl5pPr marL="2286000" marR="0" lvl="4"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5pPr>
            <a:lvl6pPr marL="2743200" marR="0" lvl="5"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6pPr>
            <a:lvl7pPr marL="3200400" marR="0" lvl="6"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7pPr>
            <a:lvl8pPr marL="3657600" marR="0" lvl="7"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8pPr>
            <a:lvl9pPr marL="4114800" marR="0" lvl="8" indent="-228600" algn="l" rtl="0">
              <a:spcBef>
                <a:spcPts val="0"/>
              </a:spcBef>
              <a:spcAft>
                <a:spcPts val="0"/>
              </a:spcAft>
              <a:buSzPts val="1400"/>
              <a:buNone/>
              <a:defRPr sz="1200" b="0" i="0" u="none" strike="noStrike" cap="none">
                <a:solidFill>
                  <a:schemeClr val="dk1"/>
                </a:solidFill>
                <a:latin typeface="Verdana"/>
                <a:ea typeface="Verdana"/>
                <a:cs typeface="Verdana"/>
                <a:sym typeface="Verdan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900" b="0" i="0" u="none" strike="noStrike" cap="none">
                <a:solidFill>
                  <a:schemeClr val="dk1"/>
                </a:solidFill>
                <a:latin typeface="Verdana"/>
                <a:ea typeface="Verdana"/>
                <a:cs typeface="Verdana"/>
                <a:sym typeface="Verdana"/>
              </a:rPr>
              <a:t>‹#›</a:t>
            </a:fld>
            <a:endParaRPr sz="900" b="0"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900" b="0" i="0" u="none" strike="noStrike" cap="none" smtClean="0">
                <a:solidFill>
                  <a:schemeClr val="dk1"/>
                </a:solidFill>
                <a:latin typeface="Verdana"/>
                <a:ea typeface="Verdana"/>
                <a:cs typeface="Verdana"/>
                <a:sym typeface="Verdana"/>
              </a:rPr>
              <a:t>1</a:t>
            </a:fld>
            <a:endParaRPr lang="en-US" sz="900" b="0" i="0" u="none" strike="noStrike" cap="none">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595508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Pager Template 2017 NL">
  <p:cSld name="OnePager Template 2017 NL">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2700" y="0"/>
            <a:ext cx="12192000" cy="6858000"/>
          </a:xfrm>
          <a:prstGeom prst="rect">
            <a:avLst/>
          </a:prstGeom>
          <a:noFill/>
          <a:ln>
            <a:noFill/>
          </a:ln>
        </p:spPr>
      </p:pic>
      <p:sp>
        <p:nvSpPr>
          <p:cNvPr id="20" name="Google Shape;20;p3"/>
          <p:cNvSpPr txBox="1"/>
          <p:nvPr/>
        </p:nvSpPr>
        <p:spPr>
          <a:xfrm>
            <a:off x="626268" y="2469484"/>
            <a:ext cx="1392238"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Strengths</a:t>
            </a:r>
            <a:endParaRPr/>
          </a:p>
        </p:txBody>
      </p:sp>
      <p:sp>
        <p:nvSpPr>
          <p:cNvPr id="21" name="Google Shape;21;p3"/>
          <p:cNvSpPr txBox="1"/>
          <p:nvPr/>
        </p:nvSpPr>
        <p:spPr>
          <a:xfrm>
            <a:off x="5157789" y="2538372"/>
            <a:ext cx="1876425" cy="2778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Achievement </a:t>
            </a:r>
            <a:endParaRPr/>
          </a:p>
        </p:txBody>
      </p:sp>
      <p:sp>
        <p:nvSpPr>
          <p:cNvPr id="22" name="Google Shape;22;p3"/>
          <p:cNvSpPr txBox="1"/>
          <p:nvPr/>
        </p:nvSpPr>
        <p:spPr>
          <a:xfrm>
            <a:off x="9366250" y="320675"/>
            <a:ext cx="2779713" cy="2762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rgbClr val="0070AD"/>
                </a:solidFill>
                <a:latin typeface="Verdana"/>
                <a:ea typeface="Verdana"/>
                <a:cs typeface="Verdana"/>
                <a:sym typeface="Verdana"/>
              </a:rPr>
              <a:t>Education and certificates</a:t>
            </a:r>
            <a:endParaRPr/>
          </a:p>
        </p:txBody>
      </p:sp>
      <p:grpSp>
        <p:nvGrpSpPr>
          <p:cNvPr id="23" name="Google Shape;23;p3"/>
          <p:cNvGrpSpPr/>
          <p:nvPr/>
        </p:nvGrpSpPr>
        <p:grpSpPr>
          <a:xfrm>
            <a:off x="2349500" y="1057275"/>
            <a:ext cx="1566863" cy="1108075"/>
            <a:chOff x="2384425" y="1239838"/>
            <a:chExt cx="1143000" cy="898525"/>
          </a:xfrm>
        </p:grpSpPr>
        <p:sp>
          <p:nvSpPr>
            <p:cNvPr id="24" name="Google Shape;24;p3"/>
            <p:cNvSpPr txBox="1"/>
            <p:nvPr/>
          </p:nvSpPr>
          <p:spPr>
            <a:xfrm>
              <a:off x="2385583" y="1429069"/>
              <a:ext cx="1141842" cy="429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Base Location:</a:t>
              </a:r>
              <a:endParaRPr/>
            </a:p>
          </p:txBody>
        </p:sp>
        <p:sp>
          <p:nvSpPr>
            <p:cNvPr id="25" name="Google Shape;25;p3"/>
            <p:cNvSpPr txBox="1"/>
            <p:nvPr/>
          </p:nvSpPr>
          <p:spPr>
            <a:xfrm>
              <a:off x="2385583" y="1628598"/>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Email ID:</a:t>
              </a:r>
              <a:endParaRPr/>
            </a:p>
          </p:txBody>
        </p:sp>
        <p:sp>
          <p:nvSpPr>
            <p:cNvPr id="26" name="Google Shape;26;p3"/>
            <p:cNvSpPr txBox="1"/>
            <p:nvPr/>
          </p:nvSpPr>
          <p:spPr>
            <a:xfrm>
              <a:off x="2385583" y="1820404"/>
              <a:ext cx="1141842" cy="21240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Mobile No:</a:t>
              </a:r>
              <a:endParaRPr/>
            </a:p>
          </p:txBody>
        </p:sp>
        <p:sp>
          <p:nvSpPr>
            <p:cNvPr id="27" name="Google Shape;27;p3"/>
            <p:cNvSpPr/>
            <p:nvPr/>
          </p:nvSpPr>
          <p:spPr>
            <a:xfrm>
              <a:off x="2384425" y="1239838"/>
              <a:ext cx="1104784" cy="8985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grpSp>
      <p:sp>
        <p:nvSpPr>
          <p:cNvPr id="28" name="Google Shape;28;p3"/>
          <p:cNvSpPr txBox="1"/>
          <p:nvPr/>
        </p:nvSpPr>
        <p:spPr>
          <a:xfrm>
            <a:off x="2357438" y="1990725"/>
            <a:ext cx="1563687" cy="2603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b="1">
                <a:solidFill>
                  <a:schemeClr val="lt1"/>
                </a:solidFill>
                <a:latin typeface="Verdana"/>
                <a:ea typeface="Verdana"/>
                <a:cs typeface="Verdana"/>
                <a:sym typeface="Verdana"/>
              </a:rPr>
              <a:t>Grade:</a:t>
            </a:r>
            <a:endParaRPr/>
          </a:p>
        </p:txBody>
      </p:sp>
      <p:pic>
        <p:nvPicPr>
          <p:cNvPr id="29" name="Google Shape;29;p3" descr="Strengths"/>
          <p:cNvPicPr preferRelativeResize="0"/>
          <p:nvPr/>
        </p:nvPicPr>
        <p:blipFill rotWithShape="1">
          <a:blip r:embed="rId3">
            <a:alphaModFix/>
          </a:blip>
          <a:srcRect/>
          <a:stretch/>
        </p:blipFill>
        <p:spPr>
          <a:xfrm>
            <a:off x="77788" y="2133600"/>
            <a:ext cx="611187" cy="612775"/>
          </a:xfrm>
          <a:prstGeom prst="rect">
            <a:avLst/>
          </a:prstGeom>
          <a:noFill/>
          <a:ln>
            <a:noFill/>
          </a:ln>
        </p:spPr>
      </p:pic>
      <p:pic>
        <p:nvPicPr>
          <p:cNvPr id="30" name="Google Shape;30;p3" descr="Achievement, trophy icon"/>
          <p:cNvPicPr preferRelativeResize="0"/>
          <p:nvPr/>
        </p:nvPicPr>
        <p:blipFill rotWithShape="1">
          <a:blip r:embed="rId4">
            <a:alphaModFix/>
          </a:blip>
          <a:srcRect/>
          <a:stretch/>
        </p:blipFill>
        <p:spPr>
          <a:xfrm>
            <a:off x="4740275" y="2362200"/>
            <a:ext cx="446088" cy="446087"/>
          </a:xfrm>
          <a:prstGeom prst="rect">
            <a:avLst/>
          </a:prstGeom>
          <a:noFill/>
          <a:ln>
            <a:noFill/>
          </a:ln>
        </p:spPr>
      </p:pic>
      <p:sp>
        <p:nvSpPr>
          <p:cNvPr id="31" name="Google Shape;31;p3"/>
          <p:cNvSpPr txBox="1">
            <a:spLocks noGrp="1"/>
          </p:cNvSpPr>
          <p:nvPr>
            <p:ph type="body" idx="1"/>
          </p:nvPr>
        </p:nvSpPr>
        <p:spPr>
          <a:xfrm>
            <a:off x="4836699" y="2995865"/>
            <a:ext cx="4009644" cy="3621503"/>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1000"/>
              </a:spcBef>
              <a:spcAft>
                <a:spcPts val="0"/>
              </a:spcAft>
              <a:buClr>
                <a:schemeClr val="dk1"/>
              </a:buClr>
              <a:buSzPts val="1000"/>
              <a:buNone/>
              <a:defRPr sz="1000" i="0" u="none"/>
            </a:lvl1pPr>
            <a:lvl2pPr marL="914400" lvl="1" indent="-342900" algn="l">
              <a:lnSpc>
                <a:spcPct val="114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
          <p:cNvSpPr txBox="1">
            <a:spLocks noGrp="1"/>
          </p:cNvSpPr>
          <p:nvPr>
            <p:ph type="body" idx="2"/>
          </p:nvPr>
        </p:nvSpPr>
        <p:spPr>
          <a:xfrm>
            <a:off x="2468282" y="290679"/>
            <a:ext cx="6223654" cy="3067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2100"/>
              <a:buNone/>
              <a:defRPr sz="2100" b="1">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
          <p:cNvSpPr txBox="1">
            <a:spLocks noGrp="1"/>
          </p:cNvSpPr>
          <p:nvPr>
            <p:ph type="body" idx="3"/>
          </p:nvPr>
        </p:nvSpPr>
        <p:spPr>
          <a:xfrm>
            <a:off x="2468279" y="665942"/>
            <a:ext cx="6056596" cy="321205"/>
          </a:xfrm>
          <a:prstGeom prst="rect">
            <a:avLst/>
          </a:prstGeom>
          <a:noFill/>
          <a:ln>
            <a:noFill/>
          </a:ln>
        </p:spPr>
        <p:txBody>
          <a:bodyPr spcFirstLastPara="1" wrap="square" lIns="0" tIns="0" rIns="0" bIns="0" anchor="t" anchorCtr="0">
            <a:noAutofit/>
          </a:bodyPr>
          <a:lstStyle>
            <a:lvl1pPr marL="457200" marR="0" lvl="0" indent="-228600" algn="l">
              <a:lnSpc>
                <a:spcPct val="157142"/>
              </a:lnSpc>
              <a:spcBef>
                <a:spcPts val="0"/>
              </a:spcBef>
              <a:spcAft>
                <a:spcPts val="0"/>
              </a:spcAft>
              <a:buClr>
                <a:schemeClr val="lt1"/>
              </a:buClr>
              <a:buSzPts val="1400"/>
              <a:buFont typeface="Arial"/>
              <a:buNone/>
              <a:defRPr sz="1400">
                <a:solidFill>
                  <a:schemeClr val="lt1"/>
                </a:solidFill>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
          <p:cNvSpPr txBox="1">
            <a:spLocks noGrp="1"/>
          </p:cNvSpPr>
          <p:nvPr>
            <p:ph type="body" idx="4"/>
          </p:nvPr>
        </p:nvSpPr>
        <p:spPr>
          <a:xfrm>
            <a:off x="3696643" y="1280458"/>
            <a:ext cx="2373312" cy="29544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
          <p:cNvSpPr>
            <a:spLocks noGrp="1"/>
          </p:cNvSpPr>
          <p:nvPr>
            <p:ph type="pic" idx="5"/>
          </p:nvPr>
        </p:nvSpPr>
        <p:spPr>
          <a:xfrm>
            <a:off x="383259" y="287492"/>
            <a:ext cx="1734208" cy="1735628"/>
          </a:xfrm>
          <a:prstGeom prst="ellipse">
            <a:avLst/>
          </a:prstGeom>
          <a:solidFill>
            <a:schemeClr val="lt1"/>
          </a:solidFill>
          <a:ln>
            <a:noFill/>
          </a:ln>
        </p:spPr>
      </p:sp>
      <p:sp>
        <p:nvSpPr>
          <p:cNvPr id="36" name="Google Shape;36;p3"/>
          <p:cNvSpPr txBox="1">
            <a:spLocks noGrp="1"/>
          </p:cNvSpPr>
          <p:nvPr>
            <p:ph type="body" idx="6"/>
          </p:nvPr>
        </p:nvSpPr>
        <p:spPr>
          <a:xfrm>
            <a:off x="3696026" y="1501534"/>
            <a:ext cx="2373312" cy="32539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
          <p:cNvSpPr txBox="1">
            <a:spLocks noGrp="1"/>
          </p:cNvSpPr>
          <p:nvPr>
            <p:ph type="body" idx="7"/>
          </p:nvPr>
        </p:nvSpPr>
        <p:spPr>
          <a:xfrm>
            <a:off x="3685536" y="1711595"/>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
          <p:cNvSpPr txBox="1">
            <a:spLocks noGrp="1"/>
          </p:cNvSpPr>
          <p:nvPr>
            <p:ph type="body" idx="8"/>
          </p:nvPr>
        </p:nvSpPr>
        <p:spPr>
          <a:xfrm>
            <a:off x="383259" y="2995866"/>
            <a:ext cx="4056394" cy="3621502"/>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000"/>
              </a:spcBef>
              <a:spcAft>
                <a:spcPts val="0"/>
              </a:spcAft>
              <a:buClr>
                <a:schemeClr val="dk1"/>
              </a:buClr>
              <a:buSzPts val="1000"/>
              <a:buNone/>
              <a:defRPr sz="1000" u="none"/>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
          <p:cNvSpPr txBox="1">
            <a:spLocks noGrp="1"/>
          </p:cNvSpPr>
          <p:nvPr>
            <p:ph type="body" idx="9"/>
          </p:nvPr>
        </p:nvSpPr>
        <p:spPr>
          <a:xfrm>
            <a:off x="3690158" y="1891703"/>
            <a:ext cx="2373312" cy="33025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1"/>
              </a:buClr>
              <a:buSzPts val="1100"/>
              <a:buNone/>
              <a:defRPr sz="1100">
                <a:solidFill>
                  <a:schemeClr val="lt1"/>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ubtitle and content ">
  <p:cSld name="Title, subtitle and content ">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227348" y="1815351"/>
            <a:ext cx="11700000" cy="4466201"/>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body" idx="2"/>
          </p:nvPr>
        </p:nvSpPr>
        <p:spPr>
          <a:xfrm>
            <a:off x="227349" y="1148607"/>
            <a:ext cx="11700000"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Two columns">
  <p:cSld name="Content Two columns">
    <p:spTree>
      <p:nvGrpSpPr>
        <p:cNvPr id="1" name="Shape 47"/>
        <p:cNvGrpSpPr/>
        <p:nvPr/>
      </p:nvGrpSpPr>
      <p:grpSpPr>
        <a:xfrm>
          <a:off x="0" y="0"/>
          <a:ext cx="0" cy="0"/>
          <a:chOff x="0" y="0"/>
          <a:chExt cx="0" cy="0"/>
        </a:xfrm>
      </p:grpSpPr>
      <p:sp>
        <p:nvSpPr>
          <p:cNvPr id="48" name="Google Shape;48;p6"/>
          <p:cNvSpPr txBox="1">
            <a:spLocks noGrp="1"/>
          </p:cNvSpPr>
          <p:nvPr>
            <p:ph type="body" idx="1"/>
          </p:nvPr>
        </p:nvSpPr>
        <p:spPr>
          <a:xfrm>
            <a:off x="227349"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227349"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body" idx="3"/>
          </p:nvPr>
        </p:nvSpPr>
        <p:spPr>
          <a:xfrm>
            <a:off x="6474016" y="1420989"/>
            <a:ext cx="5400000" cy="74398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1000"/>
              </a:spcBef>
              <a:spcAft>
                <a:spcPts val="0"/>
              </a:spcAft>
              <a:buClr>
                <a:srgbClr val="12ABDB"/>
              </a:buClr>
              <a:buSzPts val="1800"/>
              <a:buNone/>
              <a:defRPr sz="1800" b="1">
                <a:solidFill>
                  <a:srgbClr val="12ABDB"/>
                </a:solidFill>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1" name="Google Shape;51;p6"/>
          <p:cNvPicPr preferRelativeResize="0"/>
          <p:nvPr/>
        </p:nvPicPr>
        <p:blipFill rotWithShape="1">
          <a:blip r:embed="rId2">
            <a:alphaModFix/>
          </a:blip>
          <a:srcRect l="81836" t="-4713" b="16530"/>
          <a:stretch/>
        </p:blipFill>
        <p:spPr>
          <a:xfrm>
            <a:off x="11491419" y="164829"/>
            <a:ext cx="424356" cy="459624"/>
          </a:xfrm>
          <a:prstGeom prst="rect">
            <a:avLst/>
          </a:prstGeom>
          <a:noFill/>
          <a:ln>
            <a:noFill/>
          </a:ln>
        </p:spPr>
      </p:pic>
      <p:sp>
        <p:nvSpPr>
          <p:cNvPr id="52" name="Google Shape;52;p6"/>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4"/>
          </p:nvPr>
        </p:nvSpPr>
        <p:spPr>
          <a:xfrm>
            <a:off x="6474016" y="2205319"/>
            <a:ext cx="5400000"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600"/>
              <a:buNone/>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3 columns">
  <p:cSld name="Content 3 columns">
    <p:spTree>
      <p:nvGrpSpPr>
        <p:cNvPr id="1" name="Shape 54"/>
        <p:cNvGrpSpPr/>
        <p:nvPr/>
      </p:nvGrpSpPr>
      <p:grpSpPr>
        <a:xfrm>
          <a:off x="0" y="0"/>
          <a:ext cx="0" cy="0"/>
          <a:chOff x="0" y="0"/>
          <a:chExt cx="0" cy="0"/>
        </a:xfrm>
      </p:grpSpPr>
      <p:sp>
        <p:nvSpPr>
          <p:cNvPr id="55" name="Google Shape;55;p7"/>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txBox="1">
            <a:spLocks noGrp="1"/>
          </p:cNvSpPr>
          <p:nvPr>
            <p:ph type="body" idx="1"/>
          </p:nvPr>
        </p:nvSpPr>
        <p:spPr>
          <a:xfrm>
            <a:off x="227350"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2"/>
          </p:nvPr>
        </p:nvSpPr>
        <p:spPr>
          <a:xfrm>
            <a:off x="227350"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body" idx="3"/>
          </p:nvPr>
        </p:nvSpPr>
        <p:spPr>
          <a:xfrm>
            <a:off x="4313358"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body" idx="4"/>
          </p:nvPr>
        </p:nvSpPr>
        <p:spPr>
          <a:xfrm>
            <a:off x="4313358"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
          <p:cNvSpPr txBox="1">
            <a:spLocks noGrp="1"/>
          </p:cNvSpPr>
          <p:nvPr>
            <p:ph type="body" idx="5"/>
          </p:nvPr>
        </p:nvSpPr>
        <p:spPr>
          <a:xfrm>
            <a:off x="8384125" y="2205319"/>
            <a:ext cx="3537827" cy="407623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317500" algn="l">
              <a:lnSpc>
                <a:spcPct val="100000"/>
              </a:lnSpc>
              <a:spcBef>
                <a:spcPts val="0"/>
              </a:spcBef>
              <a:spcAft>
                <a:spcPts val="0"/>
              </a:spcAft>
              <a:buSzPts val="1400"/>
              <a:buChar char="▪"/>
              <a:defRPr sz="1400"/>
            </a:lvl2pPr>
            <a:lvl3pPr marL="1371600" lvl="2" indent="-317500" algn="l">
              <a:lnSpc>
                <a:spcPct val="100000"/>
              </a:lnSpc>
              <a:spcBef>
                <a:spcPts val="0"/>
              </a:spcBef>
              <a:spcAft>
                <a:spcPts val="0"/>
              </a:spcAft>
              <a:buSzPts val="1400"/>
              <a:buChar char="•"/>
              <a:defRPr sz="1400"/>
            </a:lvl3pPr>
            <a:lvl4pPr marL="1828800" lvl="3" indent="-317500" algn="l">
              <a:lnSpc>
                <a:spcPct val="100000"/>
              </a:lnSpc>
              <a:spcBef>
                <a:spcPts val="0"/>
              </a:spcBef>
              <a:spcAft>
                <a:spcPts val="0"/>
              </a:spcAft>
              <a:buSzPts val="1400"/>
              <a:buChar char="‒"/>
              <a:defRPr sz="1400"/>
            </a:lvl4pPr>
            <a:lvl5pPr marL="2286000" lvl="4" indent="-317500" algn="l">
              <a:lnSpc>
                <a:spcPct val="100000"/>
              </a:lnSpc>
              <a:spcBef>
                <a:spcPts val="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7"/>
          <p:cNvSpPr txBox="1">
            <a:spLocks noGrp="1"/>
          </p:cNvSpPr>
          <p:nvPr>
            <p:ph type="body" idx="6"/>
          </p:nvPr>
        </p:nvSpPr>
        <p:spPr>
          <a:xfrm>
            <a:off x="8384125" y="1420989"/>
            <a:ext cx="3537827" cy="743987"/>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1000"/>
              </a:spcBef>
              <a:spcAft>
                <a:spcPts val="0"/>
              </a:spcAft>
              <a:buClr>
                <a:srgbClr val="12ABDB"/>
              </a:buClr>
              <a:buSzPts val="1600"/>
              <a:buNone/>
              <a:defRPr sz="1600" b="1">
                <a:solidFill>
                  <a:srgbClr val="12ABDB"/>
                </a:solidFill>
                <a:latin typeface="Verdana"/>
                <a:ea typeface="Verdana"/>
                <a:cs typeface="Verdana"/>
                <a:sym typeface="Verdana"/>
              </a:defRPr>
            </a:lvl1pPr>
            <a:lvl2pPr marL="914400" lvl="1" indent="-304800" algn="l">
              <a:lnSpc>
                <a:spcPct val="100000"/>
              </a:lnSpc>
              <a:spcBef>
                <a:spcPts val="500"/>
              </a:spcBef>
              <a:spcAft>
                <a:spcPts val="0"/>
              </a:spcAft>
              <a:buSzPts val="1200"/>
              <a:buChar char="▪"/>
              <a:defRPr sz="1200"/>
            </a:lvl2pPr>
            <a:lvl3pPr marL="1371600" lvl="2" indent="-304800" algn="l">
              <a:lnSpc>
                <a:spcPct val="100000"/>
              </a:lnSpc>
              <a:spcBef>
                <a:spcPts val="500"/>
              </a:spcBef>
              <a:spcAft>
                <a:spcPts val="0"/>
              </a:spcAft>
              <a:buSzPts val="1200"/>
              <a:buChar char="•"/>
              <a:defRPr sz="1200"/>
            </a:lvl3pPr>
            <a:lvl4pPr marL="1828800" lvl="3" indent="-304800" algn="l">
              <a:lnSpc>
                <a:spcPct val="100000"/>
              </a:lnSpc>
              <a:spcBef>
                <a:spcPts val="500"/>
              </a:spcBef>
              <a:spcAft>
                <a:spcPts val="0"/>
              </a:spcAft>
              <a:buSzPts val="1200"/>
              <a:buChar char="‒"/>
              <a:defRPr sz="1200"/>
            </a:lvl4pPr>
            <a:lvl5pPr marL="2286000" lvl="4" indent="-304800" algn="l">
              <a:lnSpc>
                <a:spcPct val="100000"/>
              </a:lnSpc>
              <a:spcBef>
                <a:spcPts val="500"/>
              </a:spcBef>
              <a:spcAft>
                <a:spcPts val="0"/>
              </a:spcAft>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with numbering,  subtitle and content">
  <p:cSld name="Title with numbering,  subtitle and content">
    <p:spTree>
      <p:nvGrpSpPr>
        <p:cNvPr id="1" name="Shape 62"/>
        <p:cNvGrpSpPr/>
        <p:nvPr/>
      </p:nvGrpSpPr>
      <p:grpSpPr>
        <a:xfrm>
          <a:off x="0" y="0"/>
          <a:ext cx="0" cy="0"/>
          <a:chOff x="0" y="0"/>
          <a:chExt cx="0" cy="0"/>
        </a:xfrm>
      </p:grpSpPr>
      <p:sp>
        <p:nvSpPr>
          <p:cNvPr id="63" name="Google Shape;63;p8"/>
          <p:cNvSpPr/>
          <p:nvPr/>
        </p:nvSpPr>
        <p:spPr>
          <a:xfrm>
            <a:off x="0" y="0"/>
            <a:ext cx="919998" cy="42862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64" name="Google Shape;64;p8"/>
          <p:cNvSpPr/>
          <p:nvPr/>
        </p:nvSpPr>
        <p:spPr>
          <a:xfrm>
            <a:off x="0" y="0"/>
            <a:ext cx="919998" cy="1146174"/>
          </a:xfrm>
          <a:custGeom>
            <a:avLst/>
            <a:gdLst/>
            <a:ahLst/>
            <a:cxnLst/>
            <a:rect l="l" t="t" r="r" b="b"/>
            <a:pathLst>
              <a:path w="1681" h="2095" extrusionOk="0">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65" name="Google Shape;65;p8"/>
          <p:cNvSpPr txBox="1">
            <a:spLocks noGrp="1"/>
          </p:cNvSpPr>
          <p:nvPr>
            <p:ph type="title"/>
          </p:nvPr>
        </p:nvSpPr>
        <p:spPr>
          <a:xfrm>
            <a:off x="974872" y="0"/>
            <a:ext cx="10377711"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227347" y="1815351"/>
            <a:ext cx="11700000" cy="4467600"/>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1"/>
              </a:buClr>
              <a:buSzPts val="1800"/>
              <a:buNone/>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body" idx="2"/>
          </p:nvPr>
        </p:nvSpPr>
        <p:spPr>
          <a:xfrm>
            <a:off x="974872" y="1148607"/>
            <a:ext cx="10940903" cy="50405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accent2"/>
              </a:buClr>
              <a:buSzPts val="2000"/>
              <a:buNone/>
              <a:defRPr>
                <a:solidFill>
                  <a:schemeClr val="accent2"/>
                </a:solidFill>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
          <p:cNvSpPr txBox="1">
            <a:spLocks noGrp="1"/>
          </p:cNvSpPr>
          <p:nvPr>
            <p:ph type="body" idx="3"/>
          </p:nvPr>
        </p:nvSpPr>
        <p:spPr>
          <a:xfrm>
            <a:off x="0" y="48742"/>
            <a:ext cx="914400" cy="914400"/>
          </a:xfrm>
          <a:prstGeom prst="rect">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lt1"/>
              </a:buClr>
              <a:buSzPts val="4000"/>
              <a:buFont typeface="Arial"/>
              <a:buNone/>
              <a:defRPr sz="4000">
                <a:solidFill>
                  <a:schemeClr val="lt1"/>
                </a:solidFill>
                <a:latin typeface="Verdana"/>
                <a:ea typeface="Verdana"/>
                <a:cs typeface="Verdana"/>
                <a:sym typeface="Verdana"/>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ingle Profile">
  <p:cSld name="Content-Single Profile">
    <p:spTree>
      <p:nvGrpSpPr>
        <p:cNvPr id="1" name="Shape 71"/>
        <p:cNvGrpSpPr/>
        <p:nvPr/>
      </p:nvGrpSpPr>
      <p:grpSpPr>
        <a:xfrm>
          <a:off x="0" y="0"/>
          <a:ext cx="0" cy="0"/>
          <a:chOff x="0" y="0"/>
          <a:chExt cx="0" cy="0"/>
        </a:xfrm>
      </p:grpSpPr>
      <p:sp>
        <p:nvSpPr>
          <p:cNvPr id="72" name="Google Shape;72;p10"/>
          <p:cNvSpPr/>
          <p:nvPr/>
        </p:nvSpPr>
        <p:spPr>
          <a:xfrm rot="10800000" flipH="1">
            <a:off x="1" y="0"/>
            <a:ext cx="5204012" cy="3119718"/>
          </a:xfrm>
          <a:custGeom>
            <a:avLst/>
            <a:gdLst/>
            <a:ahLst/>
            <a:cxnLst/>
            <a:rect l="l" t="t" r="r" b="b"/>
            <a:pathLst>
              <a:path w="6262141" h="4159686" extrusionOk="0">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73" name="Google Shape;73;p10"/>
          <p:cNvSpPr txBox="1">
            <a:spLocks noGrp="1"/>
          </p:cNvSpPr>
          <p:nvPr>
            <p:ph type="body" idx="1"/>
          </p:nvPr>
        </p:nvSpPr>
        <p:spPr>
          <a:xfrm>
            <a:off x="783129" y="5278426"/>
            <a:ext cx="3296647" cy="331986"/>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1600"/>
              <a:buNone/>
              <a:defRPr sz="16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body" idx="2"/>
          </p:nvPr>
        </p:nvSpPr>
        <p:spPr>
          <a:xfrm>
            <a:off x="783129" y="3916350"/>
            <a:ext cx="3296647" cy="412363"/>
          </a:xfrm>
          <a:prstGeom prst="rect">
            <a:avLst/>
          </a:prstGeom>
          <a:noFill/>
          <a:ln>
            <a:noFill/>
          </a:ln>
        </p:spPr>
        <p:txBody>
          <a:bodyPr spcFirstLastPara="1" wrap="square" lIns="0" tIns="0" rIns="0" bIns="0" anchor="ctr" anchorCtr="0">
            <a:noAutofit/>
          </a:bodyPr>
          <a:lstStyle>
            <a:lvl1pPr marL="457200" lvl="0" indent="-228600" algn="l">
              <a:lnSpc>
                <a:spcPct val="90000"/>
              </a:lnSpc>
              <a:spcBef>
                <a:spcPts val="1000"/>
              </a:spcBef>
              <a:spcAft>
                <a:spcPts val="0"/>
              </a:spcAft>
              <a:buClr>
                <a:schemeClr val="accent2"/>
              </a:buClr>
              <a:buSzPts val="2000"/>
              <a:buNone/>
              <a:defRPr sz="2000" b="1">
                <a:solidFill>
                  <a:schemeClr val="accent2"/>
                </a:solidFill>
              </a:defRPr>
            </a:lvl1pPr>
            <a:lvl2pPr marL="914400" lvl="1" indent="-317500" algn="l">
              <a:lnSpc>
                <a:spcPct val="90000"/>
              </a:lnSpc>
              <a:spcBef>
                <a:spcPts val="500"/>
              </a:spcBef>
              <a:spcAft>
                <a:spcPts val="0"/>
              </a:spcAft>
              <a:buSzPts val="1400"/>
              <a:buChar char="▪"/>
              <a:defRPr sz="1400"/>
            </a:lvl2pPr>
            <a:lvl3pPr marL="1371600" lvl="2" indent="-304800" algn="l">
              <a:lnSpc>
                <a:spcPct val="90000"/>
              </a:lnSpc>
              <a:spcBef>
                <a:spcPts val="500"/>
              </a:spcBef>
              <a:spcAft>
                <a:spcPts val="0"/>
              </a:spcAft>
              <a:buSzPts val="1200"/>
              <a:buChar char="•"/>
              <a:defRPr sz="1200"/>
            </a:lvl3pPr>
            <a:lvl4pPr marL="1828800" lvl="3" indent="-298450" algn="l">
              <a:lnSpc>
                <a:spcPct val="90000"/>
              </a:lnSpc>
              <a:spcBef>
                <a:spcPts val="500"/>
              </a:spcBef>
              <a:spcAft>
                <a:spcPts val="0"/>
              </a:spcAft>
              <a:buSzPts val="1100"/>
              <a:buChar char="‒"/>
              <a:defRPr sz="1100"/>
            </a:lvl4pPr>
            <a:lvl5pPr marL="2286000" lvl="4" indent="-298450" algn="l">
              <a:lnSpc>
                <a:spcPct val="90000"/>
              </a:lnSpc>
              <a:spcBef>
                <a:spcPts val="500"/>
              </a:spcBef>
              <a:spcAft>
                <a:spcPts val="0"/>
              </a:spcAft>
              <a:buSzPts val="1100"/>
              <a:buChar char="•"/>
              <a:defRPr sz="11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0"/>
          <p:cNvSpPr txBox="1">
            <a:spLocks noGrp="1"/>
          </p:cNvSpPr>
          <p:nvPr>
            <p:ph type="body" idx="3"/>
          </p:nvPr>
        </p:nvSpPr>
        <p:spPr>
          <a:xfrm>
            <a:off x="782081" y="4344097"/>
            <a:ext cx="3304144" cy="89484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0"/>
          <p:cNvSpPr txBox="1">
            <a:spLocks noGrp="1"/>
          </p:cNvSpPr>
          <p:nvPr>
            <p:ph type="body" idx="4"/>
          </p:nvPr>
        </p:nvSpPr>
        <p:spPr>
          <a:xfrm>
            <a:off x="782081" y="5601397"/>
            <a:ext cx="3297695" cy="71386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a:solidFill>
                  <a:schemeClr val="dk1"/>
                </a:solidFill>
              </a:defRPr>
            </a:lvl1pPr>
            <a:lvl2pPr marL="914400" lvl="1" indent="-317500" algn="l">
              <a:lnSpc>
                <a:spcPct val="100000"/>
              </a:lnSpc>
              <a:spcBef>
                <a:spcPts val="500"/>
              </a:spcBef>
              <a:spcAft>
                <a:spcPts val="0"/>
              </a:spcAft>
              <a:buSzPts val="1400"/>
              <a:buChar char="▪"/>
              <a:defRPr sz="14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
          <p:cNvSpPr/>
          <p:nvPr/>
        </p:nvSpPr>
        <p:spPr>
          <a:xfrm>
            <a:off x="1381192" y="1147034"/>
            <a:ext cx="2609222" cy="2465696"/>
          </a:xfrm>
          <a:custGeom>
            <a:avLst/>
            <a:gdLst/>
            <a:ahLst/>
            <a:cxnLst/>
            <a:rect l="l" t="t" r="r" b="b"/>
            <a:pathLst>
              <a:path w="3314252" h="3131423" extrusionOk="0">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1">
  <p:cSld name="Closing1">
    <p:spTree>
      <p:nvGrpSpPr>
        <p:cNvPr id="1" name="Shape 78"/>
        <p:cNvGrpSpPr/>
        <p:nvPr/>
      </p:nvGrpSpPr>
      <p:grpSpPr>
        <a:xfrm>
          <a:off x="0" y="0"/>
          <a:ext cx="0" cy="0"/>
          <a:chOff x="0" y="0"/>
          <a:chExt cx="0" cy="0"/>
        </a:xfrm>
      </p:grpSpPr>
      <p:sp>
        <p:nvSpPr>
          <p:cNvPr id="79" name="Google Shape;79;p1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80" name="Google Shape;80;p11"/>
          <p:cNvSpPr/>
          <p:nvPr/>
        </p:nvSpPr>
        <p:spPr>
          <a:xfrm>
            <a:off x="-1243012" y="-2656920"/>
            <a:ext cx="10768012" cy="11443496"/>
          </a:xfrm>
          <a:custGeom>
            <a:avLst/>
            <a:gdLst/>
            <a:ahLst/>
            <a:cxnLst/>
            <a:rect l="l" t="t" r="r" b="b"/>
            <a:pathLst>
              <a:path w="3407" h="3621" extrusionOk="0">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81" name="Google Shape;81;p11"/>
          <p:cNvGrpSpPr/>
          <p:nvPr/>
        </p:nvGrpSpPr>
        <p:grpSpPr>
          <a:xfrm>
            <a:off x="4979035" y="2404110"/>
            <a:ext cx="735013" cy="682321"/>
            <a:chOff x="5662614" y="3032124"/>
            <a:chExt cx="863600" cy="801689"/>
          </a:xfrm>
        </p:grpSpPr>
        <p:sp>
          <p:nvSpPr>
            <p:cNvPr id="82" name="Google Shape;82;p11"/>
            <p:cNvSpPr/>
            <p:nvPr/>
          </p:nvSpPr>
          <p:spPr>
            <a:xfrm>
              <a:off x="5959476" y="3368675"/>
              <a:ext cx="566738" cy="465138"/>
            </a:xfrm>
            <a:custGeom>
              <a:avLst/>
              <a:gdLst/>
              <a:ahLst/>
              <a:cxnLst/>
              <a:rect l="l" t="t" r="r" b="b"/>
              <a:pathLst>
                <a:path w="149" h="122" extrusionOk="0">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83" name="Google Shape;83;p11"/>
            <p:cNvSpPr/>
            <p:nvPr/>
          </p:nvSpPr>
          <p:spPr>
            <a:xfrm>
              <a:off x="5662614" y="3032124"/>
              <a:ext cx="863600" cy="736599"/>
            </a:xfrm>
            <a:custGeom>
              <a:avLst/>
              <a:gdLst/>
              <a:ahLst/>
              <a:cxnLst/>
              <a:rect l="l" t="t" r="r" b="b"/>
              <a:pathLst>
                <a:path w="227" h="193" extrusionOk="0">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pic>
        <p:nvPicPr>
          <p:cNvPr id="84" name="Google Shape;84;p11" descr="D:\My Work\Template\Icons\Social Media\LinkedIN.png">
            <a:hlinkClick r:id="rId2"/>
          </p:cNvPr>
          <p:cNvPicPr preferRelativeResize="0"/>
          <p:nvPr/>
        </p:nvPicPr>
        <p:blipFill rotWithShape="1">
          <a:blip r:embed="rId3">
            <a:alphaModFix/>
          </a:blip>
          <a:srcRect/>
          <a:stretch/>
        </p:blipFill>
        <p:spPr>
          <a:xfrm>
            <a:off x="798415" y="3979258"/>
            <a:ext cx="333195" cy="333195"/>
          </a:xfrm>
          <a:prstGeom prst="rect">
            <a:avLst/>
          </a:prstGeom>
          <a:noFill/>
          <a:ln>
            <a:noFill/>
          </a:ln>
        </p:spPr>
      </p:pic>
      <p:pic>
        <p:nvPicPr>
          <p:cNvPr id="85" name="Google Shape;85;p11" descr="D:\My Work\Template\Icons\Social Media\SlideShare.png">
            <a:hlinkClick r:id="rId4"/>
          </p:cNvPr>
          <p:cNvPicPr preferRelativeResize="0"/>
          <p:nvPr/>
        </p:nvPicPr>
        <p:blipFill rotWithShape="1">
          <a:blip r:embed="rId5">
            <a:alphaModFix/>
          </a:blip>
          <a:srcRect/>
          <a:stretch/>
        </p:blipFill>
        <p:spPr>
          <a:xfrm>
            <a:off x="1181792" y="3979258"/>
            <a:ext cx="333195" cy="333195"/>
          </a:xfrm>
          <a:prstGeom prst="rect">
            <a:avLst/>
          </a:prstGeom>
          <a:noFill/>
          <a:ln>
            <a:noFill/>
          </a:ln>
        </p:spPr>
      </p:pic>
      <p:pic>
        <p:nvPicPr>
          <p:cNvPr id="86" name="Google Shape;86;p11" descr="D:\My Work\Template\Icons\Social Media\Twitter.png">
            <a:hlinkClick r:id="rId6"/>
          </p:cNvPr>
          <p:cNvPicPr preferRelativeResize="0"/>
          <p:nvPr/>
        </p:nvPicPr>
        <p:blipFill rotWithShape="1">
          <a:blip r:embed="rId7">
            <a:alphaModFix/>
          </a:blip>
          <a:srcRect/>
          <a:stretch/>
        </p:blipFill>
        <p:spPr>
          <a:xfrm>
            <a:off x="1565169" y="3979258"/>
            <a:ext cx="333195" cy="333195"/>
          </a:xfrm>
          <a:prstGeom prst="rect">
            <a:avLst/>
          </a:prstGeom>
          <a:noFill/>
          <a:ln>
            <a:noFill/>
          </a:ln>
        </p:spPr>
      </p:pic>
      <p:pic>
        <p:nvPicPr>
          <p:cNvPr id="87" name="Google Shape;87;p11" descr="D:\My Work\Template\Icons\Social Media\YouTube.png">
            <a:hlinkClick r:id="rId8"/>
          </p:cNvPr>
          <p:cNvPicPr preferRelativeResize="0"/>
          <p:nvPr/>
        </p:nvPicPr>
        <p:blipFill rotWithShape="1">
          <a:blip r:embed="rId9">
            <a:alphaModFix/>
          </a:blip>
          <a:srcRect/>
          <a:stretch/>
        </p:blipFill>
        <p:spPr>
          <a:xfrm>
            <a:off x="1948545" y="3979258"/>
            <a:ext cx="333195" cy="333195"/>
          </a:xfrm>
          <a:prstGeom prst="rect">
            <a:avLst/>
          </a:prstGeom>
          <a:noFill/>
          <a:ln>
            <a:noFill/>
          </a:ln>
        </p:spPr>
      </p:pic>
      <p:pic>
        <p:nvPicPr>
          <p:cNvPr id="88" name="Google Shape;88;p11" descr="D:\My Work\Template\Icons\Social Media\Facebook.png">
            <a:hlinkClick r:id="rId10"/>
          </p:cNvPr>
          <p:cNvPicPr preferRelativeResize="0"/>
          <p:nvPr/>
        </p:nvPicPr>
        <p:blipFill rotWithShape="1">
          <a:blip r:embed="rId11">
            <a:alphaModFix/>
          </a:blip>
          <a:srcRect/>
          <a:stretch/>
        </p:blipFill>
        <p:spPr>
          <a:xfrm>
            <a:off x="415038" y="3979258"/>
            <a:ext cx="333195" cy="333195"/>
          </a:xfrm>
          <a:prstGeom prst="rect">
            <a:avLst/>
          </a:prstGeom>
          <a:noFill/>
          <a:ln>
            <a:noFill/>
          </a:ln>
        </p:spPr>
      </p:pic>
      <p:sp>
        <p:nvSpPr>
          <p:cNvPr id="89" name="Google Shape;89;p11"/>
          <p:cNvSpPr/>
          <p:nvPr/>
        </p:nvSpPr>
        <p:spPr>
          <a:xfrm>
            <a:off x="415038" y="5640913"/>
            <a:ext cx="4198620" cy="569387"/>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chemeClr val="lt1"/>
                </a:solidFill>
                <a:latin typeface="Verdana"/>
                <a:ea typeface="Verdana"/>
                <a:cs typeface="Verdana"/>
                <a:sym typeface="Verdana"/>
              </a:rPr>
              <a:t>This message contains information that may be privileged or confidential and is the property of the Capgemini Group.</a:t>
            </a:r>
            <a:br>
              <a:rPr lang="en-US" sz="800">
                <a:solidFill>
                  <a:schemeClr val="lt1"/>
                </a:solidFill>
                <a:latin typeface="Verdana"/>
                <a:ea typeface="Verdana"/>
                <a:cs typeface="Verdana"/>
                <a:sym typeface="Verdana"/>
              </a:rPr>
            </a:br>
            <a:r>
              <a:rPr lang="en-US" sz="800">
                <a:solidFill>
                  <a:schemeClr val="lt1"/>
                </a:solidFill>
                <a:latin typeface="Arial"/>
                <a:ea typeface="Arial"/>
                <a:cs typeface="Arial"/>
                <a:sym typeface="Arial"/>
              </a:rPr>
              <a:t>Copyright © 2019 Capgemini. All rights reserved.</a:t>
            </a:r>
            <a:endParaRPr/>
          </a:p>
          <a:p>
            <a:pPr marL="0" marR="0" lvl="0" indent="0" algn="l" rtl="0">
              <a:lnSpc>
                <a:spcPct val="100000"/>
              </a:lnSpc>
              <a:spcBef>
                <a:spcPts val="600"/>
              </a:spcBef>
              <a:spcAft>
                <a:spcPts val="0"/>
              </a:spcAft>
              <a:buClr>
                <a:schemeClr val="lt1"/>
              </a:buClr>
              <a:buSzPts val="800"/>
              <a:buFont typeface="Arial"/>
              <a:buNone/>
            </a:pPr>
            <a:r>
              <a:rPr lang="en-US" sz="800">
                <a:solidFill>
                  <a:schemeClr val="lt1"/>
                </a:solidFill>
                <a:latin typeface="Arial"/>
                <a:ea typeface="Arial"/>
                <a:cs typeface="Arial"/>
                <a:sym typeface="Arial"/>
              </a:rPr>
              <a:t>Rightshore</a:t>
            </a:r>
            <a:r>
              <a:rPr lang="en-US" sz="800" baseline="30000">
                <a:solidFill>
                  <a:schemeClr val="lt1"/>
                </a:solidFill>
                <a:latin typeface="Arial"/>
                <a:ea typeface="Arial"/>
                <a:cs typeface="Arial"/>
                <a:sym typeface="Arial"/>
              </a:rPr>
              <a:t>®</a:t>
            </a:r>
            <a:r>
              <a:rPr lang="en-US" sz="800">
                <a:solidFill>
                  <a:schemeClr val="lt1"/>
                </a:solidFill>
                <a:latin typeface="Arial"/>
                <a:ea typeface="Arial"/>
                <a:cs typeface="Arial"/>
                <a:sym typeface="Arial"/>
              </a:rPr>
              <a:t> is a trademark belonging to Capgemini.</a:t>
            </a:r>
            <a:endParaRPr/>
          </a:p>
        </p:txBody>
      </p:sp>
      <p:sp>
        <p:nvSpPr>
          <p:cNvPr id="90" name="Google Shape;90;p11"/>
          <p:cNvSpPr/>
          <p:nvPr/>
        </p:nvSpPr>
        <p:spPr>
          <a:xfrm>
            <a:off x="6536184" y="5933302"/>
            <a:ext cx="5219699" cy="276999"/>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600">
                <a:solidFill>
                  <a:schemeClr val="dk1"/>
                </a:solidFill>
                <a:latin typeface="Verdana"/>
                <a:ea typeface="Verdana"/>
                <a:cs typeface="Verdana"/>
                <a:sym typeface="Verdana"/>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endParaRPr/>
          </a:p>
        </p:txBody>
      </p:sp>
      <p:pic>
        <p:nvPicPr>
          <p:cNvPr id="91" name="Google Shape;91;p11"/>
          <p:cNvPicPr preferRelativeResize="0"/>
          <p:nvPr/>
        </p:nvPicPr>
        <p:blipFill rotWithShape="1">
          <a:blip r:embed="rId12">
            <a:alphaModFix/>
          </a:blip>
          <a:srcRect/>
          <a:stretch/>
        </p:blipFill>
        <p:spPr>
          <a:xfrm>
            <a:off x="407572" y="4434172"/>
            <a:ext cx="2560320" cy="201012"/>
          </a:xfrm>
          <a:prstGeom prst="rect">
            <a:avLst/>
          </a:prstGeom>
          <a:noFill/>
          <a:ln>
            <a:noFill/>
          </a:ln>
        </p:spPr>
      </p:pic>
      <p:sp>
        <p:nvSpPr>
          <p:cNvPr id="92" name="Google Shape;92;p11"/>
          <p:cNvSpPr/>
          <p:nvPr/>
        </p:nvSpPr>
        <p:spPr>
          <a:xfrm>
            <a:off x="6536184" y="2886346"/>
            <a:ext cx="5247829" cy="770384"/>
          </a:xfrm>
          <a:prstGeom prst="rect">
            <a:avLst/>
          </a:prstGeom>
          <a:noFill/>
          <a:ln>
            <a:noFill/>
          </a:ln>
        </p:spPr>
        <p:txBody>
          <a:bodyPr spcFirstLastPara="1" wrap="square" lIns="0" tIns="0" rIns="0" bIns="0" anchor="t" anchorCtr="0">
            <a:noAutofit/>
          </a:bodyPr>
          <a:lstStyle/>
          <a:p>
            <a:pPr marL="0" marR="0" lvl="0" indent="0" algn="just" rtl="0">
              <a:lnSpc>
                <a:spcPct val="133333"/>
              </a:lnSpc>
              <a:spcBef>
                <a:spcPts val="0"/>
              </a:spcBef>
              <a:spcAft>
                <a:spcPts val="0"/>
              </a:spcAft>
              <a:buNone/>
            </a:pPr>
            <a:r>
              <a:rPr lang="en-US" sz="900">
                <a:solidFill>
                  <a:schemeClr val="dk1"/>
                </a:solidFill>
                <a:latin typeface="Verdana"/>
                <a:ea typeface="Verdana"/>
                <a:cs typeface="Verdana"/>
                <a:sym typeface="Verdana"/>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2018 global revenues of EUR 13.2 billion.</a:t>
            </a:r>
            <a:endParaRPr/>
          </a:p>
        </p:txBody>
      </p:sp>
      <p:sp>
        <p:nvSpPr>
          <p:cNvPr id="93" name="Google Shape;93;p11"/>
          <p:cNvSpPr/>
          <p:nvPr/>
        </p:nvSpPr>
        <p:spPr>
          <a:xfrm>
            <a:off x="6536184" y="2507082"/>
            <a:ext cx="2219960" cy="229615"/>
          </a:xfrm>
          <a:prstGeom prst="rect">
            <a:avLst/>
          </a:prstGeom>
          <a:noFill/>
          <a:ln>
            <a:noFill/>
          </a:ln>
        </p:spPr>
        <p:txBody>
          <a:bodyPr spcFirstLastPara="1" wrap="square" lIns="0" tIns="0" rIns="0" bIns="0" anchor="t" anchorCtr="0">
            <a:spAutoFit/>
          </a:bodyPr>
          <a:lstStyle/>
          <a:p>
            <a:pPr marL="0" marR="0" lvl="0" indent="0" algn="l" rtl="0">
              <a:lnSpc>
                <a:spcPct val="142857"/>
              </a:lnSpc>
              <a:spcBef>
                <a:spcPts val="0"/>
              </a:spcBef>
              <a:spcAft>
                <a:spcPts val="0"/>
              </a:spcAft>
              <a:buNone/>
            </a:pPr>
            <a:r>
              <a:rPr lang="en-US" sz="1400">
                <a:solidFill>
                  <a:schemeClr val="accent1"/>
                </a:solidFill>
                <a:latin typeface="Verdana"/>
                <a:ea typeface="Verdana"/>
                <a:cs typeface="Verdana"/>
                <a:sym typeface="Verdana"/>
              </a:rPr>
              <a:t>About Capgemini</a:t>
            </a:r>
            <a:endParaRPr/>
          </a:p>
        </p:txBody>
      </p:sp>
      <p:sp>
        <p:nvSpPr>
          <p:cNvPr id="94" name="Google Shape;94;p11">
            <a:hlinkClick r:id="rId13"/>
          </p:cNvPr>
          <p:cNvSpPr/>
          <p:nvPr/>
        </p:nvSpPr>
        <p:spPr>
          <a:xfrm>
            <a:off x="6536184" y="4367906"/>
            <a:ext cx="2057400" cy="40729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US" sz="900">
                <a:solidFill>
                  <a:schemeClr val="dk1"/>
                </a:solidFill>
                <a:latin typeface="Verdana"/>
                <a:ea typeface="Verdana"/>
                <a:cs typeface="Verdana"/>
                <a:sym typeface="Verdana"/>
              </a:rPr>
              <a:t>Learn more about us at</a:t>
            </a:r>
            <a:br>
              <a:rPr lang="en-US" sz="900">
                <a:solidFill>
                  <a:schemeClr val="dk1"/>
                </a:solidFill>
                <a:latin typeface="Verdana"/>
                <a:ea typeface="Verdana"/>
                <a:cs typeface="Verdana"/>
                <a:sym typeface="Verdana"/>
              </a:rPr>
            </a:br>
            <a:r>
              <a:rPr lang="en-US" sz="1400">
                <a:solidFill>
                  <a:schemeClr val="accent2"/>
                </a:solidFill>
                <a:latin typeface="Verdana"/>
                <a:ea typeface="Verdana"/>
                <a:cs typeface="Verdana"/>
                <a:sym typeface="Verdana"/>
              </a:rPr>
              <a:t>www.capgemini.com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95"/>
        <p:cNvGrpSpPr/>
        <p:nvPr/>
      </p:nvGrpSpPr>
      <p:grpSpPr>
        <a:xfrm>
          <a:off x="0" y="0"/>
          <a:ext cx="0" cy="0"/>
          <a:chOff x="0" y="0"/>
          <a:chExt cx="0" cy="0"/>
        </a:xfrm>
      </p:grpSpPr>
      <p:sp>
        <p:nvSpPr>
          <p:cNvPr id="96" name="Google Shape;96;p12"/>
          <p:cNvSpPr/>
          <p:nvPr/>
        </p:nvSpPr>
        <p:spPr>
          <a:xfrm>
            <a:off x="1009650" y="0"/>
            <a:ext cx="11182350" cy="6858000"/>
          </a:xfrm>
          <a:custGeom>
            <a:avLst/>
            <a:gdLst/>
            <a:ahLst/>
            <a:cxnLst/>
            <a:rect l="l" t="t" r="r" b="b"/>
            <a:pathLst>
              <a:path w="7044" h="4320" extrusionOk="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nvGrpSpPr>
          <p:cNvPr id="97" name="Google Shape;97;p12"/>
          <p:cNvGrpSpPr/>
          <p:nvPr/>
        </p:nvGrpSpPr>
        <p:grpSpPr>
          <a:xfrm>
            <a:off x="416888" y="4537346"/>
            <a:ext cx="5040000" cy="1123654"/>
            <a:chOff x="728663" y="4465638"/>
            <a:chExt cx="5354637" cy="1193801"/>
          </a:xfrm>
        </p:grpSpPr>
        <p:sp>
          <p:nvSpPr>
            <p:cNvPr id="98" name="Google Shape;98;p12"/>
            <p:cNvSpPr/>
            <p:nvPr/>
          </p:nvSpPr>
          <p:spPr>
            <a:xfrm>
              <a:off x="5464175" y="4830763"/>
              <a:ext cx="619125" cy="503238"/>
            </a:xfrm>
            <a:custGeom>
              <a:avLst/>
              <a:gdLst/>
              <a:ahLst/>
              <a:cxnLst/>
              <a:rect l="l" t="t" r="r" b="b"/>
              <a:pathLst>
                <a:path w="189" h="154" extrusionOk="0">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99" name="Google Shape;99;p12"/>
            <p:cNvSpPr/>
            <p:nvPr/>
          </p:nvSpPr>
          <p:spPr>
            <a:xfrm>
              <a:off x="728663" y="4483101"/>
              <a:ext cx="4352925" cy="1176338"/>
            </a:xfrm>
            <a:custGeom>
              <a:avLst/>
              <a:gdLst/>
              <a:ahLst/>
              <a:cxnLst/>
              <a:rect l="l" t="t" r="r" b="b"/>
              <a:pathLst>
                <a:path w="1328" h="359" extrusionOk="0">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0" name="Google Shape;100;p12"/>
            <p:cNvSpPr/>
            <p:nvPr/>
          </p:nvSpPr>
          <p:spPr>
            <a:xfrm>
              <a:off x="4013200" y="4541838"/>
              <a:ext cx="120650" cy="127000"/>
            </a:xfrm>
            <a:custGeom>
              <a:avLst/>
              <a:gdLst/>
              <a:ahLst/>
              <a:cxnLst/>
              <a:rect l="l" t="t" r="r" b="b"/>
              <a:pathLst>
                <a:path w="37" h="39" extrusionOk="0">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1" name="Google Shape;101;p12"/>
            <p:cNvSpPr/>
            <p:nvPr/>
          </p:nvSpPr>
          <p:spPr>
            <a:xfrm>
              <a:off x="4870450" y="4564063"/>
              <a:ext cx="112713" cy="125413"/>
            </a:xfrm>
            <a:custGeom>
              <a:avLst/>
              <a:gdLst/>
              <a:ahLst/>
              <a:cxnLst/>
              <a:rect l="l" t="t" r="r" b="b"/>
              <a:pathLst>
                <a:path w="34" h="38" extrusionOk="0">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02" name="Google Shape;102;p12"/>
            <p:cNvSpPr/>
            <p:nvPr/>
          </p:nvSpPr>
          <p:spPr>
            <a:xfrm>
              <a:off x="5143500" y="4465638"/>
              <a:ext cx="939800" cy="796925"/>
            </a:xfrm>
            <a:custGeom>
              <a:avLst/>
              <a:gdLst/>
              <a:ahLst/>
              <a:cxnLst/>
              <a:rect l="l" t="t" r="r" b="b"/>
              <a:pathLst>
                <a:path w="287" h="243" extrusionOk="0">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03" name="Google Shape;103;p12"/>
          <p:cNvSpPr txBox="1">
            <a:spLocks noGrp="1"/>
          </p:cNvSpPr>
          <p:nvPr>
            <p:ph type="subTitle" idx="1"/>
          </p:nvPr>
        </p:nvSpPr>
        <p:spPr>
          <a:xfrm>
            <a:off x="5665976" y="1690688"/>
            <a:ext cx="6234859" cy="1126046"/>
          </a:xfrm>
          <a:prstGeom prst="rect">
            <a:avLst/>
          </a:prstGeom>
          <a:noFill/>
          <a:ln>
            <a:noFill/>
          </a:ln>
        </p:spPr>
        <p:txBody>
          <a:bodyPr spcFirstLastPara="1" wrap="square" lIns="0" tIns="0" rIns="0" bIns="0" anchor="t" anchorCtr="0">
            <a:normAutofit/>
          </a:bodyPr>
          <a:lstStyle>
            <a:lvl1pPr marR="0" lvl="0" algn="l">
              <a:lnSpc>
                <a:spcPct val="112500"/>
              </a:lnSpc>
              <a:spcBef>
                <a:spcPts val="0"/>
              </a:spcBef>
              <a:spcAft>
                <a:spcPts val="0"/>
              </a:spcAft>
              <a:buClr>
                <a:schemeClr val="lt1"/>
              </a:buClr>
              <a:buSzPts val="1600"/>
              <a:buFont typeface="Arial"/>
              <a:buNone/>
              <a:defRPr sz="1600">
                <a:solidFill>
                  <a:schemeClr val="lt1"/>
                </a:solidFill>
                <a:latin typeface="Verdana"/>
                <a:ea typeface="Verdana"/>
                <a:cs typeface="Verdana"/>
                <a:sym typeface="Verdana"/>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04" name="Google Shape;104;p12"/>
          <p:cNvSpPr txBox="1">
            <a:spLocks noGrp="1"/>
          </p:cNvSpPr>
          <p:nvPr>
            <p:ph type="title"/>
          </p:nvPr>
        </p:nvSpPr>
        <p:spPr>
          <a:xfrm>
            <a:off x="5655320" y="622300"/>
            <a:ext cx="6260455" cy="106838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2"/>
              </a:buClr>
              <a:buSzPts val="2600"/>
              <a:buFont typeface="Verdana"/>
              <a:buNone/>
              <a:defRPr sz="26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11501102" y="171573"/>
            <a:ext cx="419436" cy="388988"/>
            <a:chOff x="11501102" y="171573"/>
            <a:chExt cx="419436" cy="388988"/>
          </a:xfrm>
        </p:grpSpPr>
        <p:sp>
          <p:nvSpPr>
            <p:cNvPr id="11" name="Google Shape;11;p2"/>
            <p:cNvSpPr/>
            <p:nvPr/>
          </p:nvSpPr>
          <p:spPr>
            <a:xfrm>
              <a:off x="11644642" y="334376"/>
              <a:ext cx="275896" cy="226185"/>
            </a:xfrm>
            <a:custGeom>
              <a:avLst/>
              <a:gdLst/>
              <a:ahLst/>
              <a:cxnLst/>
              <a:rect l="l" t="t" r="r" b="b"/>
              <a:pathLst>
                <a:path w="188" h="154" extrusionOk="0">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2"/>
            <p:cNvSpPr/>
            <p:nvPr/>
          </p:nvSpPr>
          <p:spPr>
            <a:xfrm>
              <a:off x="11501102" y="171573"/>
              <a:ext cx="419436" cy="356676"/>
            </a:xfrm>
            <a:custGeom>
              <a:avLst/>
              <a:gdLst/>
              <a:ahLst/>
              <a:cxnLst/>
              <a:rect l="l" t="t" r="r" b="b"/>
              <a:pathLst>
                <a:path w="286" h="243" extrusionOk="0">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grpSp>
      <p:sp>
        <p:nvSpPr>
          <p:cNvPr id="13" name="Google Shape;13;p2"/>
          <p:cNvSpPr/>
          <p:nvPr/>
        </p:nvSpPr>
        <p:spPr>
          <a:xfrm>
            <a:off x="11751670" y="6650661"/>
            <a:ext cx="176330" cy="123111"/>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US" sz="800">
                <a:solidFill>
                  <a:srgbClr val="A5A5A5"/>
                </a:solidFill>
                <a:latin typeface="Verdana"/>
                <a:ea typeface="Verdana"/>
                <a:cs typeface="Verdana"/>
                <a:sym typeface="Verdana"/>
              </a:rPr>
              <a:t>‹#›</a:t>
            </a:fld>
            <a:endParaRPr sz="800">
              <a:solidFill>
                <a:srgbClr val="A5A5A5"/>
              </a:solidFill>
              <a:latin typeface="Verdana"/>
              <a:ea typeface="Verdana"/>
              <a:cs typeface="Verdana"/>
              <a:sym typeface="Verdana"/>
            </a:endParaRPr>
          </a:p>
        </p:txBody>
      </p:sp>
      <p:sp>
        <p:nvSpPr>
          <p:cNvPr id="14" name="Google Shape;14;p2"/>
          <p:cNvSpPr txBox="1"/>
          <p:nvPr/>
        </p:nvSpPr>
        <p:spPr>
          <a:xfrm>
            <a:off x="9017223" y="6650661"/>
            <a:ext cx="2664297" cy="123111"/>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 Capgemini 2017. All rights reserved  </a:t>
            </a:r>
            <a:r>
              <a:rPr lang="en-US" sz="800" b="0" u="none">
                <a:solidFill>
                  <a:schemeClr val="accent2"/>
                </a:solidFill>
                <a:latin typeface="Verdana"/>
                <a:ea typeface="Verdana"/>
                <a:cs typeface="Verdana"/>
                <a:sym typeface="Verdana"/>
              </a:rPr>
              <a:t>|</a:t>
            </a:r>
            <a:endParaRPr/>
          </a:p>
        </p:txBody>
      </p:sp>
      <p:sp>
        <p:nvSpPr>
          <p:cNvPr id="15" name="Google Shape;15;p2"/>
          <p:cNvSpPr txBox="1"/>
          <p:nvPr/>
        </p:nvSpPr>
        <p:spPr>
          <a:xfrm>
            <a:off x="227348" y="6650661"/>
            <a:ext cx="4716524" cy="123111"/>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A5A5A5"/>
              </a:buClr>
              <a:buSzPts val="800"/>
              <a:buFont typeface="Arial"/>
              <a:buNone/>
            </a:pPr>
            <a:r>
              <a:rPr lang="en-US" sz="800" b="0" u="none">
                <a:solidFill>
                  <a:srgbClr val="A5A5A5"/>
                </a:solidFill>
                <a:latin typeface="Verdana"/>
                <a:ea typeface="Verdana"/>
                <a:cs typeface="Verdana"/>
                <a:sym typeface="Verdana"/>
              </a:rPr>
              <a:t>Presentation Title | Author | Date</a:t>
            </a:r>
            <a:endParaRPr/>
          </a:p>
        </p:txBody>
      </p:sp>
      <p:sp>
        <p:nvSpPr>
          <p:cNvPr id="16" name="Google Shape;16;p2"/>
          <p:cNvSpPr txBox="1">
            <a:spLocks noGrp="1"/>
          </p:cNvSpPr>
          <p:nvPr>
            <p:ph type="body" idx="1"/>
          </p:nvPr>
        </p:nvSpPr>
        <p:spPr>
          <a:xfrm>
            <a:off x="227348" y="1815352"/>
            <a:ext cx="11700000" cy="44662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42900" algn="l" rtl="0">
              <a:lnSpc>
                <a:spcPct val="90000"/>
              </a:lnSpc>
              <a:spcBef>
                <a:spcPts val="500"/>
              </a:spcBef>
              <a:spcAft>
                <a:spcPts val="0"/>
              </a:spcAft>
              <a:buClr>
                <a:schemeClr val="accent1"/>
              </a:buClr>
              <a:buSzPts val="1800"/>
              <a:buFont typeface="Noto Sans Symbols"/>
              <a:buChar char="▪"/>
              <a:defRPr sz="1800" b="0" i="0" u="none" strike="noStrike" cap="none">
                <a:solidFill>
                  <a:schemeClr val="dk1"/>
                </a:solidFill>
                <a:latin typeface="Verdana"/>
                <a:ea typeface="Verdana"/>
                <a:cs typeface="Verdana"/>
                <a:sym typeface="Verdana"/>
              </a:defRPr>
            </a:lvl2pPr>
            <a:lvl3pPr marL="1371600" marR="0" lvl="2"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Verdana"/>
                <a:ea typeface="Verdana"/>
                <a:cs typeface="Verdana"/>
                <a:sym typeface="Verdana"/>
              </a:defRPr>
            </a:lvl3pPr>
            <a:lvl4pPr marL="1828800" marR="0" lvl="3" indent="-317500" algn="l" rtl="0">
              <a:lnSpc>
                <a:spcPct val="90000"/>
              </a:lnSpc>
              <a:spcBef>
                <a:spcPts val="500"/>
              </a:spcBef>
              <a:spcAft>
                <a:spcPts val="0"/>
              </a:spcAft>
              <a:buClr>
                <a:schemeClr val="accent3"/>
              </a:buClr>
              <a:buSzPts val="1400"/>
              <a:buFont typeface="Verdana"/>
              <a:buChar char="‒"/>
              <a:defRPr sz="1400" b="0" i="0" u="none" strike="noStrike" cap="none">
                <a:solidFill>
                  <a:schemeClr val="dk1"/>
                </a:solidFill>
                <a:latin typeface="Verdana"/>
                <a:ea typeface="Verdana"/>
                <a:cs typeface="Verdana"/>
                <a:sym typeface="Verdana"/>
              </a:defRPr>
            </a:lvl4pPr>
            <a:lvl5pPr marL="2286000" marR="0" lvl="4" indent="-317500" algn="l" rtl="0">
              <a:lnSpc>
                <a:spcPct val="90000"/>
              </a:lnSpc>
              <a:spcBef>
                <a:spcPts val="500"/>
              </a:spcBef>
              <a:spcAft>
                <a:spcPts val="0"/>
              </a:spcAft>
              <a:buClr>
                <a:schemeClr val="accent5"/>
              </a:buClr>
              <a:buSzPts val="1400"/>
              <a:buFont typeface="Arial"/>
              <a:buChar char="•"/>
              <a:defRPr sz="1400" b="0" i="0" u="none" strike="noStrike" cap="none">
                <a:solidFill>
                  <a:schemeClr val="dk1"/>
                </a:solidFill>
                <a:latin typeface="Verdana"/>
                <a:ea typeface="Verdana"/>
                <a:cs typeface="Verdana"/>
                <a:sym typeface="Verdan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9pPr>
          </a:lstStyle>
          <a:p>
            <a:endParaRPr/>
          </a:p>
        </p:txBody>
      </p:sp>
      <p:sp>
        <p:nvSpPr>
          <p:cNvPr id="17" name="Google Shape;17;p2"/>
          <p:cNvSpPr txBox="1">
            <a:spLocks noGrp="1"/>
          </p:cNvSpPr>
          <p:nvPr>
            <p:ph type="title"/>
          </p:nvPr>
        </p:nvSpPr>
        <p:spPr>
          <a:xfrm>
            <a:off x="227349" y="0"/>
            <a:ext cx="11125236" cy="1104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000"/>
              <a:buFont typeface="Verdana"/>
              <a:buNone/>
              <a:defRPr sz="3000" b="0" i="0" u="none" strike="noStrike" cap="none">
                <a:solidFill>
                  <a:schemeClr val="accen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harshanshub?tab=repositories" TargetMode="External"/><Relationship Id="rId7" Type="http://schemas.openxmlformats.org/officeDocument/2006/relationships/hyperlink" Target="https://github.com/SujitaD/RollOff_Casestudy/tree/master/RollOff%20Project/RollOff_Test4AP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hyperlink" Target="https://github.com/abhishek31101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575E3F-8288-7B12-DB79-97B3F226975A}"/>
              </a:ext>
            </a:extLst>
          </p:cNvPr>
          <p:cNvSpPr>
            <a:spLocks noGrp="1"/>
          </p:cNvSpPr>
          <p:nvPr>
            <p:ph type="body" idx="1"/>
          </p:nvPr>
        </p:nvSpPr>
        <p:spPr>
          <a:xfrm>
            <a:off x="4682292" y="2722898"/>
            <a:ext cx="4009644" cy="2890584"/>
          </a:xfrm>
        </p:spPr>
        <p:txBody>
          <a:bodyPr/>
          <a:lstStyle/>
          <a:p>
            <a:pPr algn="just"/>
            <a:r>
              <a:rPr lang="en-US" sz="1100" b="1" dirty="0">
                <a:latin typeface="Verdana" panose="020B0604030504040204" pitchFamily="34" charset="0"/>
                <a:ea typeface="Verdana" panose="020B0604030504040204" pitchFamily="34" charset="0"/>
                <a:cs typeface="Times New Roman"/>
                <a:sym typeface="Times New Roman"/>
              </a:rPr>
              <a:t>RollOff System for Employees.</a:t>
            </a:r>
          </a:p>
          <a:p>
            <a:pPr marL="228600" indent="0"/>
            <a:r>
              <a:rPr lang="en-US" dirty="0">
                <a:latin typeface="Verdana" panose="020B0604030504040204" pitchFamily="34" charset="0"/>
                <a:ea typeface="Verdana" panose="020B0604030504040204" pitchFamily="34" charset="0"/>
                <a:cs typeface="Times New Roman"/>
                <a:sym typeface="Times New Roman"/>
              </a:rPr>
              <a:t>Developed a </a:t>
            </a:r>
            <a:r>
              <a:rPr lang="en-US" b="1" dirty="0">
                <a:latin typeface="Verdana" panose="020B0604030504040204" pitchFamily="34" charset="0"/>
                <a:ea typeface="Verdana" panose="020B0604030504040204" pitchFamily="34" charset="0"/>
                <a:cs typeface="Times New Roman"/>
                <a:sym typeface="Times New Roman"/>
              </a:rPr>
              <a:t>WEB APPLICATION </a:t>
            </a:r>
            <a:r>
              <a:rPr lang="en-US" dirty="0">
                <a:latin typeface="Verdana" panose="020B0604030504040204" pitchFamily="34" charset="0"/>
                <a:ea typeface="Verdana" panose="020B0604030504040204" pitchFamily="34" charset="0"/>
                <a:cs typeface="Times New Roman"/>
                <a:sym typeface="Times New Roman"/>
              </a:rPr>
              <a:t>as part of case study using </a:t>
            </a:r>
            <a:r>
              <a:rPr lang="en-US" b="1" dirty="0">
                <a:latin typeface="Verdana" panose="020B0604030504040204" pitchFamily="34" charset="0"/>
                <a:ea typeface="Verdana" panose="020B0604030504040204" pitchFamily="34" charset="0"/>
                <a:cs typeface="Times New Roman"/>
                <a:sym typeface="Times New Roman"/>
              </a:rPr>
              <a:t>.NET WEBAPI</a:t>
            </a:r>
            <a:r>
              <a:rPr lang="en-US" dirty="0">
                <a:latin typeface="Verdana" panose="020B0604030504040204" pitchFamily="34" charset="0"/>
                <a:ea typeface="Verdana" panose="020B0604030504040204" pitchFamily="34" charset="0"/>
                <a:cs typeface="Times New Roman"/>
                <a:sym typeface="Times New Roman"/>
              </a:rPr>
              <a:t> , &amp; </a:t>
            </a:r>
            <a:r>
              <a:rPr lang="en-US" b="1" dirty="0">
                <a:latin typeface="Verdana" panose="020B0604030504040204" pitchFamily="34" charset="0"/>
                <a:ea typeface="Verdana" panose="020B0604030504040204" pitchFamily="34" charset="0"/>
                <a:cs typeface="Times New Roman"/>
                <a:sym typeface="Times New Roman"/>
              </a:rPr>
              <a:t>ANGULAR</a:t>
            </a:r>
            <a:r>
              <a:rPr lang="en-US" dirty="0">
                <a:solidFill>
                  <a:srgbClr val="242424"/>
                </a:solidFill>
                <a:latin typeface="Verdana" panose="020B0604030504040204" pitchFamily="34" charset="0"/>
                <a:ea typeface="Verdana" panose="020B0604030504040204" pitchFamily="34" charset="0"/>
                <a:cs typeface="Times New Roman"/>
                <a:sym typeface="Times New Roman"/>
              </a:rPr>
              <a:t>.</a:t>
            </a:r>
          </a:p>
          <a:p>
            <a:pPr marL="228600" indent="0" algn="just"/>
            <a:r>
              <a:rPr lang="en-IN" dirty="0"/>
              <a:t>Develop a project which helps to Roll off the employee. This project should act as a communication among Accounts team, PSP and admin. This web application automates and minimize the time off roll off process via email. </a:t>
            </a:r>
          </a:p>
          <a:p>
            <a:pPr marL="228600" indent="0" algn="just"/>
            <a:r>
              <a:rPr lang="en-US" b="1" dirty="0">
                <a:solidFill>
                  <a:srgbClr val="242424"/>
                </a:solidFill>
                <a:latin typeface="Verdana" panose="020B0604030504040204" pitchFamily="34" charset="0"/>
                <a:ea typeface="Verdana" panose="020B0604030504040204" pitchFamily="34" charset="0"/>
                <a:cs typeface="Times New Roman"/>
                <a:sym typeface="Times New Roman"/>
              </a:rPr>
              <a:t>Version 1.0 </a:t>
            </a:r>
            <a:r>
              <a:rPr lang="en-US" dirty="0">
                <a:solidFill>
                  <a:srgbClr val="242424"/>
                </a:solidFill>
                <a:latin typeface="Verdana" panose="020B0604030504040204" pitchFamily="34" charset="0"/>
                <a:ea typeface="Verdana" panose="020B0604030504040204" pitchFamily="34" charset="0"/>
                <a:cs typeface="Times New Roman"/>
                <a:sym typeface="Times New Roman"/>
              </a:rPr>
              <a:t>include Searching employee and displaying details and requesting for rolloff.</a:t>
            </a:r>
          </a:p>
          <a:p>
            <a:pPr marL="228600" indent="0" algn="just"/>
            <a:r>
              <a:rPr lang="en-US" b="1" dirty="0">
                <a:solidFill>
                  <a:srgbClr val="242424"/>
                </a:solidFill>
                <a:latin typeface="Verdana" panose="020B0604030504040204" pitchFamily="34" charset="0"/>
                <a:ea typeface="Verdana" panose="020B0604030504040204" pitchFamily="34" charset="0"/>
                <a:cs typeface="Times New Roman"/>
                <a:sym typeface="Times New Roman"/>
              </a:rPr>
              <a:t>Version 1.2 </a:t>
            </a:r>
            <a:r>
              <a:rPr lang="en-US" dirty="0">
                <a:solidFill>
                  <a:srgbClr val="242424"/>
                </a:solidFill>
                <a:latin typeface="Verdana" panose="020B0604030504040204" pitchFamily="34" charset="0"/>
                <a:ea typeface="Verdana" panose="020B0604030504040204" pitchFamily="34" charset="0"/>
                <a:cs typeface="Times New Roman"/>
                <a:sym typeface="Times New Roman"/>
              </a:rPr>
              <a:t>will include Accepting and rejecting rolloff , showing pending requests and sending mail to employees.</a:t>
            </a:r>
          </a:p>
          <a:p>
            <a:pPr marL="228600" indent="0"/>
            <a:r>
              <a:rPr lang="en-IN" b="1" dirty="0"/>
              <a:t>Tools Used:</a:t>
            </a:r>
          </a:p>
          <a:p>
            <a:pPr marL="228600" indent="0"/>
            <a:r>
              <a:rPr lang="en-IN" dirty="0"/>
              <a:t>Visual Studio 2022 &amp; VS code</a:t>
            </a:r>
            <a:endParaRPr lang="en-IN" b="1" dirty="0"/>
          </a:p>
          <a:p>
            <a:pPr marL="228600" indent="0"/>
            <a:endParaRPr lang="en-US" dirty="0">
              <a:latin typeface="Verdana" panose="020B0604030504040204" pitchFamily="34" charset="0"/>
              <a:ea typeface="Verdana" panose="020B0604030504040204" pitchFamily="34" charset="0"/>
              <a:cs typeface="Times New Roman"/>
              <a:sym typeface="Times New Roman"/>
            </a:endParaRPr>
          </a:p>
          <a:p>
            <a:pPr algn="just"/>
            <a:endParaRPr lang="en-US" sz="1100" dirty="0">
              <a:latin typeface="Verdana" panose="020B0604030504040204" pitchFamily="34" charset="0"/>
              <a:ea typeface="Verdana" panose="020B0604030504040204" pitchFamily="34" charset="0"/>
              <a:cs typeface="Times New Roman"/>
              <a:sym typeface="Times New Roman"/>
            </a:endParaRPr>
          </a:p>
          <a:p>
            <a:pPr algn="just"/>
            <a:endParaRPr lang="en-US" sz="1100" b="1" dirty="0">
              <a:latin typeface="Times New Roman"/>
              <a:ea typeface="Times New Roman"/>
              <a:cs typeface="Times New Roman"/>
              <a:sym typeface="Times New Roman"/>
            </a:endParaRPr>
          </a:p>
          <a:p>
            <a:pPr algn="just"/>
            <a:endParaRPr lang="en-US" sz="1100" dirty="0">
              <a:latin typeface="Verdana" panose="020B0604030504040204" pitchFamily="34" charset="0"/>
              <a:ea typeface="Verdana" panose="020B0604030504040204" pitchFamily="34" charset="0"/>
            </a:endParaRPr>
          </a:p>
        </p:txBody>
      </p:sp>
      <p:sp>
        <p:nvSpPr>
          <p:cNvPr id="3" name="Text Placeholder 2">
            <a:extLst>
              <a:ext uri="{FF2B5EF4-FFF2-40B4-BE49-F238E27FC236}">
                <a16:creationId xmlns:a16="http://schemas.microsoft.com/office/drawing/2014/main" id="{AB2D46DB-E774-6A95-5340-52345FCA0536}"/>
              </a:ext>
            </a:extLst>
          </p:cNvPr>
          <p:cNvSpPr>
            <a:spLocks noGrp="1"/>
          </p:cNvSpPr>
          <p:nvPr>
            <p:ph type="body" idx="2"/>
          </p:nvPr>
        </p:nvSpPr>
        <p:spPr/>
        <p:txBody>
          <a:bodyPr/>
          <a:lstStyle/>
          <a:p>
            <a:r>
              <a:rPr lang="en-IN" dirty="0"/>
              <a:t>Sujita Dabekar</a:t>
            </a:r>
            <a:endParaRPr lang="en-US" dirty="0"/>
          </a:p>
        </p:txBody>
      </p:sp>
      <p:sp>
        <p:nvSpPr>
          <p:cNvPr id="4" name="Text Placeholder 3">
            <a:extLst>
              <a:ext uri="{FF2B5EF4-FFF2-40B4-BE49-F238E27FC236}">
                <a16:creationId xmlns:a16="http://schemas.microsoft.com/office/drawing/2014/main" id="{71FF195D-C137-676E-3031-1C0A6CE4505C}"/>
              </a:ext>
            </a:extLst>
          </p:cNvPr>
          <p:cNvSpPr>
            <a:spLocks noGrp="1"/>
          </p:cNvSpPr>
          <p:nvPr>
            <p:ph type="body" idx="3"/>
          </p:nvPr>
        </p:nvSpPr>
        <p:spPr/>
        <p:txBody>
          <a:bodyPr/>
          <a:lstStyle/>
          <a:p>
            <a:r>
              <a:rPr lang="en-US" dirty="0"/>
              <a:t>Analyst/Software Engineer</a:t>
            </a:r>
          </a:p>
          <a:p>
            <a:endParaRPr lang="en-US" dirty="0"/>
          </a:p>
        </p:txBody>
      </p:sp>
      <p:sp>
        <p:nvSpPr>
          <p:cNvPr id="5" name="Text Placeholder 4">
            <a:extLst>
              <a:ext uri="{FF2B5EF4-FFF2-40B4-BE49-F238E27FC236}">
                <a16:creationId xmlns:a16="http://schemas.microsoft.com/office/drawing/2014/main" id="{7E94DA6B-39E8-D989-8BC9-F31FDA38E1F7}"/>
              </a:ext>
            </a:extLst>
          </p:cNvPr>
          <p:cNvSpPr>
            <a:spLocks noGrp="1"/>
          </p:cNvSpPr>
          <p:nvPr>
            <p:ph type="body" idx="4"/>
          </p:nvPr>
        </p:nvSpPr>
        <p:spPr>
          <a:xfrm>
            <a:off x="3650041" y="1244518"/>
            <a:ext cx="2373314" cy="248139"/>
          </a:xfrm>
        </p:spPr>
        <p:txBody>
          <a:bodyPr/>
          <a:lstStyle/>
          <a:p>
            <a:r>
              <a:rPr lang="en-IN" dirty="0"/>
              <a:t>Mumbai</a:t>
            </a:r>
            <a:endParaRPr lang="en-US" dirty="0"/>
          </a:p>
        </p:txBody>
      </p:sp>
      <p:sp>
        <p:nvSpPr>
          <p:cNvPr id="7" name="Text Placeholder 6">
            <a:extLst>
              <a:ext uri="{FF2B5EF4-FFF2-40B4-BE49-F238E27FC236}">
                <a16:creationId xmlns:a16="http://schemas.microsoft.com/office/drawing/2014/main" id="{5592D572-5731-5F7B-2BA9-438AB2E27272}"/>
              </a:ext>
            </a:extLst>
          </p:cNvPr>
          <p:cNvSpPr>
            <a:spLocks noGrp="1"/>
          </p:cNvSpPr>
          <p:nvPr>
            <p:ph type="body" idx="6"/>
          </p:nvPr>
        </p:nvSpPr>
        <p:spPr>
          <a:xfrm>
            <a:off x="3643277" y="1515004"/>
            <a:ext cx="3028950" cy="248139"/>
          </a:xfrm>
        </p:spPr>
        <p:txBody>
          <a:bodyPr/>
          <a:lstStyle/>
          <a:p>
            <a:r>
              <a:rPr lang="en-IN" dirty="0"/>
              <a:t>sujita-bhagoji.dabekar@capgemini.com</a:t>
            </a:r>
            <a:endParaRPr lang="en-US" dirty="0"/>
          </a:p>
        </p:txBody>
      </p:sp>
      <p:sp>
        <p:nvSpPr>
          <p:cNvPr id="8" name="Text Placeholder 7">
            <a:extLst>
              <a:ext uri="{FF2B5EF4-FFF2-40B4-BE49-F238E27FC236}">
                <a16:creationId xmlns:a16="http://schemas.microsoft.com/office/drawing/2014/main" id="{5AE15820-ED81-B5C5-3815-42BAF91E5469}"/>
              </a:ext>
            </a:extLst>
          </p:cNvPr>
          <p:cNvSpPr>
            <a:spLocks noGrp="1"/>
          </p:cNvSpPr>
          <p:nvPr>
            <p:ph type="body" idx="7"/>
          </p:nvPr>
        </p:nvSpPr>
        <p:spPr>
          <a:xfrm>
            <a:off x="3643277" y="1732194"/>
            <a:ext cx="2373312" cy="195818"/>
          </a:xfrm>
        </p:spPr>
        <p:txBody>
          <a:bodyPr/>
          <a:lstStyle/>
          <a:p>
            <a:r>
              <a:rPr lang="en-IN" dirty="0"/>
              <a:t>+91 7248990236</a:t>
            </a:r>
            <a:endParaRPr lang="en-US" dirty="0"/>
          </a:p>
        </p:txBody>
      </p:sp>
      <p:sp>
        <p:nvSpPr>
          <p:cNvPr id="9" name="Text Placeholder 8">
            <a:extLst>
              <a:ext uri="{FF2B5EF4-FFF2-40B4-BE49-F238E27FC236}">
                <a16:creationId xmlns:a16="http://schemas.microsoft.com/office/drawing/2014/main" id="{3B401F89-1459-2CE1-6E2B-D6A14530B749}"/>
              </a:ext>
            </a:extLst>
          </p:cNvPr>
          <p:cNvSpPr>
            <a:spLocks noGrp="1"/>
          </p:cNvSpPr>
          <p:nvPr>
            <p:ph type="body" idx="8"/>
          </p:nvPr>
        </p:nvSpPr>
        <p:spPr>
          <a:xfrm>
            <a:off x="383259" y="2995865"/>
            <a:ext cx="4056394" cy="2778211"/>
          </a:xfrm>
        </p:spPr>
        <p:txBody>
          <a:bodyPr/>
          <a:lstStyle/>
          <a:p>
            <a:r>
              <a:rPr lang="en-US" sz="1100" b="1" dirty="0"/>
              <a:t>Full Stack Developer</a:t>
            </a:r>
          </a:p>
          <a:p>
            <a:pPr marL="400050" indent="-171450">
              <a:buFont typeface="Arial" panose="020B0604020202020204" pitchFamily="34" charset="0"/>
              <a:buChar char="•"/>
            </a:pPr>
            <a:r>
              <a:rPr lang="en-US" sz="1100" dirty="0"/>
              <a:t>Understanding of </a:t>
            </a:r>
            <a:r>
              <a:rPr lang="en-US" sz="1100" b="1" dirty="0"/>
              <a:t>RDBMS </a:t>
            </a:r>
            <a:r>
              <a:rPr lang="en-US" sz="1100" dirty="0"/>
              <a:t>concepts using </a:t>
            </a:r>
            <a:r>
              <a:rPr lang="en-US" sz="1100" b="1" dirty="0"/>
              <a:t>SQL Server.</a:t>
            </a:r>
          </a:p>
          <a:p>
            <a:pPr marL="400050" indent="-171450">
              <a:buFont typeface="Arial" panose="020B0604020202020204" pitchFamily="34" charset="0"/>
              <a:buChar char="•"/>
            </a:pPr>
            <a:r>
              <a:rPr lang="en-US" sz="1100" dirty="0"/>
              <a:t>Practical understanding of </a:t>
            </a:r>
            <a:r>
              <a:rPr lang="en-US" sz="1100" b="1" dirty="0"/>
              <a:t>C# </a:t>
            </a:r>
            <a:r>
              <a:rPr lang="en-US" sz="1100" dirty="0"/>
              <a:t>and </a:t>
            </a:r>
            <a:r>
              <a:rPr lang="en-US" sz="1100" b="1" dirty="0"/>
              <a:t>SQL</a:t>
            </a:r>
            <a:r>
              <a:rPr lang="en-US" sz="1100" dirty="0"/>
              <a:t> concepts using </a:t>
            </a:r>
            <a:r>
              <a:rPr lang="en-US" sz="1100" b="1" dirty="0"/>
              <a:t>Visual Studio </a:t>
            </a:r>
            <a:r>
              <a:rPr lang="en-US" sz="1100" dirty="0"/>
              <a:t>and </a:t>
            </a:r>
            <a:r>
              <a:rPr lang="en-US" sz="1100" b="1" dirty="0"/>
              <a:t>SQL Server</a:t>
            </a:r>
          </a:p>
          <a:p>
            <a:pPr marL="400050" indent="-171450">
              <a:buFont typeface="Arial" panose="020B0604020202020204" pitchFamily="34" charset="0"/>
              <a:buChar char="•"/>
            </a:pPr>
            <a:r>
              <a:rPr lang="en-US" sz="1100" dirty="0"/>
              <a:t>Good understanding on concepts of </a:t>
            </a:r>
            <a:r>
              <a:rPr lang="en-US" sz="1100" b="1" dirty="0"/>
              <a:t>Oops concepts(Abstraction, Encapsulation , Inheritance, polymorphism)</a:t>
            </a:r>
          </a:p>
          <a:p>
            <a:pPr marL="400050" indent="-171450">
              <a:buFont typeface="Arial" panose="020B0604020202020204" pitchFamily="34" charset="0"/>
              <a:buChar char="•"/>
            </a:pPr>
            <a:r>
              <a:rPr lang="en-US" sz="1100" dirty="0"/>
              <a:t>Hands on experience in developing applications using  </a:t>
            </a:r>
            <a:r>
              <a:rPr lang="en-US" sz="1100" b="1" dirty="0"/>
              <a:t>.NET Core</a:t>
            </a:r>
            <a:r>
              <a:rPr lang="en-US" u="sng" dirty="0">
                <a:solidFill>
                  <a:schemeClr val="hlink"/>
                </a:solidFill>
                <a:latin typeface="Verdana"/>
                <a:ea typeface="Verdana"/>
                <a:cs typeface="Verdana"/>
                <a:sym typeface="Verdana"/>
                <a:hlinkClick r:id="rId3"/>
              </a:rPr>
              <a:t> </a:t>
            </a:r>
            <a:r>
              <a:rPr lang="en-US" dirty="0">
                <a:latin typeface="Verdana"/>
                <a:ea typeface="Verdana"/>
                <a:cs typeface="Verdana"/>
                <a:sym typeface="Verdana"/>
              </a:rPr>
              <a:t> </a:t>
            </a:r>
            <a:endParaRPr lang="en-US" dirty="0">
              <a:solidFill>
                <a:schemeClr val="tx1"/>
              </a:solidFill>
            </a:endParaRPr>
          </a:p>
        </p:txBody>
      </p:sp>
      <p:sp>
        <p:nvSpPr>
          <p:cNvPr id="10" name="Text Placeholder 9">
            <a:extLst>
              <a:ext uri="{FF2B5EF4-FFF2-40B4-BE49-F238E27FC236}">
                <a16:creationId xmlns:a16="http://schemas.microsoft.com/office/drawing/2014/main" id="{4CCBC5F6-5CB4-9FD2-72D4-F8EB774AD591}"/>
              </a:ext>
            </a:extLst>
          </p:cNvPr>
          <p:cNvSpPr>
            <a:spLocks noGrp="1"/>
          </p:cNvSpPr>
          <p:nvPr>
            <p:ph type="body" idx="9"/>
          </p:nvPr>
        </p:nvSpPr>
        <p:spPr>
          <a:xfrm>
            <a:off x="3650043" y="1959893"/>
            <a:ext cx="2373312" cy="277667"/>
          </a:xfrm>
        </p:spPr>
        <p:txBody>
          <a:bodyPr/>
          <a:lstStyle/>
          <a:p>
            <a:r>
              <a:rPr lang="en-IN" dirty="0"/>
              <a:t>A4</a:t>
            </a:r>
            <a:endParaRPr lang="en-US" dirty="0"/>
          </a:p>
        </p:txBody>
      </p:sp>
      <p:sp>
        <p:nvSpPr>
          <p:cNvPr id="15" name="TextBox 14">
            <a:extLst>
              <a:ext uri="{FF2B5EF4-FFF2-40B4-BE49-F238E27FC236}">
                <a16:creationId xmlns:a16="http://schemas.microsoft.com/office/drawing/2014/main" id="{9FA787BD-233A-7C79-B747-BE25AFF8E878}"/>
              </a:ext>
            </a:extLst>
          </p:cNvPr>
          <p:cNvSpPr txBox="1"/>
          <p:nvPr/>
        </p:nvSpPr>
        <p:spPr>
          <a:xfrm>
            <a:off x="9401174" y="580536"/>
            <a:ext cx="2790825" cy="601383"/>
          </a:xfrm>
          <a:prstGeom prst="rect">
            <a:avLst/>
          </a:prstGeom>
          <a:noFill/>
        </p:spPr>
        <p:txBody>
          <a:bodyPr wrap="square" rtlCol="0">
            <a:spAutoFit/>
          </a:bodyPr>
          <a:lstStyle/>
          <a:p>
            <a:pPr marL="0" marR="0" lvl="0" indent="0" algn="l" rtl="0">
              <a:lnSpc>
                <a:spcPct val="114000"/>
              </a:lnSpc>
              <a:spcBef>
                <a:spcPts val="0"/>
              </a:spcBef>
              <a:spcAft>
                <a:spcPts val="0"/>
              </a:spcAft>
              <a:buNone/>
            </a:pPr>
            <a:r>
              <a:rPr lang="en-US" sz="1000" b="0" i="0" u="none" strike="noStrike" cap="none" dirty="0">
                <a:solidFill>
                  <a:schemeClr val="dk1"/>
                </a:solidFill>
                <a:latin typeface="Verdana"/>
                <a:ea typeface="Verdana"/>
                <a:cs typeface="Verdana"/>
                <a:sym typeface="Verdana"/>
              </a:rPr>
              <a:t>Bachelor of Engineering,</a:t>
            </a:r>
            <a:endParaRPr lang="en-US" sz="1000" dirty="0">
              <a:solidFill>
                <a:schemeClr val="dk1"/>
              </a:solidFill>
              <a:latin typeface="Verdana"/>
              <a:ea typeface="Verdana"/>
              <a:cs typeface="Verdana"/>
              <a:sym typeface="Verdana"/>
            </a:endParaRPr>
          </a:p>
          <a:p>
            <a:pPr marL="0" marR="0" lvl="0" indent="0" algn="l" rtl="0">
              <a:lnSpc>
                <a:spcPct val="113999"/>
              </a:lnSpc>
              <a:spcBef>
                <a:spcPts val="0"/>
              </a:spcBef>
              <a:spcAft>
                <a:spcPts val="0"/>
              </a:spcAft>
              <a:buNone/>
            </a:pPr>
            <a:r>
              <a:rPr lang="en-US" sz="1000" dirty="0">
                <a:solidFill>
                  <a:schemeClr val="dk1"/>
                </a:solidFill>
                <a:latin typeface="Verdana"/>
                <a:ea typeface="Verdana"/>
                <a:cs typeface="Verdana"/>
                <a:sym typeface="Verdana"/>
              </a:rPr>
              <a:t>Electronics &amp; Telecommunication Engineering </a:t>
            </a:r>
            <a:r>
              <a:rPr lang="en-US" sz="1000" b="0" i="0" u="none" strike="noStrike" cap="none" dirty="0">
                <a:solidFill>
                  <a:schemeClr val="dk1"/>
                </a:solidFill>
                <a:latin typeface="Verdana"/>
                <a:ea typeface="Verdana"/>
                <a:cs typeface="Verdana"/>
                <a:sym typeface="Verdana"/>
              </a:rPr>
              <a:t>: </a:t>
            </a:r>
            <a:r>
              <a:rPr lang="en-US" sz="1000" dirty="0">
                <a:solidFill>
                  <a:schemeClr val="dk1"/>
                </a:solidFill>
                <a:latin typeface="Verdana"/>
                <a:ea typeface="Verdana"/>
                <a:cs typeface="Verdana"/>
                <a:sym typeface="Verdana"/>
              </a:rPr>
              <a:t>2019-22</a:t>
            </a:r>
            <a:endParaRPr lang="en-US" sz="1000" b="0" i="0" u="none" strike="noStrike" cap="none" dirty="0">
              <a:solidFill>
                <a:schemeClr val="dk1"/>
              </a:solidFill>
              <a:latin typeface="Verdana"/>
              <a:ea typeface="Verdana"/>
              <a:cs typeface="Verdana"/>
              <a:sym typeface="Verdana"/>
            </a:endParaRPr>
          </a:p>
        </p:txBody>
      </p:sp>
      <p:sp>
        <p:nvSpPr>
          <p:cNvPr id="16" name="TextBox 15">
            <a:extLst>
              <a:ext uri="{FF2B5EF4-FFF2-40B4-BE49-F238E27FC236}">
                <a16:creationId xmlns:a16="http://schemas.microsoft.com/office/drawing/2014/main" id="{86759D24-CB23-DF63-8159-01C7AFB2636F}"/>
              </a:ext>
            </a:extLst>
          </p:cNvPr>
          <p:cNvSpPr txBox="1"/>
          <p:nvPr/>
        </p:nvSpPr>
        <p:spPr>
          <a:xfrm>
            <a:off x="9401174" y="1091603"/>
            <a:ext cx="942976" cy="492443"/>
          </a:xfrm>
          <a:prstGeom prst="rect">
            <a:avLst/>
          </a:prstGeom>
          <a:noFill/>
        </p:spPr>
        <p:txBody>
          <a:bodyPr wrap="square" rtlCol="0">
            <a:spAutoFit/>
          </a:bodyPr>
          <a:lstStyle/>
          <a:p>
            <a:r>
              <a:rPr lang="en-US" sz="1200" b="1" i="0" u="none" strike="noStrike" cap="none" dirty="0">
                <a:solidFill>
                  <a:srgbClr val="0070AD"/>
                </a:solidFill>
                <a:latin typeface="Verdana"/>
                <a:ea typeface="Verdana"/>
                <a:cs typeface="Verdana"/>
                <a:sym typeface="Verdana"/>
              </a:rPr>
              <a:t>Skills</a:t>
            </a:r>
            <a:endParaRPr lang="en-US" sz="1200" b="0" i="0" u="none" strike="noStrike" cap="none" dirty="0">
              <a:solidFill>
                <a:srgbClr val="000000"/>
              </a:solidFill>
              <a:latin typeface="Verdana"/>
              <a:ea typeface="Verdana"/>
              <a:cs typeface="Verdana"/>
              <a:sym typeface="Verdana"/>
            </a:endParaRPr>
          </a:p>
          <a:p>
            <a:endParaRPr lang="en-US" dirty="0"/>
          </a:p>
        </p:txBody>
      </p:sp>
      <p:graphicFrame>
        <p:nvGraphicFramePr>
          <p:cNvPr id="19" name="Table 19">
            <a:extLst>
              <a:ext uri="{FF2B5EF4-FFF2-40B4-BE49-F238E27FC236}">
                <a16:creationId xmlns:a16="http://schemas.microsoft.com/office/drawing/2014/main" id="{74E51979-6C11-30B0-190F-977FEEE38EAF}"/>
              </a:ext>
            </a:extLst>
          </p:cNvPr>
          <p:cNvGraphicFramePr>
            <a:graphicFrameLocks noGrp="1"/>
          </p:cNvGraphicFramePr>
          <p:nvPr>
            <p:extLst>
              <p:ext uri="{D42A27DB-BD31-4B8C-83A1-F6EECF244321}">
                <p14:modId xmlns:p14="http://schemas.microsoft.com/office/powerpoint/2010/main" val="1049273918"/>
              </p:ext>
            </p:extLst>
          </p:nvPr>
        </p:nvGraphicFramePr>
        <p:xfrm>
          <a:off x="9243389" y="1341400"/>
          <a:ext cx="2948610" cy="5085924"/>
        </p:xfrm>
        <a:graphic>
          <a:graphicData uri="http://schemas.openxmlformats.org/drawingml/2006/table">
            <a:tbl>
              <a:tblPr firstRow="1" bandRow="1">
                <a:tableStyleId>{F3958360-5B90-4246-8843-5B4384386CDC}</a:tableStyleId>
              </a:tblPr>
              <a:tblGrid>
                <a:gridCol w="1474305">
                  <a:extLst>
                    <a:ext uri="{9D8B030D-6E8A-4147-A177-3AD203B41FA5}">
                      <a16:colId xmlns:a16="http://schemas.microsoft.com/office/drawing/2014/main" val="4147462548"/>
                    </a:ext>
                  </a:extLst>
                </a:gridCol>
                <a:gridCol w="1474305">
                  <a:extLst>
                    <a:ext uri="{9D8B030D-6E8A-4147-A177-3AD203B41FA5}">
                      <a16:colId xmlns:a16="http://schemas.microsoft.com/office/drawing/2014/main" val="3900672274"/>
                    </a:ext>
                  </a:extLst>
                </a:gridCol>
              </a:tblGrid>
              <a:tr h="106087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rgbClr val="000000"/>
                          </a:solidFill>
                          <a:latin typeface="Verdana"/>
                          <a:ea typeface="Verdana"/>
                          <a:cs typeface="Verdana"/>
                          <a:sym typeface="Verdana"/>
                        </a:rPr>
                        <a:t>C#</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u="none" strike="noStrike" cap="none" dirty="0"/>
                        <a:t>Basics, OOPS, Exception Handling ,Arrays ,Collection and Generics.</a:t>
                      </a:r>
                      <a:endParaRPr lang="en-US" sz="1050" dirty="0"/>
                    </a:p>
                    <a:p>
                      <a:endParaRPr lang="en-US" dirty="0"/>
                    </a:p>
                  </a:txBody>
                  <a:tcPr/>
                </a:tc>
                <a:extLst>
                  <a:ext uri="{0D108BD9-81ED-4DB2-BD59-A6C34878D82A}">
                    <a16:rowId xmlns:a16="http://schemas.microsoft.com/office/drawing/2014/main" val="1494290895"/>
                  </a:ext>
                </a:extLst>
              </a:tr>
              <a:tr h="118046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rgbClr val="000000"/>
                          </a:solidFill>
                          <a:latin typeface="Verdana"/>
                          <a:ea typeface="Verdana"/>
                          <a:cs typeface="Verdana"/>
                          <a:sym typeface="Verdana"/>
                        </a:rPr>
                        <a:t>.NET Framework</a:t>
                      </a:r>
                      <a:endParaRPr lang="en-US" sz="1050"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dirty="0">
                          <a:solidFill>
                            <a:schemeClr val="dk1"/>
                          </a:solidFill>
                          <a:latin typeface="Verdana"/>
                          <a:ea typeface="Verdana"/>
                          <a:cs typeface="Verdana"/>
                          <a:sym typeface="Verdana"/>
                        </a:rPr>
                        <a:t>ADO.NET, .NET 5 WEB API, Entity Framework , ASP .NET with MVC5.</a:t>
                      </a:r>
                      <a:endParaRPr lang="en-US" sz="1050" b="0" i="0" u="none" strike="noStrike" cap="none" dirty="0">
                        <a:solidFill>
                          <a:srgbClr val="000000"/>
                        </a:solidFill>
                        <a:latin typeface="Verdana"/>
                        <a:ea typeface="Verdana"/>
                        <a:cs typeface="Verdana"/>
                        <a:sym typeface="Verdana"/>
                      </a:endParaRPr>
                    </a:p>
                    <a:p>
                      <a:endParaRPr lang="en-US" dirty="0"/>
                    </a:p>
                  </a:txBody>
                  <a:tcPr/>
                </a:tc>
                <a:extLst>
                  <a:ext uri="{0D108BD9-81ED-4DB2-BD59-A6C34878D82A}">
                    <a16:rowId xmlns:a16="http://schemas.microsoft.com/office/drawing/2014/main" val="457194147"/>
                  </a:ext>
                </a:extLst>
              </a:tr>
              <a:tr h="4900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rgbClr val="000000"/>
                          </a:solidFill>
                          <a:latin typeface="Verdana"/>
                          <a:ea typeface="Verdana"/>
                          <a:cs typeface="Verdana"/>
                          <a:sym typeface="Verdana"/>
                        </a:rPr>
                        <a:t>Database</a:t>
                      </a:r>
                      <a:endParaRPr lang="en-US" sz="1050" dirty="0"/>
                    </a:p>
                    <a:p>
                      <a:endParaRPr lang="en-US" dirty="0"/>
                    </a:p>
                  </a:txBody>
                  <a:tcPr/>
                </a:tc>
                <a:tc>
                  <a:txBody>
                    <a:bodyPr/>
                    <a:lstStyle/>
                    <a:p>
                      <a:r>
                        <a:rPr lang="en-US" sz="1050" b="0" i="0" u="none" strike="noStrike" cap="none" dirty="0">
                          <a:solidFill>
                            <a:srgbClr val="000000"/>
                          </a:solidFill>
                          <a:latin typeface="Verdana"/>
                          <a:ea typeface="Verdana"/>
                          <a:cs typeface="Verdana"/>
                          <a:sym typeface="Verdana"/>
                        </a:rPr>
                        <a:t>SQL </a:t>
                      </a:r>
                      <a:endParaRPr lang="en-US" sz="1050" dirty="0"/>
                    </a:p>
                  </a:txBody>
                  <a:tcPr/>
                </a:tc>
                <a:extLst>
                  <a:ext uri="{0D108BD9-81ED-4DB2-BD59-A6C34878D82A}">
                    <a16:rowId xmlns:a16="http://schemas.microsoft.com/office/drawing/2014/main" val="3322575593"/>
                  </a:ext>
                </a:extLst>
              </a:tr>
              <a:tr h="92850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u="none" strike="noStrike" cap="none" dirty="0"/>
                        <a:t>Tools</a:t>
                      </a:r>
                      <a:endParaRPr lang="en-US" sz="1050"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solidFill>
                            <a:schemeClr val="dk1"/>
                          </a:solidFill>
                        </a:rPr>
                        <a:t>GIT,VISUAL STUDIO,VISUAL STUDIO CODE,SSMS.</a:t>
                      </a:r>
                      <a:endParaRPr lang="en-US" sz="1050" dirty="0"/>
                    </a:p>
                    <a:p>
                      <a:endParaRPr lang="en-US" dirty="0"/>
                    </a:p>
                  </a:txBody>
                  <a:tcPr/>
                </a:tc>
                <a:extLst>
                  <a:ext uri="{0D108BD9-81ED-4DB2-BD59-A6C34878D82A}">
                    <a16:rowId xmlns:a16="http://schemas.microsoft.com/office/drawing/2014/main" val="3449794714"/>
                  </a:ext>
                </a:extLst>
              </a:tr>
              <a:tr h="6140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rgbClr val="000000"/>
                          </a:solidFill>
                          <a:latin typeface="Verdana"/>
                          <a:ea typeface="Verdana"/>
                          <a:cs typeface="Verdana"/>
                          <a:sym typeface="Verdana"/>
                        </a:rPr>
                        <a:t>UI Technology</a:t>
                      </a:r>
                      <a:endParaRPr lang="en-US" sz="1050"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solidFill>
                            <a:schemeClr val="dk1"/>
                          </a:solidFill>
                        </a:rPr>
                        <a:t>HTML5 ,CSS &amp; Angular</a:t>
                      </a:r>
                      <a:endParaRPr lang="en-US" sz="1050" dirty="0"/>
                    </a:p>
                    <a:p>
                      <a:endParaRPr lang="en-US" dirty="0"/>
                    </a:p>
                  </a:txBody>
                  <a:tcPr/>
                </a:tc>
                <a:extLst>
                  <a:ext uri="{0D108BD9-81ED-4DB2-BD59-A6C34878D82A}">
                    <a16:rowId xmlns:a16="http://schemas.microsoft.com/office/drawing/2014/main" val="2491038455"/>
                  </a:ext>
                </a:extLst>
              </a:tr>
              <a:tr h="77125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rgbClr val="000000"/>
                          </a:solidFill>
                          <a:latin typeface="Verdana"/>
                          <a:ea typeface="Verdana"/>
                          <a:cs typeface="Verdana"/>
                          <a:sym typeface="Verdana"/>
                        </a:rPr>
                        <a:t>Add On Skills</a:t>
                      </a:r>
                      <a:endParaRPr lang="en-US" sz="1050"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b="0" i="0" u="none" strike="noStrike" cap="none" dirty="0">
                          <a:solidFill>
                            <a:srgbClr val="000000"/>
                          </a:solidFill>
                          <a:latin typeface="Verdana"/>
                          <a:ea typeface="Verdana"/>
                          <a:cs typeface="Verdana"/>
                          <a:sym typeface="Verdana"/>
                        </a:rPr>
                        <a:t>Communication Skills, Team Management</a:t>
                      </a:r>
                      <a:endParaRPr lang="en-US" sz="1050" dirty="0"/>
                    </a:p>
                    <a:p>
                      <a:endParaRPr lang="en-US" dirty="0"/>
                    </a:p>
                  </a:txBody>
                  <a:tcPr/>
                </a:tc>
                <a:extLst>
                  <a:ext uri="{0D108BD9-81ED-4DB2-BD59-A6C34878D82A}">
                    <a16:rowId xmlns:a16="http://schemas.microsoft.com/office/drawing/2014/main" val="1690052865"/>
                  </a:ext>
                </a:extLst>
              </a:tr>
            </a:tbl>
          </a:graphicData>
        </a:graphic>
      </p:graphicFrame>
      <p:pic>
        <p:nvPicPr>
          <p:cNvPr id="23" name="Google Shape;223;p1">
            <a:hlinkClick r:id="rId4"/>
            <a:extLst>
              <a:ext uri="{FF2B5EF4-FFF2-40B4-BE49-F238E27FC236}">
                <a16:creationId xmlns:a16="http://schemas.microsoft.com/office/drawing/2014/main" id="{5A3186E1-BB44-E44D-BE1E-CD2EB0971E4A}"/>
              </a:ext>
            </a:extLst>
          </p:cNvPr>
          <p:cNvPicPr preferRelativeResize="0"/>
          <p:nvPr/>
        </p:nvPicPr>
        <p:blipFill rotWithShape="1">
          <a:blip r:embed="rId5">
            <a:alphaModFix/>
          </a:blip>
          <a:srcRect l="23582" t="2057" r="24331" b="4875"/>
          <a:stretch/>
        </p:blipFill>
        <p:spPr>
          <a:xfrm>
            <a:off x="262859" y="6191580"/>
            <a:ext cx="441007" cy="471488"/>
          </a:xfrm>
          <a:prstGeom prst="rect">
            <a:avLst/>
          </a:prstGeom>
          <a:noFill/>
          <a:ln>
            <a:noFill/>
          </a:ln>
        </p:spPr>
      </p:pic>
      <p:pic>
        <p:nvPicPr>
          <p:cNvPr id="31" name="Picture Placeholder 30" descr="A person with long hair&#10;&#10;Description automatically generated with low confidence">
            <a:extLst>
              <a:ext uri="{FF2B5EF4-FFF2-40B4-BE49-F238E27FC236}">
                <a16:creationId xmlns:a16="http://schemas.microsoft.com/office/drawing/2014/main" id="{21EFB3FF-212D-47C5-677B-2EFAF9DF11EC}"/>
              </a:ext>
            </a:extLst>
          </p:cNvPr>
          <p:cNvPicPr>
            <a:picLocks noGrp="1" noChangeAspect="1"/>
          </p:cNvPicPr>
          <p:nvPr>
            <p:ph type="pic" idx="5"/>
          </p:nvPr>
        </p:nvPicPr>
        <p:blipFill rotWithShape="1">
          <a:blip r:embed="rId6"/>
          <a:srcRect l="244" t="497" r="-244" b="22140"/>
          <a:stretch/>
        </p:blipFill>
        <p:spPr>
          <a:xfrm>
            <a:off x="385304" y="290679"/>
            <a:ext cx="1734208" cy="1735628"/>
          </a:xfrm>
        </p:spPr>
      </p:pic>
      <p:sp>
        <p:nvSpPr>
          <p:cNvPr id="6" name="TextBox 5">
            <a:extLst>
              <a:ext uri="{FF2B5EF4-FFF2-40B4-BE49-F238E27FC236}">
                <a16:creationId xmlns:a16="http://schemas.microsoft.com/office/drawing/2014/main" id="{1EF98D55-7BAC-5AC0-C6AB-FF340B8EC03D}"/>
              </a:ext>
            </a:extLst>
          </p:cNvPr>
          <p:cNvSpPr txBox="1"/>
          <p:nvPr/>
        </p:nvSpPr>
        <p:spPr>
          <a:xfrm>
            <a:off x="939147" y="6339154"/>
            <a:ext cx="1639665" cy="307777"/>
          </a:xfrm>
          <a:prstGeom prst="rect">
            <a:avLst/>
          </a:prstGeom>
          <a:noFill/>
        </p:spPr>
        <p:txBody>
          <a:bodyPr wrap="square" rtlCol="0">
            <a:spAutoFit/>
          </a:bodyPr>
          <a:lstStyle/>
          <a:p>
            <a:r>
              <a:rPr lang="en-IN" dirty="0" err="1">
                <a:hlinkClick r:id="rId7"/>
              </a:rPr>
              <a:t>GitHubLink</a:t>
            </a:r>
            <a:endParaRPr lang="en-IN" dirty="0"/>
          </a:p>
        </p:txBody>
      </p:sp>
    </p:spTree>
    <p:extLst>
      <p:ext uri="{BB962C8B-B14F-4D97-AF65-F5344CB8AC3E}">
        <p14:creationId xmlns:p14="http://schemas.microsoft.com/office/powerpoint/2010/main" val="54942997"/>
      </p:ext>
    </p:extLst>
  </p:cSld>
  <p:clrMapOvr>
    <a:masterClrMapping/>
  </p:clrMapOvr>
</p:sld>
</file>

<file path=ppt/theme/theme1.xml><?xml version="1.0" encoding="utf-8"?>
<a:theme xmlns:a="http://schemas.openxmlformats.org/drawingml/2006/main" name="2_Capgemini Master">
  <a:themeElements>
    <a:clrScheme name="Personnalisé 1">
      <a:dk1>
        <a:srgbClr val="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Capgemini Palette">
      <a:dk1>
        <a:srgbClr val="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251</Words>
  <Application>Microsoft Office PowerPoint</Application>
  <PresentationFormat>Widescreen</PresentationFormat>
  <Paragraphs>37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Noto Sans Symbols</vt:lpstr>
      <vt:lpstr>Times New Roman</vt:lpstr>
      <vt:lpstr>Verdana</vt:lpstr>
      <vt:lpstr>2_Capgemini Master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Kamaksha Auti</cp:lastModifiedBy>
  <cp:revision>5</cp:revision>
  <dcterms:created xsi:type="dcterms:W3CDTF">2020-09-22T06:24:00Z</dcterms:created>
  <dcterms:modified xsi:type="dcterms:W3CDTF">2023-03-08T08:38:55Z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