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B8B-4811-4BC0-8B85-A3C34E578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DC65-FF61-4D2F-A6BC-F407D6FFF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2EA4-B0C3-4627-ABCC-87475FFC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854F-A0EA-4043-8350-4BED5037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4497-051A-4923-A2ED-3E725141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A6C-E419-4E9C-B6A7-72C33F62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3F02-1314-4688-9167-F34E0F56E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12F1-9966-4861-B575-92D23E9D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6325B-7535-4B2D-BED9-9CD4EF84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0AA33-7F75-4E04-8875-283251E6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A4151-D7BB-45A6-9ACD-D9A09BAA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B25C9-8DFD-4965-A260-7A8BDC25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0CF6-69B2-4FE1-8ED1-C5304B38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508A-D1A3-4CD3-9277-39DB6197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C7F3-1596-4CC5-990C-5EDE73B8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557-4211-415D-95D4-04A6CE33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32E2-994A-4CAD-BA2E-21633C95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1ECC-0DAB-4A7E-B273-BD0E39B4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49F0-97BC-48F9-835D-6C164302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CF89-2CBC-45CD-88BB-88393C09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950C-3C02-4E72-A406-E768E97A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47BB-CDE9-4EBA-AF44-F3B6F610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7CB3-47DC-4C82-9BF3-A1836DC1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B8DD-3CB1-4AD1-A74D-40B7EF15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3088-E524-41BE-9293-7AA9A640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19F3-8F4A-4955-BED1-F4E08BBD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0029-EACC-4345-ABAE-A78DD4462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3712-9713-471A-8215-EB1BB05A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6063-CA5A-49C7-AB54-5AF70DF6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7F71-D441-4F97-A12C-C1E24DEE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2F53B-F233-41DE-9CB1-57153B50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A656-7870-47AF-B11B-660EE070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F60B-5311-4E16-AE3D-5A3A7EC9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2B392-088F-47F0-BB41-368C1BCEE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7D86E-445B-4EAC-83B9-18D977858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330DF-7745-4A61-89D7-BC167D48F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A1A76-E5FF-48AE-83AD-99DC268E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C46CD-C4E6-4535-BAEB-90912442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D2A60-5D73-48C6-AEB9-22876318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D4BF-F622-496B-AE11-0AEEF7FF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F7E37-7E14-4C00-B039-0FD43D23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745CC-51C5-4B6E-B36E-AAD0A1CC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24C40-1781-468F-9FD2-B10D828A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C2320-0332-45E4-840D-09FF921F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1632E-F763-4215-B8B7-E558AAAB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27010-A5ED-4C8D-BDE8-5A9066D6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C6B9-343B-4D81-83BC-251C5717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C1CE-BE6E-4C45-B00A-BD192393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0CC9A-B235-4B52-A779-AF137D69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9A17-84A9-4851-8873-7B687F8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A44E5-81E8-4827-975D-88CDF8C5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D4F3-7541-40BC-A581-E50836FA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4DA2-ADBA-435C-9A33-DD37D931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3FE2E-2CB3-4DE7-9AE9-CD332899D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AD6E-9B07-4817-A5E5-A91F2491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645A-6025-4488-94FA-CE8FE333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C2E60-D7B3-4E33-9F5E-D111B087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1833-2F48-4679-864B-E691159D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5083E-5659-4E36-8EAE-00CC6B88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50A8-326A-419D-8C2B-D7CB481A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F3A0-7674-41E3-94C9-92CA49DD0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3AB4-F708-4A08-833B-BE01077B33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FC6B-D3F8-4106-98BB-2BC782752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AE5A-A094-4A06-A903-D8E9A2B4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C8F8-20AD-438D-AAB1-A9BAFFC0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echnofaq.org/posts/2020/06/3-ways-that-technology-improves-productivity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finger pointing at a glowing finger&#10;&#10;Description automatically generated with low confidence">
            <a:extLst>
              <a:ext uri="{FF2B5EF4-FFF2-40B4-BE49-F238E27FC236}">
                <a16:creationId xmlns:a16="http://schemas.microsoft.com/office/drawing/2014/main" id="{F72EA74B-271F-432C-A979-3AE1186CD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47704"/>
            <a:ext cx="12192000" cy="6858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18632C0-D31D-4E86-8780-B0FFE0E03940}"/>
              </a:ext>
            </a:extLst>
          </p:cNvPr>
          <p:cNvSpPr txBox="1"/>
          <p:nvPr/>
        </p:nvSpPr>
        <p:spPr>
          <a:xfrm>
            <a:off x="3263900" y="5003800"/>
            <a:ext cx="652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bg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Digital Twin</a:t>
            </a:r>
            <a:endParaRPr lang="en-US" sz="6600" b="1" dirty="0">
              <a:solidFill>
                <a:schemeClr val="bg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150F9C-5EA1-47E8-B5DA-A79FFE422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50" r="21078" b="41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3F0D6-388F-4B17-845D-8F79BD1B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What is Digital Twin?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A7DAC-8939-43D7-AF1E-B03BA17742D4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abstract of a digital technology twin turbo engines">
            <a:extLst>
              <a:ext uri="{FF2B5EF4-FFF2-40B4-BE49-F238E27FC236}">
                <a16:creationId xmlns:a16="http://schemas.microsoft.com/office/drawing/2014/main" id="{454A9CA2-BB3D-4028-874F-1789D33ED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" b="1786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C8BF0B7-A5AA-42ED-A89F-0CDFCDBE9EF0}"/>
              </a:ext>
            </a:extLst>
          </p:cNvPr>
          <p:cNvSpPr txBox="1"/>
          <p:nvPr/>
        </p:nvSpPr>
        <p:spPr>
          <a:xfrm>
            <a:off x="7099300" y="558284"/>
            <a:ext cx="2070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Real time entity/process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40DE62-061D-451E-A3B3-58C5353DDA6A}"/>
              </a:ext>
            </a:extLst>
          </p:cNvPr>
          <p:cNvSpPr txBox="1"/>
          <p:nvPr/>
        </p:nvSpPr>
        <p:spPr>
          <a:xfrm>
            <a:off x="1556512" y="1078984"/>
            <a:ext cx="2070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Virtual representation</a:t>
            </a:r>
            <a:endParaRPr lang="en-US" sz="1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0661A0-B84D-4C65-8D34-4B6A254224D8}"/>
              </a:ext>
            </a:extLst>
          </p:cNvPr>
          <p:cNvSpPr txBox="1"/>
          <p:nvPr/>
        </p:nvSpPr>
        <p:spPr>
          <a:xfrm>
            <a:off x="1442212" y="5176620"/>
            <a:ext cx="2634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that connects the two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1E0A1-D573-45CD-A213-93AE8C51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IN" sz="5000">
                <a:solidFill>
                  <a:schemeClr val="bg1"/>
                </a:solidFill>
                <a:latin typeface="Arial Black" panose="020B0A04020102020204" pitchFamily="34" charset="0"/>
              </a:rPr>
              <a:t>Types of Digital twins?</a:t>
            </a:r>
            <a:endParaRPr lang="en-US" sz="5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3C844-C739-41F4-96ED-080D1B7C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7A046-D2BA-4D3B-85C8-8D7DA45A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67" y="1108631"/>
            <a:ext cx="4640737" cy="4640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685F6E-9F11-4A32-9083-1E893B3DFDA0}"/>
              </a:ext>
            </a:extLst>
          </p:cNvPr>
          <p:cNvSpPr txBox="1"/>
          <p:nvPr/>
        </p:nvSpPr>
        <p:spPr>
          <a:xfrm>
            <a:off x="8252775" y="1422400"/>
            <a:ext cx="1468119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        twins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0720B-D274-4E6A-9590-A1B0FD32E186}"/>
              </a:ext>
            </a:extLst>
          </p:cNvPr>
          <p:cNvSpPr txBox="1"/>
          <p:nvPr/>
        </p:nvSpPr>
        <p:spPr>
          <a:xfrm>
            <a:off x="10328833" y="3098800"/>
            <a:ext cx="113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 twins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574CB-5CBF-401B-93F0-394B02225341}"/>
              </a:ext>
            </a:extLst>
          </p:cNvPr>
          <p:cNvSpPr txBox="1"/>
          <p:nvPr/>
        </p:nvSpPr>
        <p:spPr>
          <a:xfrm>
            <a:off x="8596312" y="4763686"/>
            <a:ext cx="96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twins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CFDFF-9C6C-40F8-A871-D37916B937A9}"/>
              </a:ext>
            </a:extLst>
          </p:cNvPr>
          <p:cNvSpPr txBox="1"/>
          <p:nvPr/>
        </p:nvSpPr>
        <p:spPr>
          <a:xfrm>
            <a:off x="6913563" y="3098800"/>
            <a:ext cx="99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twins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holding a tablet&#10;&#10;Description automatically generated with low confidence">
            <a:extLst>
              <a:ext uri="{FF2B5EF4-FFF2-40B4-BE49-F238E27FC236}">
                <a16:creationId xmlns:a16="http://schemas.microsoft.com/office/drawing/2014/main" id="{7605AF72-5E4A-425A-BCD2-79A9C7B6E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3" t="6977" r="1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E93E9-04A1-4EBF-B200-F5FAF6368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a digital twin work?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249D-B40D-4CE0-9100-BF1ED1A6E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0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9EBC-7814-46A3-A266-C66CEF92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880D58-0477-47F1-B3CB-4B301794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635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12546DA-6FAF-4CD2-809B-5B1CD21D0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-5"/>
          <a:stretch/>
        </p:blipFill>
        <p:spPr>
          <a:xfrm>
            <a:off x="235534" y="1009050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877E3FF1-E4B8-49CB-9DD6-7D2067808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30BDE8C6-094E-46E6-BD5E-75FAB4F7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AA1E0D-93DD-4A28-301D-BC39F731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</a:t>
            </a:r>
          </a:p>
          <a:p>
            <a:r>
              <a:rPr lang="en-IN" dirty="0">
                <a:solidFill>
                  <a:schemeClr val="bg1"/>
                </a:solidFill>
              </a:rPr>
              <a:t>Artificial Intelligence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196DE-5E84-4571-B89A-06093E6C5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4"/>
          <a:stretch/>
        </p:blipFill>
        <p:spPr>
          <a:xfrm>
            <a:off x="2841433" y="3429000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2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C1FB89-AC31-4818-81D9-581C7F984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442" y="4783486"/>
            <a:ext cx="4937936" cy="508359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IN" sz="2800" b="1" dirty="0">
                <a:latin typeface="Arial Black" panose="020B0A04020102020204" pitchFamily="34" charset="0"/>
              </a:rPr>
              <a:t>WORKING OF DIGITAL TWIN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089" name="Oval 3088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omputer with a funnel&#10;&#10;Description automatically generated">
            <a:extLst>
              <a:ext uri="{FF2B5EF4-FFF2-40B4-BE49-F238E27FC236}">
                <a16:creationId xmlns:a16="http://schemas.microsoft.com/office/drawing/2014/main" id="{4078BB08-1737-45E4-88A5-6E5A41F1C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57535" y="449182"/>
            <a:ext cx="2091710" cy="1098147"/>
          </a:xfrm>
          <a:prstGeom prst="rect">
            <a:avLst/>
          </a:prstGeom>
        </p:spPr>
      </p:pic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1" name="Oval 3100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0" name="Picture 8" descr="Real-Time Icons - Free SVG &amp; PNG Real-Time Images - Noun Project">
            <a:extLst>
              <a:ext uri="{FF2B5EF4-FFF2-40B4-BE49-F238E27FC236}">
                <a16:creationId xmlns:a16="http://schemas.microsoft.com/office/drawing/2014/main" id="{1E3594B6-3BE6-4817-9E19-2C4B58C8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914" y="1005586"/>
            <a:ext cx="1778697" cy="17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7" name="Freeform: Shape 3106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8" name="Picture 6" descr="Model Icons &amp; Symbols">
            <a:extLst>
              <a:ext uri="{FF2B5EF4-FFF2-40B4-BE49-F238E27FC236}">
                <a16:creationId xmlns:a16="http://schemas.microsoft.com/office/drawing/2014/main" id="{1F274942-0659-4DCB-8D32-EEF692D5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435" y="312302"/>
            <a:ext cx="2063103" cy="20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Integrity Glyph Isolated Vector Icon Which Can Easily Modify or Edit  Stock Vector - Illustration of edit, shopping: 185115143">
            <a:extLst>
              <a:ext uri="{FF2B5EF4-FFF2-40B4-BE49-F238E27FC236}">
                <a16:creationId xmlns:a16="http://schemas.microsoft.com/office/drawing/2014/main" id="{B31B0E78-A0E7-41BD-9E62-9CFFE9F6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807" y="3669547"/>
            <a:ext cx="2248275" cy="233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Feedback Loop Three Icons - Free SVG &amp; PNG Feedback Loop Three Images -  Noun Project">
            <a:extLst>
              <a:ext uri="{FF2B5EF4-FFF2-40B4-BE49-F238E27FC236}">
                <a16:creationId xmlns:a16="http://schemas.microsoft.com/office/drawing/2014/main" id="{0FA8FBF7-7032-48FE-9C11-D021FDACD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8695" y="2673205"/>
            <a:ext cx="933068" cy="9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2" name="Picture 10" descr="Analysis, data, engineering, man, robotic, simulation icon - Download on  Iconfinder">
            <a:extLst>
              <a:ext uri="{FF2B5EF4-FFF2-40B4-BE49-F238E27FC236}">
                <a16:creationId xmlns:a16="http://schemas.microsoft.com/office/drawing/2014/main" id="{E950DFBA-0219-4C5B-8BCA-D1F628FFA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2835" y="4872691"/>
            <a:ext cx="1692702" cy="16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7ED0B0-6ECE-494D-A3CA-C6FCBA62D07C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echnofaq.org/posts/2020/06/3-ways-that-technology-improves-productivit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18B07-3C74-4DAD-B55B-C213463FC921}"/>
              </a:ext>
            </a:extLst>
          </p:cNvPr>
          <p:cNvSpPr txBox="1"/>
          <p:nvPr/>
        </p:nvSpPr>
        <p:spPr>
          <a:xfrm>
            <a:off x="2277709" y="1525996"/>
            <a:ext cx="195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DATA COLLECTION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99CF3-9E68-4BA2-8E00-38B866BF19AD}"/>
              </a:ext>
            </a:extLst>
          </p:cNvPr>
          <p:cNvSpPr txBox="1"/>
          <p:nvPr/>
        </p:nvSpPr>
        <p:spPr>
          <a:xfrm>
            <a:off x="249471" y="6221055"/>
            <a:ext cx="225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DATA INTEGRATION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AC08E-96EC-45D6-AE5F-D30E12345280}"/>
              </a:ext>
            </a:extLst>
          </p:cNvPr>
          <p:cNvSpPr txBox="1"/>
          <p:nvPr/>
        </p:nvSpPr>
        <p:spPr>
          <a:xfrm>
            <a:off x="10309774" y="2467957"/>
            <a:ext cx="177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CREATION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3736C-1DB3-4E88-932B-B08ED2B78D85}"/>
              </a:ext>
            </a:extLst>
          </p:cNvPr>
          <p:cNvSpPr txBox="1"/>
          <p:nvPr/>
        </p:nvSpPr>
        <p:spPr>
          <a:xfrm>
            <a:off x="5935831" y="2598791"/>
            <a:ext cx="224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REAL-TIME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MONITORING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C60B6-12FD-4514-AA15-1619FDBEB40F}"/>
              </a:ext>
            </a:extLst>
          </p:cNvPr>
          <p:cNvSpPr txBox="1"/>
          <p:nvPr/>
        </p:nvSpPr>
        <p:spPr>
          <a:xfrm>
            <a:off x="9685783" y="4347120"/>
            <a:ext cx="282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ANALYSIS AND SIMULATION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0AB99-7DFA-4FAE-B1E7-B581B0528AD8}"/>
              </a:ext>
            </a:extLst>
          </p:cNvPr>
          <p:cNvSpPr txBox="1"/>
          <p:nvPr/>
        </p:nvSpPr>
        <p:spPr>
          <a:xfrm>
            <a:off x="3320229" y="3700789"/>
            <a:ext cx="251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FEEDBACK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LOOP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3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72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Biome</vt:lpstr>
      <vt:lpstr>Calibri</vt:lpstr>
      <vt:lpstr>Calibri Light</vt:lpstr>
      <vt:lpstr>Office Theme</vt:lpstr>
      <vt:lpstr>PowerPoint Presentation</vt:lpstr>
      <vt:lpstr>What is Digital Twin?</vt:lpstr>
      <vt:lpstr>PowerPoint Presentation</vt:lpstr>
      <vt:lpstr>Types of Digital twins?</vt:lpstr>
      <vt:lpstr>How does a digital twin work?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Dabekar, Sujita Bhagoji</dc:creator>
  <cp:lastModifiedBy>Dabekar, Sujita Bhagoji</cp:lastModifiedBy>
  <cp:revision>24</cp:revision>
  <dcterms:created xsi:type="dcterms:W3CDTF">2023-07-02T11:42:51Z</dcterms:created>
  <dcterms:modified xsi:type="dcterms:W3CDTF">2023-07-05T14:18:46Z</dcterms:modified>
</cp:coreProperties>
</file>