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E332E"/>
    <a:srgbClr val="D7D7D7"/>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94650"/>
  </p:normalViewPr>
  <p:slideViewPr>
    <p:cSldViewPr>
      <p:cViewPr varScale="1">
        <p:scale>
          <a:sx n="77" d="100"/>
          <a:sy n="77" d="100"/>
        </p:scale>
        <p:origin x="200" y="28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0968C874-1D0F-B441-A631-4BA6D81EC1B3}" type="datetimeFigureOut">
              <a:rPr lang="en-US" smtClean="0"/>
              <a:t>11/7/23</a:t>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52B8D647-303B-D54F-AEE2-E0120E39636E}" type="slidenum">
              <a:rPr lang="en-US" smtClean="0"/>
              <a:t>‹#›</a:t>
            </a:fld>
            <a:endParaRPr lang="en-US"/>
          </a:p>
        </p:txBody>
      </p:sp>
    </p:spTree>
    <p:extLst>
      <p:ext uri="{BB962C8B-B14F-4D97-AF65-F5344CB8AC3E}">
        <p14:creationId xmlns:p14="http://schemas.microsoft.com/office/powerpoint/2010/main" val="3272178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B8D647-303B-D54F-AEE2-E0120E39636E}" type="slidenum">
              <a:rPr lang="en-US" smtClean="0"/>
              <a:t>19</a:t>
            </a:fld>
            <a:endParaRPr lang="en-US"/>
          </a:p>
        </p:txBody>
      </p:sp>
    </p:spTree>
    <p:extLst>
      <p:ext uri="{BB962C8B-B14F-4D97-AF65-F5344CB8AC3E}">
        <p14:creationId xmlns:p14="http://schemas.microsoft.com/office/powerpoint/2010/main" val="14425758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D5D6D5"/>
          </a:solidFill>
        </p:spPr>
        <p:txBody>
          <a:bodyPr wrap="square" lIns="0" tIns="0" rIns="0" bIns="0" rtlCol="0"/>
          <a:lstStyle/>
          <a:p>
            <a:endParaRPr/>
          </a:p>
        </p:txBody>
      </p:sp>
      <p:sp>
        <p:nvSpPr>
          <p:cNvPr id="17" name="bg object 17"/>
          <p:cNvSpPr/>
          <p:nvPr/>
        </p:nvSpPr>
        <p:spPr>
          <a:xfrm>
            <a:off x="4910069" y="1656012"/>
            <a:ext cx="666115" cy="514984"/>
          </a:xfrm>
          <a:custGeom>
            <a:avLst/>
            <a:gdLst/>
            <a:ahLst/>
            <a:cxnLst/>
            <a:rect l="l" t="t" r="r" b="b"/>
            <a:pathLst>
              <a:path w="666114" h="514985">
                <a:moveTo>
                  <a:pt x="665715" y="0"/>
                </a:moveTo>
                <a:lnTo>
                  <a:pt x="648378" y="42714"/>
                </a:lnTo>
                <a:lnTo>
                  <a:pt x="628686" y="84159"/>
                </a:lnTo>
                <a:lnTo>
                  <a:pt x="606722" y="124250"/>
                </a:lnTo>
                <a:lnTo>
                  <a:pt x="582570" y="162903"/>
                </a:lnTo>
                <a:lnTo>
                  <a:pt x="556313" y="200036"/>
                </a:lnTo>
                <a:lnTo>
                  <a:pt x="528035" y="235565"/>
                </a:lnTo>
                <a:lnTo>
                  <a:pt x="497819" y="269406"/>
                </a:lnTo>
                <a:lnTo>
                  <a:pt x="465749" y="301477"/>
                </a:lnTo>
                <a:lnTo>
                  <a:pt x="431908" y="331693"/>
                </a:lnTo>
                <a:lnTo>
                  <a:pt x="396379" y="359971"/>
                </a:lnTo>
                <a:lnTo>
                  <a:pt x="359246" y="386227"/>
                </a:lnTo>
                <a:lnTo>
                  <a:pt x="320592" y="410379"/>
                </a:lnTo>
                <a:lnTo>
                  <a:pt x="280501" y="432343"/>
                </a:lnTo>
                <a:lnTo>
                  <a:pt x="239057" y="452036"/>
                </a:lnTo>
                <a:lnTo>
                  <a:pt x="196341" y="469373"/>
                </a:lnTo>
                <a:lnTo>
                  <a:pt x="152439" y="484272"/>
                </a:lnTo>
                <a:lnTo>
                  <a:pt x="107433" y="496649"/>
                </a:lnTo>
                <a:lnTo>
                  <a:pt x="61408" y="506421"/>
                </a:lnTo>
                <a:lnTo>
                  <a:pt x="14445" y="513504"/>
                </a:lnTo>
                <a:lnTo>
                  <a:pt x="0" y="514807"/>
                </a:lnTo>
              </a:path>
            </a:pathLst>
          </a:custGeom>
          <a:ln w="76199">
            <a:solidFill>
              <a:srgbClr val="6E332E"/>
            </a:solidFill>
          </a:ln>
        </p:spPr>
        <p:txBody>
          <a:bodyPr wrap="square" lIns="0" tIns="0" rIns="0" bIns="0" rtlCol="0"/>
          <a:lstStyle/>
          <a:p>
            <a:endParaRPr/>
          </a:p>
        </p:txBody>
      </p:sp>
      <p:pic>
        <p:nvPicPr>
          <p:cNvPr id="18" name="bg object 18"/>
          <p:cNvPicPr/>
          <p:nvPr/>
        </p:nvPicPr>
        <p:blipFill>
          <a:blip r:embed="rId2" cstate="print"/>
          <a:stretch>
            <a:fillRect/>
          </a:stretch>
        </p:blipFill>
        <p:spPr>
          <a:xfrm>
            <a:off x="15813634" y="954274"/>
            <a:ext cx="148826" cy="148826"/>
          </a:xfrm>
          <a:prstGeom prst="rect">
            <a:avLst/>
          </a:prstGeom>
        </p:spPr>
      </p:pic>
      <p:sp>
        <p:nvSpPr>
          <p:cNvPr id="19" name="bg object 19"/>
          <p:cNvSpPr/>
          <p:nvPr/>
        </p:nvSpPr>
        <p:spPr>
          <a:xfrm>
            <a:off x="0" y="9200974"/>
            <a:ext cx="5483225" cy="38100"/>
          </a:xfrm>
          <a:custGeom>
            <a:avLst/>
            <a:gdLst/>
            <a:ahLst/>
            <a:cxnLst/>
            <a:rect l="l" t="t" r="r" b="b"/>
            <a:pathLst>
              <a:path w="5483225" h="38100">
                <a:moveTo>
                  <a:pt x="0" y="38099"/>
                </a:moveTo>
                <a:lnTo>
                  <a:pt x="0" y="0"/>
                </a:lnTo>
                <a:lnTo>
                  <a:pt x="5483037" y="0"/>
                </a:lnTo>
                <a:lnTo>
                  <a:pt x="5483037" y="38099"/>
                </a:lnTo>
                <a:lnTo>
                  <a:pt x="0" y="38099"/>
                </a:lnTo>
                <a:close/>
              </a:path>
            </a:pathLst>
          </a:custGeom>
          <a:solidFill>
            <a:srgbClr val="6E332E"/>
          </a:solidFill>
        </p:spPr>
        <p:txBody>
          <a:bodyPr wrap="square" lIns="0" tIns="0" rIns="0" bIns="0" rtlCol="0"/>
          <a:lstStyle/>
          <a:p>
            <a:endParaRPr/>
          </a:p>
        </p:txBody>
      </p:sp>
      <p:pic>
        <p:nvPicPr>
          <p:cNvPr id="20" name="bg object 20"/>
          <p:cNvPicPr/>
          <p:nvPr/>
        </p:nvPicPr>
        <p:blipFill>
          <a:blip r:embed="rId3" cstate="print"/>
          <a:stretch>
            <a:fillRect/>
          </a:stretch>
        </p:blipFill>
        <p:spPr>
          <a:xfrm>
            <a:off x="5473512" y="9143824"/>
            <a:ext cx="152399" cy="152399"/>
          </a:xfrm>
          <a:prstGeom prst="rect">
            <a:avLst/>
          </a:prstGeom>
        </p:spPr>
      </p:pic>
      <p:sp>
        <p:nvSpPr>
          <p:cNvPr id="21" name="bg object 21"/>
          <p:cNvSpPr/>
          <p:nvPr/>
        </p:nvSpPr>
        <p:spPr>
          <a:xfrm>
            <a:off x="12804913" y="9200974"/>
            <a:ext cx="5483225" cy="38100"/>
          </a:xfrm>
          <a:custGeom>
            <a:avLst/>
            <a:gdLst/>
            <a:ahLst/>
            <a:cxnLst/>
            <a:rect l="l" t="t" r="r" b="b"/>
            <a:pathLst>
              <a:path w="5483225" h="38100">
                <a:moveTo>
                  <a:pt x="5483086" y="0"/>
                </a:moveTo>
                <a:lnTo>
                  <a:pt x="5483086" y="38099"/>
                </a:lnTo>
                <a:lnTo>
                  <a:pt x="0" y="38099"/>
                </a:lnTo>
                <a:lnTo>
                  <a:pt x="0" y="0"/>
                </a:lnTo>
                <a:lnTo>
                  <a:pt x="5483086" y="0"/>
                </a:lnTo>
                <a:close/>
              </a:path>
            </a:pathLst>
          </a:custGeom>
          <a:solidFill>
            <a:srgbClr val="6E332E"/>
          </a:solidFill>
        </p:spPr>
        <p:txBody>
          <a:bodyPr wrap="square" lIns="0" tIns="0" rIns="0" bIns="0" rtlCol="0"/>
          <a:lstStyle/>
          <a:p>
            <a:endParaRPr/>
          </a:p>
        </p:txBody>
      </p:sp>
      <p:pic>
        <p:nvPicPr>
          <p:cNvPr id="22" name="bg object 22"/>
          <p:cNvPicPr/>
          <p:nvPr/>
        </p:nvPicPr>
        <p:blipFill>
          <a:blip r:embed="rId4" cstate="print"/>
          <a:stretch>
            <a:fillRect/>
          </a:stretch>
        </p:blipFill>
        <p:spPr>
          <a:xfrm>
            <a:off x="12662038" y="9143824"/>
            <a:ext cx="152399" cy="152399"/>
          </a:xfrm>
          <a:prstGeom prst="rect">
            <a:avLst/>
          </a:prstGeom>
        </p:spPr>
      </p:pic>
      <p:pic>
        <p:nvPicPr>
          <p:cNvPr id="23" name="bg object 23"/>
          <p:cNvPicPr/>
          <p:nvPr/>
        </p:nvPicPr>
        <p:blipFill>
          <a:blip r:embed="rId5" cstate="print"/>
          <a:stretch>
            <a:fillRect/>
          </a:stretch>
        </p:blipFill>
        <p:spPr>
          <a:xfrm>
            <a:off x="15633394" y="973324"/>
            <a:ext cx="110747" cy="110749"/>
          </a:xfrm>
          <a:prstGeom prst="rect">
            <a:avLst/>
          </a:prstGeom>
        </p:spPr>
      </p:pic>
      <p:pic>
        <p:nvPicPr>
          <p:cNvPr id="24" name="bg object 24"/>
          <p:cNvPicPr/>
          <p:nvPr/>
        </p:nvPicPr>
        <p:blipFill>
          <a:blip r:embed="rId6" cstate="print"/>
          <a:stretch>
            <a:fillRect/>
          </a:stretch>
        </p:blipFill>
        <p:spPr>
          <a:xfrm>
            <a:off x="15415051" y="954274"/>
            <a:ext cx="148827" cy="148826"/>
          </a:xfrm>
          <a:prstGeom prst="rect">
            <a:avLst/>
          </a:prstGeom>
        </p:spPr>
      </p:pic>
      <p:sp>
        <p:nvSpPr>
          <p:cNvPr id="2" name="Holder 2"/>
          <p:cNvSpPr>
            <a:spLocks noGrp="1"/>
          </p:cNvSpPr>
          <p:nvPr>
            <p:ph type="ctrTitle"/>
          </p:nvPr>
        </p:nvSpPr>
        <p:spPr>
          <a:xfrm>
            <a:off x="1016000" y="917478"/>
            <a:ext cx="16256000" cy="728344"/>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2000" b="0" i="0">
                <a:solidFill>
                  <a:schemeClr val="bg1"/>
                </a:solidFill>
                <a:latin typeface="Lucida Sans Unicode"/>
                <a:cs typeface="Lucida Sans Unicode"/>
              </a:defRPr>
            </a:lvl1pPr>
          </a:lstStyle>
          <a:p>
            <a:pPr marL="12700">
              <a:lnSpc>
                <a:spcPts val="2025"/>
              </a:lnSpc>
            </a:pPr>
            <a:r>
              <a:rPr spc="175" dirty="0"/>
              <a:t>G</a:t>
            </a:r>
            <a:r>
              <a:rPr spc="55" dirty="0"/>
              <a:t>r</a:t>
            </a:r>
            <a:r>
              <a:rPr spc="25" dirty="0"/>
              <a:t>o</a:t>
            </a:r>
            <a:r>
              <a:rPr spc="-60" dirty="0"/>
              <a:t>u</a:t>
            </a:r>
            <a:r>
              <a:rPr spc="50" dirty="0"/>
              <a:t>p</a:t>
            </a:r>
            <a:r>
              <a:rPr spc="30" dirty="0"/>
              <a:t> </a:t>
            </a:r>
            <a:r>
              <a:rPr spc="180" dirty="0"/>
              <a:t>G</a:t>
            </a:r>
            <a:r>
              <a:rPr spc="30" dirty="0"/>
              <a:t> </a:t>
            </a:r>
            <a:r>
              <a:rPr spc="-285" dirty="0"/>
              <a:t>|</a:t>
            </a:r>
            <a:r>
              <a:rPr spc="30" dirty="0"/>
              <a:t> </a:t>
            </a:r>
            <a:r>
              <a:rPr spc="-65" dirty="0"/>
              <a:t>U</a:t>
            </a:r>
            <a:r>
              <a:rPr spc="-40" dirty="0"/>
              <a:t>n</a:t>
            </a:r>
            <a:r>
              <a:rPr spc="300" dirty="0"/>
              <a:t>i</a:t>
            </a:r>
            <a:r>
              <a:rPr spc="35" dirty="0"/>
              <a:t>v</a:t>
            </a:r>
            <a:r>
              <a:rPr spc="70" dirty="0"/>
              <a:t>e</a:t>
            </a:r>
            <a:r>
              <a:rPr spc="55" dirty="0"/>
              <a:t>r</a:t>
            </a:r>
            <a:r>
              <a:rPr spc="-30" dirty="0"/>
              <a:t>s</a:t>
            </a:r>
            <a:r>
              <a:rPr spc="300" dirty="0"/>
              <a:t>i</a:t>
            </a:r>
            <a:r>
              <a:rPr spc="110" dirty="0"/>
              <a:t>t</a:t>
            </a:r>
            <a:r>
              <a:rPr spc="135" dirty="0"/>
              <a:t>y</a:t>
            </a:r>
            <a:r>
              <a:rPr spc="30" dirty="0"/>
              <a:t> </a:t>
            </a:r>
            <a:r>
              <a:rPr spc="25" dirty="0"/>
              <a:t>o</a:t>
            </a:r>
            <a:r>
              <a:rPr spc="120" dirty="0"/>
              <a:t>f</a:t>
            </a:r>
            <a:r>
              <a:rPr spc="30" dirty="0"/>
              <a:t> </a:t>
            </a:r>
            <a:r>
              <a:rPr spc="265" dirty="0"/>
              <a:t>S</a:t>
            </a:r>
            <a:r>
              <a:rPr spc="25" dirty="0"/>
              <a:t>o</a:t>
            </a:r>
            <a:r>
              <a:rPr spc="-60" dirty="0"/>
              <a:t>u</a:t>
            </a:r>
            <a:r>
              <a:rPr spc="110" dirty="0"/>
              <a:t>t</a:t>
            </a:r>
            <a:r>
              <a:rPr spc="-35" dirty="0"/>
              <a:t>h</a:t>
            </a:r>
            <a:r>
              <a:rPr spc="30" dirty="0"/>
              <a:t> </a:t>
            </a:r>
            <a:r>
              <a:rPr spc="95" dirty="0"/>
              <a:t>F</a:t>
            </a:r>
            <a:r>
              <a:rPr spc="290" dirty="0"/>
              <a:t>l</a:t>
            </a:r>
            <a:r>
              <a:rPr spc="25" dirty="0"/>
              <a:t>o</a:t>
            </a:r>
            <a:r>
              <a:rPr spc="55" dirty="0"/>
              <a:t>r</a:t>
            </a:r>
            <a:r>
              <a:rPr spc="300" dirty="0"/>
              <a:t>i</a:t>
            </a:r>
            <a:r>
              <a:rPr spc="50" dirty="0"/>
              <a:t>d</a:t>
            </a:r>
            <a:r>
              <a:rPr spc="75" dirty="0"/>
              <a:t>a</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850" b="1" i="0">
                <a:solidFill>
                  <a:schemeClr val="bg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2650" b="0" i="0">
                <a:solidFill>
                  <a:schemeClr val="bg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defRPr sz="2000" b="0" i="0">
                <a:solidFill>
                  <a:schemeClr val="bg1"/>
                </a:solidFill>
                <a:latin typeface="Lucida Sans Unicode"/>
                <a:cs typeface="Lucida Sans Unicode"/>
              </a:defRPr>
            </a:lvl1pPr>
          </a:lstStyle>
          <a:p>
            <a:pPr marL="12700">
              <a:lnSpc>
                <a:spcPts val="2025"/>
              </a:lnSpc>
            </a:pPr>
            <a:r>
              <a:rPr spc="175" dirty="0"/>
              <a:t>G</a:t>
            </a:r>
            <a:r>
              <a:rPr spc="55" dirty="0"/>
              <a:t>r</a:t>
            </a:r>
            <a:r>
              <a:rPr spc="25" dirty="0"/>
              <a:t>o</a:t>
            </a:r>
            <a:r>
              <a:rPr spc="-60" dirty="0"/>
              <a:t>u</a:t>
            </a:r>
            <a:r>
              <a:rPr spc="50" dirty="0"/>
              <a:t>p</a:t>
            </a:r>
            <a:r>
              <a:rPr spc="30" dirty="0"/>
              <a:t> </a:t>
            </a:r>
            <a:r>
              <a:rPr spc="180" dirty="0"/>
              <a:t>G</a:t>
            </a:r>
            <a:r>
              <a:rPr spc="30" dirty="0"/>
              <a:t> </a:t>
            </a:r>
            <a:r>
              <a:rPr spc="-285" dirty="0"/>
              <a:t>|</a:t>
            </a:r>
            <a:r>
              <a:rPr spc="30" dirty="0"/>
              <a:t> </a:t>
            </a:r>
            <a:r>
              <a:rPr spc="-65" dirty="0"/>
              <a:t>U</a:t>
            </a:r>
            <a:r>
              <a:rPr spc="-40" dirty="0"/>
              <a:t>n</a:t>
            </a:r>
            <a:r>
              <a:rPr spc="300" dirty="0"/>
              <a:t>i</a:t>
            </a:r>
            <a:r>
              <a:rPr spc="35" dirty="0"/>
              <a:t>v</a:t>
            </a:r>
            <a:r>
              <a:rPr spc="70" dirty="0"/>
              <a:t>e</a:t>
            </a:r>
            <a:r>
              <a:rPr spc="55" dirty="0"/>
              <a:t>r</a:t>
            </a:r>
            <a:r>
              <a:rPr spc="-30" dirty="0"/>
              <a:t>s</a:t>
            </a:r>
            <a:r>
              <a:rPr spc="300" dirty="0"/>
              <a:t>i</a:t>
            </a:r>
            <a:r>
              <a:rPr spc="110" dirty="0"/>
              <a:t>t</a:t>
            </a:r>
            <a:r>
              <a:rPr spc="135" dirty="0"/>
              <a:t>y</a:t>
            </a:r>
            <a:r>
              <a:rPr spc="30" dirty="0"/>
              <a:t> </a:t>
            </a:r>
            <a:r>
              <a:rPr spc="25" dirty="0"/>
              <a:t>o</a:t>
            </a:r>
            <a:r>
              <a:rPr spc="120" dirty="0"/>
              <a:t>f</a:t>
            </a:r>
            <a:r>
              <a:rPr spc="30" dirty="0"/>
              <a:t> </a:t>
            </a:r>
            <a:r>
              <a:rPr spc="265" dirty="0"/>
              <a:t>S</a:t>
            </a:r>
            <a:r>
              <a:rPr spc="25" dirty="0"/>
              <a:t>o</a:t>
            </a:r>
            <a:r>
              <a:rPr spc="-60" dirty="0"/>
              <a:t>u</a:t>
            </a:r>
            <a:r>
              <a:rPr spc="110" dirty="0"/>
              <a:t>t</a:t>
            </a:r>
            <a:r>
              <a:rPr spc="-35" dirty="0"/>
              <a:t>h</a:t>
            </a:r>
            <a:r>
              <a:rPr spc="30" dirty="0"/>
              <a:t> </a:t>
            </a:r>
            <a:r>
              <a:rPr spc="95" dirty="0"/>
              <a:t>F</a:t>
            </a:r>
            <a:r>
              <a:rPr spc="290" dirty="0"/>
              <a:t>l</a:t>
            </a:r>
            <a:r>
              <a:rPr spc="25" dirty="0"/>
              <a:t>o</a:t>
            </a:r>
            <a:r>
              <a:rPr spc="55" dirty="0"/>
              <a:t>r</a:t>
            </a:r>
            <a:r>
              <a:rPr spc="300" dirty="0"/>
              <a:t>i</a:t>
            </a:r>
            <a:r>
              <a:rPr spc="50" dirty="0"/>
              <a:t>d</a:t>
            </a:r>
            <a:r>
              <a:rPr spc="75" dirty="0"/>
              <a:t>a</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850" b="1" i="0">
                <a:solidFill>
                  <a:schemeClr val="bg1"/>
                </a:solidFill>
                <a:latin typeface="Tahoma"/>
                <a:cs typeface="Tahom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2000" b="0" i="0">
                <a:solidFill>
                  <a:schemeClr val="bg1"/>
                </a:solidFill>
                <a:latin typeface="Lucida Sans Unicode"/>
                <a:cs typeface="Lucida Sans Unicode"/>
              </a:defRPr>
            </a:lvl1pPr>
          </a:lstStyle>
          <a:p>
            <a:pPr marL="12700">
              <a:lnSpc>
                <a:spcPts val="2025"/>
              </a:lnSpc>
            </a:pPr>
            <a:r>
              <a:rPr spc="175" dirty="0"/>
              <a:t>G</a:t>
            </a:r>
            <a:r>
              <a:rPr spc="55" dirty="0"/>
              <a:t>r</a:t>
            </a:r>
            <a:r>
              <a:rPr spc="25" dirty="0"/>
              <a:t>o</a:t>
            </a:r>
            <a:r>
              <a:rPr spc="-60" dirty="0"/>
              <a:t>u</a:t>
            </a:r>
            <a:r>
              <a:rPr spc="50" dirty="0"/>
              <a:t>p</a:t>
            </a:r>
            <a:r>
              <a:rPr spc="30" dirty="0"/>
              <a:t> </a:t>
            </a:r>
            <a:r>
              <a:rPr spc="180" dirty="0"/>
              <a:t>G</a:t>
            </a:r>
            <a:r>
              <a:rPr spc="30" dirty="0"/>
              <a:t> </a:t>
            </a:r>
            <a:r>
              <a:rPr spc="-285" dirty="0"/>
              <a:t>|</a:t>
            </a:r>
            <a:r>
              <a:rPr spc="30" dirty="0"/>
              <a:t> </a:t>
            </a:r>
            <a:r>
              <a:rPr spc="-65" dirty="0"/>
              <a:t>U</a:t>
            </a:r>
            <a:r>
              <a:rPr spc="-40" dirty="0"/>
              <a:t>n</a:t>
            </a:r>
            <a:r>
              <a:rPr spc="300" dirty="0"/>
              <a:t>i</a:t>
            </a:r>
            <a:r>
              <a:rPr spc="35" dirty="0"/>
              <a:t>v</a:t>
            </a:r>
            <a:r>
              <a:rPr spc="70" dirty="0"/>
              <a:t>e</a:t>
            </a:r>
            <a:r>
              <a:rPr spc="55" dirty="0"/>
              <a:t>r</a:t>
            </a:r>
            <a:r>
              <a:rPr spc="-30" dirty="0"/>
              <a:t>s</a:t>
            </a:r>
            <a:r>
              <a:rPr spc="300" dirty="0"/>
              <a:t>i</a:t>
            </a:r>
            <a:r>
              <a:rPr spc="110" dirty="0"/>
              <a:t>t</a:t>
            </a:r>
            <a:r>
              <a:rPr spc="135" dirty="0"/>
              <a:t>y</a:t>
            </a:r>
            <a:r>
              <a:rPr spc="30" dirty="0"/>
              <a:t> </a:t>
            </a:r>
            <a:r>
              <a:rPr spc="25" dirty="0"/>
              <a:t>o</a:t>
            </a:r>
            <a:r>
              <a:rPr spc="120" dirty="0"/>
              <a:t>f</a:t>
            </a:r>
            <a:r>
              <a:rPr spc="30" dirty="0"/>
              <a:t> </a:t>
            </a:r>
            <a:r>
              <a:rPr spc="265" dirty="0"/>
              <a:t>S</a:t>
            </a:r>
            <a:r>
              <a:rPr spc="25" dirty="0"/>
              <a:t>o</a:t>
            </a:r>
            <a:r>
              <a:rPr spc="-60" dirty="0"/>
              <a:t>u</a:t>
            </a:r>
            <a:r>
              <a:rPr spc="110" dirty="0"/>
              <a:t>t</a:t>
            </a:r>
            <a:r>
              <a:rPr spc="-35" dirty="0"/>
              <a:t>h</a:t>
            </a:r>
            <a:r>
              <a:rPr spc="30" dirty="0"/>
              <a:t> </a:t>
            </a:r>
            <a:r>
              <a:rPr spc="95" dirty="0"/>
              <a:t>F</a:t>
            </a:r>
            <a:r>
              <a:rPr spc="290" dirty="0"/>
              <a:t>l</a:t>
            </a:r>
            <a:r>
              <a:rPr spc="25" dirty="0"/>
              <a:t>o</a:t>
            </a:r>
            <a:r>
              <a:rPr spc="55" dirty="0"/>
              <a:t>r</a:t>
            </a:r>
            <a:r>
              <a:rPr spc="300" dirty="0"/>
              <a:t>i</a:t>
            </a:r>
            <a:r>
              <a:rPr spc="50" dirty="0"/>
              <a:t>d</a:t>
            </a:r>
            <a:r>
              <a:rPr spc="75" dirty="0"/>
              <a:t>a</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6E332E"/>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7850" b="1" i="0">
                <a:solidFill>
                  <a:schemeClr val="bg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defRPr sz="2000" b="0" i="0">
                <a:solidFill>
                  <a:schemeClr val="bg1"/>
                </a:solidFill>
                <a:latin typeface="Lucida Sans Unicode"/>
                <a:cs typeface="Lucida Sans Unicode"/>
              </a:defRPr>
            </a:lvl1pPr>
          </a:lstStyle>
          <a:p>
            <a:pPr marL="12700">
              <a:lnSpc>
                <a:spcPts val="2025"/>
              </a:lnSpc>
            </a:pPr>
            <a:r>
              <a:rPr spc="175" dirty="0"/>
              <a:t>G</a:t>
            </a:r>
            <a:r>
              <a:rPr spc="55" dirty="0"/>
              <a:t>r</a:t>
            </a:r>
            <a:r>
              <a:rPr spc="25" dirty="0"/>
              <a:t>o</a:t>
            </a:r>
            <a:r>
              <a:rPr spc="-60" dirty="0"/>
              <a:t>u</a:t>
            </a:r>
            <a:r>
              <a:rPr spc="50" dirty="0"/>
              <a:t>p</a:t>
            </a:r>
            <a:r>
              <a:rPr spc="30" dirty="0"/>
              <a:t> </a:t>
            </a:r>
            <a:r>
              <a:rPr spc="180" dirty="0"/>
              <a:t>G</a:t>
            </a:r>
            <a:r>
              <a:rPr spc="30" dirty="0"/>
              <a:t> </a:t>
            </a:r>
            <a:r>
              <a:rPr spc="-285" dirty="0"/>
              <a:t>|</a:t>
            </a:r>
            <a:r>
              <a:rPr spc="30" dirty="0"/>
              <a:t> </a:t>
            </a:r>
            <a:r>
              <a:rPr spc="-65" dirty="0"/>
              <a:t>U</a:t>
            </a:r>
            <a:r>
              <a:rPr spc="-40" dirty="0"/>
              <a:t>n</a:t>
            </a:r>
            <a:r>
              <a:rPr spc="300" dirty="0"/>
              <a:t>i</a:t>
            </a:r>
            <a:r>
              <a:rPr spc="35" dirty="0"/>
              <a:t>v</a:t>
            </a:r>
            <a:r>
              <a:rPr spc="70" dirty="0"/>
              <a:t>e</a:t>
            </a:r>
            <a:r>
              <a:rPr spc="55" dirty="0"/>
              <a:t>r</a:t>
            </a:r>
            <a:r>
              <a:rPr spc="-30" dirty="0"/>
              <a:t>s</a:t>
            </a:r>
            <a:r>
              <a:rPr spc="300" dirty="0"/>
              <a:t>i</a:t>
            </a:r>
            <a:r>
              <a:rPr spc="110" dirty="0"/>
              <a:t>t</a:t>
            </a:r>
            <a:r>
              <a:rPr spc="135" dirty="0"/>
              <a:t>y</a:t>
            </a:r>
            <a:r>
              <a:rPr spc="30" dirty="0"/>
              <a:t> </a:t>
            </a:r>
            <a:r>
              <a:rPr spc="25" dirty="0"/>
              <a:t>o</a:t>
            </a:r>
            <a:r>
              <a:rPr spc="120" dirty="0"/>
              <a:t>f</a:t>
            </a:r>
            <a:r>
              <a:rPr spc="30" dirty="0"/>
              <a:t> </a:t>
            </a:r>
            <a:r>
              <a:rPr spc="265" dirty="0"/>
              <a:t>S</a:t>
            </a:r>
            <a:r>
              <a:rPr spc="25" dirty="0"/>
              <a:t>o</a:t>
            </a:r>
            <a:r>
              <a:rPr spc="-60" dirty="0"/>
              <a:t>u</a:t>
            </a:r>
            <a:r>
              <a:rPr spc="110" dirty="0"/>
              <a:t>t</a:t>
            </a:r>
            <a:r>
              <a:rPr spc="-35" dirty="0"/>
              <a:t>h</a:t>
            </a:r>
            <a:r>
              <a:rPr spc="30" dirty="0"/>
              <a:t> </a:t>
            </a:r>
            <a:r>
              <a:rPr spc="95" dirty="0"/>
              <a:t>F</a:t>
            </a:r>
            <a:r>
              <a:rPr spc="290" dirty="0"/>
              <a:t>l</a:t>
            </a:r>
            <a:r>
              <a:rPr spc="25" dirty="0"/>
              <a:t>o</a:t>
            </a:r>
            <a:r>
              <a:rPr spc="55" dirty="0"/>
              <a:t>r</a:t>
            </a:r>
            <a:r>
              <a:rPr spc="300" dirty="0"/>
              <a:t>i</a:t>
            </a:r>
            <a:r>
              <a:rPr spc="50" dirty="0"/>
              <a:t>d</a:t>
            </a:r>
            <a:r>
              <a:rPr spc="75" dirty="0"/>
              <a:t>a</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2000" b="0" i="0">
                <a:solidFill>
                  <a:schemeClr val="bg1"/>
                </a:solidFill>
                <a:latin typeface="Lucida Sans Unicode"/>
                <a:cs typeface="Lucida Sans Unicode"/>
              </a:defRPr>
            </a:lvl1pPr>
          </a:lstStyle>
          <a:p>
            <a:pPr marL="12700">
              <a:lnSpc>
                <a:spcPts val="2025"/>
              </a:lnSpc>
            </a:pPr>
            <a:r>
              <a:rPr spc="175" dirty="0"/>
              <a:t>G</a:t>
            </a:r>
            <a:r>
              <a:rPr spc="55" dirty="0"/>
              <a:t>r</a:t>
            </a:r>
            <a:r>
              <a:rPr spc="25" dirty="0"/>
              <a:t>o</a:t>
            </a:r>
            <a:r>
              <a:rPr spc="-60" dirty="0"/>
              <a:t>u</a:t>
            </a:r>
            <a:r>
              <a:rPr spc="50" dirty="0"/>
              <a:t>p</a:t>
            </a:r>
            <a:r>
              <a:rPr spc="30" dirty="0"/>
              <a:t> </a:t>
            </a:r>
            <a:r>
              <a:rPr spc="180" dirty="0"/>
              <a:t>G</a:t>
            </a:r>
            <a:r>
              <a:rPr spc="30" dirty="0"/>
              <a:t> </a:t>
            </a:r>
            <a:r>
              <a:rPr spc="-285" dirty="0"/>
              <a:t>|</a:t>
            </a:r>
            <a:r>
              <a:rPr spc="30" dirty="0"/>
              <a:t> </a:t>
            </a:r>
            <a:r>
              <a:rPr spc="-65" dirty="0"/>
              <a:t>U</a:t>
            </a:r>
            <a:r>
              <a:rPr spc="-40" dirty="0"/>
              <a:t>n</a:t>
            </a:r>
            <a:r>
              <a:rPr spc="300" dirty="0"/>
              <a:t>i</a:t>
            </a:r>
            <a:r>
              <a:rPr spc="35" dirty="0"/>
              <a:t>v</a:t>
            </a:r>
            <a:r>
              <a:rPr spc="70" dirty="0"/>
              <a:t>e</a:t>
            </a:r>
            <a:r>
              <a:rPr spc="55" dirty="0"/>
              <a:t>r</a:t>
            </a:r>
            <a:r>
              <a:rPr spc="-30" dirty="0"/>
              <a:t>s</a:t>
            </a:r>
            <a:r>
              <a:rPr spc="300" dirty="0"/>
              <a:t>i</a:t>
            </a:r>
            <a:r>
              <a:rPr spc="110" dirty="0"/>
              <a:t>t</a:t>
            </a:r>
            <a:r>
              <a:rPr spc="135" dirty="0"/>
              <a:t>y</a:t>
            </a:r>
            <a:r>
              <a:rPr spc="30" dirty="0"/>
              <a:t> </a:t>
            </a:r>
            <a:r>
              <a:rPr spc="25" dirty="0"/>
              <a:t>o</a:t>
            </a:r>
            <a:r>
              <a:rPr spc="120" dirty="0"/>
              <a:t>f</a:t>
            </a:r>
            <a:r>
              <a:rPr spc="30" dirty="0"/>
              <a:t> </a:t>
            </a:r>
            <a:r>
              <a:rPr spc="265" dirty="0"/>
              <a:t>S</a:t>
            </a:r>
            <a:r>
              <a:rPr spc="25" dirty="0"/>
              <a:t>o</a:t>
            </a:r>
            <a:r>
              <a:rPr spc="-60" dirty="0"/>
              <a:t>u</a:t>
            </a:r>
            <a:r>
              <a:rPr spc="110" dirty="0"/>
              <a:t>t</a:t>
            </a:r>
            <a:r>
              <a:rPr spc="-35" dirty="0"/>
              <a:t>h</a:t>
            </a:r>
            <a:r>
              <a:rPr spc="30" dirty="0"/>
              <a:t> </a:t>
            </a:r>
            <a:r>
              <a:rPr spc="95" dirty="0"/>
              <a:t>F</a:t>
            </a:r>
            <a:r>
              <a:rPr spc="290" dirty="0"/>
              <a:t>l</a:t>
            </a:r>
            <a:r>
              <a:rPr spc="25" dirty="0"/>
              <a:t>o</a:t>
            </a:r>
            <a:r>
              <a:rPr spc="55" dirty="0"/>
              <a:t>r</a:t>
            </a:r>
            <a:r>
              <a:rPr spc="300" dirty="0"/>
              <a:t>i</a:t>
            </a:r>
            <a:r>
              <a:rPr spc="50" dirty="0"/>
              <a:t>d</a:t>
            </a:r>
            <a:r>
              <a:rPr spc="75" dirty="0"/>
              <a:t>a</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D5D6D5"/>
          </a:solidFill>
        </p:spPr>
        <p:txBody>
          <a:bodyPr wrap="square" lIns="0" tIns="0" rIns="0" bIns="0" rtlCol="0"/>
          <a:lstStyle/>
          <a:p>
            <a:endParaRPr/>
          </a:p>
        </p:txBody>
      </p:sp>
      <p:sp>
        <p:nvSpPr>
          <p:cNvPr id="2" name="Holder 2"/>
          <p:cNvSpPr>
            <a:spLocks noGrp="1"/>
          </p:cNvSpPr>
          <p:nvPr>
            <p:ph type="title"/>
          </p:nvPr>
        </p:nvSpPr>
        <p:spPr>
          <a:xfrm>
            <a:off x="2320176" y="1725631"/>
            <a:ext cx="13647646" cy="4730750"/>
          </a:xfrm>
          <a:prstGeom prst="rect">
            <a:avLst/>
          </a:prstGeom>
        </p:spPr>
        <p:txBody>
          <a:bodyPr wrap="square" lIns="0" tIns="0" rIns="0" bIns="0">
            <a:spAutoFit/>
          </a:bodyPr>
          <a:lstStyle>
            <a:lvl1pPr>
              <a:defRPr sz="17850" b="1" i="0">
                <a:solidFill>
                  <a:schemeClr val="bg1"/>
                </a:solidFill>
                <a:latin typeface="Tahoma"/>
                <a:cs typeface="Tahoma"/>
              </a:defRPr>
            </a:lvl1pPr>
          </a:lstStyle>
          <a:p>
            <a:endParaRPr/>
          </a:p>
        </p:txBody>
      </p:sp>
      <p:sp>
        <p:nvSpPr>
          <p:cNvPr id="3" name="Holder 3"/>
          <p:cNvSpPr>
            <a:spLocks noGrp="1"/>
          </p:cNvSpPr>
          <p:nvPr>
            <p:ph type="body" idx="1"/>
          </p:nvPr>
        </p:nvSpPr>
        <p:spPr>
          <a:xfrm>
            <a:off x="1865118" y="4899518"/>
            <a:ext cx="14557762" cy="2882900"/>
          </a:xfrm>
          <a:prstGeom prst="rect">
            <a:avLst/>
          </a:prstGeom>
        </p:spPr>
        <p:txBody>
          <a:bodyPr wrap="square" lIns="0" tIns="0" rIns="0" bIns="0">
            <a:spAutoFit/>
          </a:bodyPr>
          <a:lstStyle>
            <a:lvl1pPr>
              <a:defRPr sz="2650" b="0" i="0">
                <a:solidFill>
                  <a:schemeClr val="bg1"/>
                </a:solidFill>
                <a:latin typeface="Trebuchet MS"/>
                <a:cs typeface="Trebuchet MS"/>
              </a:defRPr>
            </a:lvl1pPr>
          </a:lstStyle>
          <a:p>
            <a:endParaRPr/>
          </a:p>
        </p:txBody>
      </p:sp>
      <p:sp>
        <p:nvSpPr>
          <p:cNvPr id="4" name="Holder 4"/>
          <p:cNvSpPr>
            <a:spLocks noGrp="1"/>
          </p:cNvSpPr>
          <p:nvPr>
            <p:ph type="ftr" sz="quarter" idx="5"/>
          </p:nvPr>
        </p:nvSpPr>
        <p:spPr>
          <a:xfrm>
            <a:off x="6690787" y="9066301"/>
            <a:ext cx="4906645" cy="279400"/>
          </a:xfrm>
          <a:prstGeom prst="rect">
            <a:avLst/>
          </a:prstGeom>
        </p:spPr>
        <p:txBody>
          <a:bodyPr wrap="square" lIns="0" tIns="0" rIns="0" bIns="0">
            <a:spAutoFit/>
          </a:bodyPr>
          <a:lstStyle>
            <a:lvl1pPr>
              <a:defRPr sz="2000" b="0" i="0">
                <a:solidFill>
                  <a:schemeClr val="bg1"/>
                </a:solidFill>
                <a:latin typeface="Lucida Sans Unicode"/>
                <a:cs typeface="Lucida Sans Unicode"/>
              </a:defRPr>
            </a:lvl1pPr>
          </a:lstStyle>
          <a:p>
            <a:pPr marL="12700">
              <a:lnSpc>
                <a:spcPts val="2025"/>
              </a:lnSpc>
            </a:pPr>
            <a:r>
              <a:rPr spc="175" dirty="0"/>
              <a:t>G</a:t>
            </a:r>
            <a:r>
              <a:rPr spc="55" dirty="0"/>
              <a:t>r</a:t>
            </a:r>
            <a:r>
              <a:rPr spc="25" dirty="0"/>
              <a:t>o</a:t>
            </a:r>
            <a:r>
              <a:rPr spc="-60" dirty="0"/>
              <a:t>u</a:t>
            </a:r>
            <a:r>
              <a:rPr spc="50" dirty="0"/>
              <a:t>p</a:t>
            </a:r>
            <a:r>
              <a:rPr spc="30" dirty="0"/>
              <a:t> </a:t>
            </a:r>
            <a:r>
              <a:rPr spc="180" dirty="0"/>
              <a:t>G</a:t>
            </a:r>
            <a:r>
              <a:rPr spc="30" dirty="0"/>
              <a:t> </a:t>
            </a:r>
            <a:r>
              <a:rPr spc="-285" dirty="0"/>
              <a:t>|</a:t>
            </a:r>
            <a:r>
              <a:rPr spc="30" dirty="0"/>
              <a:t> </a:t>
            </a:r>
            <a:r>
              <a:rPr spc="-65" dirty="0"/>
              <a:t>U</a:t>
            </a:r>
            <a:r>
              <a:rPr spc="-40" dirty="0"/>
              <a:t>n</a:t>
            </a:r>
            <a:r>
              <a:rPr spc="300" dirty="0"/>
              <a:t>i</a:t>
            </a:r>
            <a:r>
              <a:rPr spc="35" dirty="0"/>
              <a:t>v</a:t>
            </a:r>
            <a:r>
              <a:rPr spc="70" dirty="0"/>
              <a:t>e</a:t>
            </a:r>
            <a:r>
              <a:rPr spc="55" dirty="0"/>
              <a:t>r</a:t>
            </a:r>
            <a:r>
              <a:rPr spc="-30" dirty="0"/>
              <a:t>s</a:t>
            </a:r>
            <a:r>
              <a:rPr spc="300" dirty="0"/>
              <a:t>i</a:t>
            </a:r>
            <a:r>
              <a:rPr spc="110" dirty="0"/>
              <a:t>t</a:t>
            </a:r>
            <a:r>
              <a:rPr spc="135" dirty="0"/>
              <a:t>y</a:t>
            </a:r>
            <a:r>
              <a:rPr spc="30" dirty="0"/>
              <a:t> </a:t>
            </a:r>
            <a:r>
              <a:rPr spc="25" dirty="0"/>
              <a:t>o</a:t>
            </a:r>
            <a:r>
              <a:rPr spc="120" dirty="0"/>
              <a:t>f</a:t>
            </a:r>
            <a:r>
              <a:rPr spc="30" dirty="0"/>
              <a:t> </a:t>
            </a:r>
            <a:r>
              <a:rPr spc="265" dirty="0"/>
              <a:t>S</a:t>
            </a:r>
            <a:r>
              <a:rPr spc="25" dirty="0"/>
              <a:t>o</a:t>
            </a:r>
            <a:r>
              <a:rPr spc="-60" dirty="0"/>
              <a:t>u</a:t>
            </a:r>
            <a:r>
              <a:rPr spc="110" dirty="0"/>
              <a:t>t</a:t>
            </a:r>
            <a:r>
              <a:rPr spc="-35" dirty="0"/>
              <a:t>h</a:t>
            </a:r>
            <a:r>
              <a:rPr spc="30" dirty="0"/>
              <a:t> </a:t>
            </a:r>
            <a:r>
              <a:rPr spc="95" dirty="0"/>
              <a:t>F</a:t>
            </a:r>
            <a:r>
              <a:rPr spc="290" dirty="0"/>
              <a:t>l</a:t>
            </a:r>
            <a:r>
              <a:rPr spc="25" dirty="0"/>
              <a:t>o</a:t>
            </a:r>
            <a:r>
              <a:rPr spc="55" dirty="0"/>
              <a:t>r</a:t>
            </a:r>
            <a:r>
              <a:rPr spc="300" dirty="0"/>
              <a:t>i</a:t>
            </a:r>
            <a:r>
              <a:rPr spc="50" dirty="0"/>
              <a:t>d</a:t>
            </a:r>
            <a:r>
              <a:rPr spc="75" dirty="0"/>
              <a:t>a</a:t>
            </a: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11/7/23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4.png"/><Relationship Id="rId10" Type="http://schemas.openxmlformats.org/officeDocument/2006/relationships/image" Target="../media/image23.jpg"/><Relationship Id="rId4" Type="http://schemas.openxmlformats.org/officeDocument/2006/relationships/image" Target="../media/image3.png"/><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24.jpg"/><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27.jpg"/><Relationship Id="rId4" Type="http://schemas.openxmlformats.org/officeDocument/2006/relationships/image" Target="../media/image3.png"/><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image" Target="../media/image28.jpg"/><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9.jp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png"/><Relationship Id="rId7" Type="http://schemas.openxmlformats.org/officeDocument/2006/relationships/image" Target="../media/image30.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32.png"/></Relationships>
</file>

<file path=ppt/slides/_rels/slide1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34.jp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5.jp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8" Type="http://schemas.openxmlformats.org/officeDocument/2006/relationships/image" Target="../media/image37.jpg"/><Relationship Id="rId3" Type="http://schemas.openxmlformats.org/officeDocument/2006/relationships/image" Target="../media/image8.png"/><Relationship Id="rId7" Type="http://schemas.openxmlformats.org/officeDocument/2006/relationships/image" Target="../media/image36.jp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8.png"/><Relationship Id="rId7" Type="http://schemas.openxmlformats.org/officeDocument/2006/relationships/image" Target="../media/image3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8.png"/><Relationship Id="rId7"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9.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8.png"/><Relationship Id="rId7" Type="http://schemas.openxmlformats.org/officeDocument/2006/relationships/image" Target="../media/image45.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50.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9.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25268" y="6564908"/>
            <a:ext cx="12364085" cy="1119537"/>
          </a:xfrm>
          <a:prstGeom prst="rect">
            <a:avLst/>
          </a:prstGeom>
        </p:spPr>
        <p:txBody>
          <a:bodyPr vert="horz" wrap="square" lIns="0" tIns="90170" rIns="0" bIns="0" rtlCol="0">
            <a:spAutoFit/>
          </a:bodyPr>
          <a:lstStyle/>
          <a:p>
            <a:pPr marL="12700">
              <a:lnSpc>
                <a:spcPct val="100000"/>
              </a:lnSpc>
              <a:spcBef>
                <a:spcPts val="710"/>
              </a:spcBef>
            </a:pPr>
            <a:r>
              <a:rPr sz="3050" spc="170" dirty="0">
                <a:solidFill>
                  <a:srgbClr val="6E332E"/>
                </a:solidFill>
                <a:latin typeface="Verdana"/>
                <a:cs typeface="Verdana"/>
              </a:rPr>
              <a:t>Presented</a:t>
            </a:r>
            <a:r>
              <a:rPr sz="3050" spc="-195" dirty="0">
                <a:solidFill>
                  <a:srgbClr val="6E332E"/>
                </a:solidFill>
                <a:latin typeface="Verdana"/>
                <a:cs typeface="Verdana"/>
              </a:rPr>
              <a:t> </a:t>
            </a:r>
            <a:r>
              <a:rPr sz="3050" spc="229" dirty="0">
                <a:solidFill>
                  <a:srgbClr val="6E332E"/>
                </a:solidFill>
                <a:latin typeface="Verdana"/>
                <a:cs typeface="Verdana"/>
              </a:rPr>
              <a:t>by</a:t>
            </a:r>
            <a:r>
              <a:rPr sz="3050" spc="-190" dirty="0">
                <a:solidFill>
                  <a:srgbClr val="6E332E"/>
                </a:solidFill>
                <a:latin typeface="Verdana"/>
                <a:cs typeface="Verdana"/>
              </a:rPr>
              <a:t> </a:t>
            </a:r>
            <a:r>
              <a:rPr lang="en-GB" sz="3050" spc="740" dirty="0">
                <a:solidFill>
                  <a:srgbClr val="6E332E"/>
                </a:solidFill>
                <a:latin typeface="Verdana"/>
                <a:cs typeface="Verdana"/>
              </a:rPr>
              <a:t>•</a:t>
            </a:r>
            <a:r>
              <a:rPr lang="en-US" sz="3050" spc="-190" dirty="0">
                <a:solidFill>
                  <a:srgbClr val="6E332E"/>
                </a:solidFill>
                <a:latin typeface="Verdana"/>
                <a:cs typeface="Verdana"/>
              </a:rPr>
              <a:t> Haritha </a:t>
            </a:r>
            <a:r>
              <a:rPr lang="en-US" sz="3050" spc="-190" dirty="0" err="1">
                <a:solidFill>
                  <a:srgbClr val="6E332E"/>
                </a:solidFill>
                <a:latin typeface="Verdana"/>
                <a:cs typeface="Verdana"/>
              </a:rPr>
              <a:t>Balineni</a:t>
            </a:r>
            <a:r>
              <a:rPr lang="en-GB" sz="3050" spc="740" dirty="0">
                <a:solidFill>
                  <a:srgbClr val="6E332E"/>
                </a:solidFill>
                <a:latin typeface="Verdana"/>
                <a:cs typeface="Verdana"/>
              </a:rPr>
              <a:t> </a:t>
            </a:r>
            <a:r>
              <a:rPr sz="3050" spc="740" dirty="0">
                <a:solidFill>
                  <a:srgbClr val="6E332E"/>
                </a:solidFill>
                <a:latin typeface="Verdana"/>
                <a:cs typeface="Verdana"/>
              </a:rPr>
              <a:t>•</a:t>
            </a:r>
            <a:r>
              <a:rPr sz="3050" spc="-190" dirty="0">
                <a:solidFill>
                  <a:srgbClr val="6E332E"/>
                </a:solidFill>
                <a:latin typeface="Verdana"/>
                <a:cs typeface="Verdana"/>
              </a:rPr>
              <a:t> </a:t>
            </a:r>
            <a:r>
              <a:rPr lang="en-US" sz="3050" spc="-190" dirty="0" err="1">
                <a:solidFill>
                  <a:srgbClr val="6E332E"/>
                </a:solidFill>
                <a:latin typeface="Verdana"/>
                <a:cs typeface="Verdana"/>
              </a:rPr>
              <a:t>Ruchitha</a:t>
            </a:r>
            <a:r>
              <a:rPr lang="en-US" sz="3050" spc="-190" dirty="0">
                <a:solidFill>
                  <a:srgbClr val="6E332E"/>
                </a:solidFill>
                <a:latin typeface="Verdana"/>
                <a:cs typeface="Verdana"/>
              </a:rPr>
              <a:t> </a:t>
            </a:r>
            <a:r>
              <a:rPr lang="en-US" sz="3050" spc="-190" dirty="0" err="1">
                <a:solidFill>
                  <a:srgbClr val="6E332E"/>
                </a:solidFill>
                <a:latin typeface="Verdana"/>
                <a:cs typeface="Verdana"/>
              </a:rPr>
              <a:t>Paccha</a:t>
            </a:r>
            <a:endParaRPr lang="en-US" sz="3050" spc="-190" dirty="0">
              <a:solidFill>
                <a:srgbClr val="6E332E"/>
              </a:solidFill>
              <a:latin typeface="Verdana"/>
              <a:cs typeface="Verdana"/>
            </a:endParaRPr>
          </a:p>
          <a:p>
            <a:pPr marL="12700">
              <a:lnSpc>
                <a:spcPct val="100000"/>
              </a:lnSpc>
              <a:spcBef>
                <a:spcPts val="710"/>
              </a:spcBef>
            </a:pPr>
            <a:r>
              <a:rPr sz="3050" spc="-220" dirty="0">
                <a:solidFill>
                  <a:srgbClr val="6E332E"/>
                </a:solidFill>
                <a:latin typeface="Verdana"/>
                <a:cs typeface="Verdana"/>
              </a:rPr>
              <a:t> </a:t>
            </a:r>
            <a:r>
              <a:rPr lang="en-GB" sz="3050" spc="740" dirty="0">
                <a:solidFill>
                  <a:srgbClr val="6E332E"/>
                </a:solidFill>
                <a:latin typeface="Verdana"/>
                <a:cs typeface="Verdana"/>
              </a:rPr>
              <a:t>• </a:t>
            </a:r>
            <a:r>
              <a:rPr lang="en-US" sz="3050" spc="-190" dirty="0">
                <a:solidFill>
                  <a:srgbClr val="6E332E"/>
                </a:solidFill>
                <a:latin typeface="Verdana"/>
                <a:cs typeface="Verdana"/>
              </a:rPr>
              <a:t>Sujith Parvathi  </a:t>
            </a:r>
            <a:r>
              <a:rPr sz="3050" spc="740" dirty="0">
                <a:solidFill>
                  <a:srgbClr val="6E332E"/>
                </a:solidFill>
                <a:latin typeface="Verdana"/>
                <a:cs typeface="Verdana"/>
              </a:rPr>
              <a:t>•</a:t>
            </a:r>
            <a:r>
              <a:rPr lang="en-US" sz="3050" spc="-190" dirty="0">
                <a:solidFill>
                  <a:srgbClr val="6E332E"/>
                </a:solidFill>
                <a:latin typeface="Verdana"/>
                <a:cs typeface="Verdana"/>
              </a:rPr>
              <a:t> Karun Reddy </a:t>
            </a:r>
            <a:r>
              <a:rPr lang="en-US" sz="3050" spc="-190" dirty="0" err="1">
                <a:solidFill>
                  <a:srgbClr val="6E332E"/>
                </a:solidFill>
                <a:latin typeface="Verdana"/>
                <a:cs typeface="Verdana"/>
              </a:rPr>
              <a:t>Beeravalli</a:t>
            </a:r>
            <a:endParaRPr sz="3050" dirty="0">
              <a:latin typeface="Verdana"/>
              <a:cs typeface="Verdana"/>
            </a:endParaRPr>
          </a:p>
        </p:txBody>
      </p:sp>
      <p:grpSp>
        <p:nvGrpSpPr>
          <p:cNvPr id="4" name="object 4"/>
          <p:cNvGrpSpPr/>
          <p:nvPr/>
        </p:nvGrpSpPr>
        <p:grpSpPr>
          <a:xfrm>
            <a:off x="152400" y="2400300"/>
            <a:ext cx="17020540" cy="6945630"/>
            <a:chOff x="-19050" y="2388877"/>
            <a:chExt cx="17020540" cy="6945630"/>
          </a:xfrm>
        </p:grpSpPr>
        <p:sp>
          <p:nvSpPr>
            <p:cNvPr id="5" name="object 5"/>
            <p:cNvSpPr/>
            <p:nvPr/>
          </p:nvSpPr>
          <p:spPr>
            <a:xfrm>
              <a:off x="3253298" y="2407927"/>
              <a:ext cx="13729335" cy="5434330"/>
            </a:xfrm>
            <a:custGeom>
              <a:avLst/>
              <a:gdLst/>
              <a:ahLst/>
              <a:cxnLst/>
              <a:rect l="l" t="t" r="r" b="b"/>
              <a:pathLst>
                <a:path w="13729335" h="5434330">
                  <a:moveTo>
                    <a:pt x="0" y="4120335"/>
                  </a:moveTo>
                  <a:lnTo>
                    <a:pt x="0" y="5205327"/>
                  </a:lnTo>
                  <a:lnTo>
                    <a:pt x="4644" y="5251398"/>
                  </a:lnTo>
                  <a:lnTo>
                    <a:pt x="17964" y="5294309"/>
                  </a:lnTo>
                  <a:lnTo>
                    <a:pt x="39041" y="5333140"/>
                  </a:lnTo>
                  <a:lnTo>
                    <a:pt x="66955" y="5366972"/>
                  </a:lnTo>
                  <a:lnTo>
                    <a:pt x="100787" y="5394886"/>
                  </a:lnTo>
                  <a:lnTo>
                    <a:pt x="139618" y="5415963"/>
                  </a:lnTo>
                  <a:lnTo>
                    <a:pt x="182529" y="5429283"/>
                  </a:lnTo>
                  <a:lnTo>
                    <a:pt x="228599" y="5433927"/>
                  </a:lnTo>
                  <a:lnTo>
                    <a:pt x="13500524" y="5433927"/>
                  </a:lnTo>
                  <a:lnTo>
                    <a:pt x="13546595" y="5429283"/>
                  </a:lnTo>
                  <a:lnTo>
                    <a:pt x="13589506" y="5415963"/>
                  </a:lnTo>
                  <a:lnTo>
                    <a:pt x="13628337" y="5394886"/>
                  </a:lnTo>
                  <a:lnTo>
                    <a:pt x="13662169" y="5366972"/>
                  </a:lnTo>
                  <a:lnTo>
                    <a:pt x="13690083" y="5333140"/>
                  </a:lnTo>
                  <a:lnTo>
                    <a:pt x="13711160" y="5294309"/>
                  </a:lnTo>
                  <a:lnTo>
                    <a:pt x="13724480" y="5251398"/>
                  </a:lnTo>
                  <a:lnTo>
                    <a:pt x="13729124" y="5205327"/>
                  </a:lnTo>
                  <a:lnTo>
                    <a:pt x="13729124" y="228599"/>
                  </a:lnTo>
                  <a:lnTo>
                    <a:pt x="13724691" y="183794"/>
                  </a:lnTo>
                  <a:lnTo>
                    <a:pt x="13711723" y="141118"/>
                  </a:lnTo>
                  <a:lnTo>
                    <a:pt x="13690717" y="101772"/>
                  </a:lnTo>
                  <a:lnTo>
                    <a:pt x="13662169" y="66955"/>
                  </a:lnTo>
                  <a:lnTo>
                    <a:pt x="13627352" y="38407"/>
                  </a:lnTo>
                  <a:lnTo>
                    <a:pt x="13588006" y="17401"/>
                  </a:lnTo>
                  <a:lnTo>
                    <a:pt x="13545330" y="4433"/>
                  </a:lnTo>
                  <a:lnTo>
                    <a:pt x="13500524" y="0"/>
                  </a:lnTo>
                  <a:lnTo>
                    <a:pt x="11501633" y="0"/>
                  </a:lnTo>
                </a:path>
              </a:pathLst>
            </a:custGeom>
            <a:ln w="38099">
              <a:solidFill>
                <a:srgbClr val="6E332E"/>
              </a:solidFill>
            </a:ln>
          </p:spPr>
          <p:txBody>
            <a:bodyPr wrap="square" lIns="0" tIns="0" rIns="0" bIns="0" rtlCol="0"/>
            <a:lstStyle/>
            <a:p>
              <a:endParaRPr/>
            </a:p>
          </p:txBody>
        </p:sp>
        <p:pic>
          <p:nvPicPr>
            <p:cNvPr id="6" name="object 6"/>
            <p:cNvPicPr/>
            <p:nvPr/>
          </p:nvPicPr>
          <p:blipFill>
            <a:blip r:embed="rId2" cstate="print"/>
            <a:stretch>
              <a:fillRect/>
            </a:stretch>
          </p:blipFill>
          <p:spPr>
            <a:xfrm>
              <a:off x="3177098" y="6385388"/>
              <a:ext cx="152399" cy="152399"/>
            </a:xfrm>
            <a:prstGeom prst="rect">
              <a:avLst/>
            </a:prstGeom>
          </p:spPr>
        </p:pic>
        <p:sp>
          <p:nvSpPr>
            <p:cNvPr id="7" name="object 7"/>
            <p:cNvSpPr/>
            <p:nvPr/>
          </p:nvSpPr>
          <p:spPr>
            <a:xfrm>
              <a:off x="0" y="2445144"/>
              <a:ext cx="15812135" cy="6813550"/>
            </a:xfrm>
            <a:custGeom>
              <a:avLst/>
              <a:gdLst/>
              <a:ahLst/>
              <a:cxnLst/>
              <a:rect l="l" t="t" r="r" b="b"/>
              <a:pathLst>
                <a:path w="15812135" h="6813550">
                  <a:moveTo>
                    <a:pt x="0" y="0"/>
                  </a:moveTo>
                  <a:lnTo>
                    <a:pt x="1208787" y="0"/>
                  </a:lnTo>
                  <a:lnTo>
                    <a:pt x="1254857" y="4644"/>
                  </a:lnTo>
                  <a:lnTo>
                    <a:pt x="1297768" y="17964"/>
                  </a:lnTo>
                  <a:lnTo>
                    <a:pt x="1336599" y="39041"/>
                  </a:lnTo>
                  <a:lnTo>
                    <a:pt x="1370431" y="66955"/>
                  </a:lnTo>
                  <a:lnTo>
                    <a:pt x="1398345" y="100787"/>
                  </a:lnTo>
                  <a:lnTo>
                    <a:pt x="1419422" y="139618"/>
                  </a:lnTo>
                  <a:lnTo>
                    <a:pt x="1432742" y="182529"/>
                  </a:lnTo>
                  <a:lnTo>
                    <a:pt x="1437386" y="228599"/>
                  </a:lnTo>
                  <a:lnTo>
                    <a:pt x="1437386" y="6584555"/>
                  </a:lnTo>
                  <a:lnTo>
                    <a:pt x="1442031" y="6630626"/>
                  </a:lnTo>
                  <a:lnTo>
                    <a:pt x="1455351" y="6673536"/>
                  </a:lnTo>
                  <a:lnTo>
                    <a:pt x="1476428" y="6712367"/>
                  </a:lnTo>
                  <a:lnTo>
                    <a:pt x="1504342" y="6746199"/>
                  </a:lnTo>
                  <a:lnTo>
                    <a:pt x="1538174" y="6774113"/>
                  </a:lnTo>
                  <a:lnTo>
                    <a:pt x="1577005" y="6795190"/>
                  </a:lnTo>
                  <a:lnTo>
                    <a:pt x="1619916" y="6808510"/>
                  </a:lnTo>
                  <a:lnTo>
                    <a:pt x="1665986" y="6813155"/>
                  </a:lnTo>
                  <a:lnTo>
                    <a:pt x="15812120" y="6813155"/>
                  </a:lnTo>
                </a:path>
              </a:pathLst>
            </a:custGeom>
            <a:ln w="38099">
              <a:solidFill>
                <a:srgbClr val="6E332E"/>
              </a:solidFill>
            </a:ln>
          </p:spPr>
          <p:txBody>
            <a:bodyPr wrap="square" lIns="0" tIns="0" rIns="0" bIns="0" rtlCol="0"/>
            <a:lstStyle/>
            <a:p>
              <a:endParaRPr/>
            </a:p>
          </p:txBody>
        </p:sp>
        <p:pic>
          <p:nvPicPr>
            <p:cNvPr id="8" name="object 8"/>
            <p:cNvPicPr/>
            <p:nvPr/>
          </p:nvPicPr>
          <p:blipFill>
            <a:blip r:embed="rId3" cstate="print"/>
            <a:stretch>
              <a:fillRect/>
            </a:stretch>
          </p:blipFill>
          <p:spPr>
            <a:xfrm>
              <a:off x="15802595" y="9182099"/>
              <a:ext cx="152399" cy="152399"/>
            </a:xfrm>
            <a:prstGeom prst="rect">
              <a:avLst/>
            </a:prstGeom>
          </p:spPr>
        </p:pic>
      </p:grpSp>
      <p:sp>
        <p:nvSpPr>
          <p:cNvPr id="9" name="object 9"/>
          <p:cNvSpPr txBox="1"/>
          <p:nvPr/>
        </p:nvSpPr>
        <p:spPr>
          <a:xfrm>
            <a:off x="4572000" y="8941135"/>
            <a:ext cx="9829800" cy="621965"/>
          </a:xfrm>
          <a:prstGeom prst="rect">
            <a:avLst/>
          </a:prstGeom>
          <a:solidFill>
            <a:srgbClr val="6E332E"/>
          </a:solidFill>
        </p:spPr>
        <p:txBody>
          <a:bodyPr vert="horz" wrap="square" lIns="0" tIns="173990" rIns="0" bIns="0" rtlCol="0">
            <a:spAutoFit/>
          </a:bodyPr>
          <a:lstStyle/>
          <a:p>
            <a:pPr marL="971550">
              <a:lnSpc>
                <a:spcPct val="100000"/>
              </a:lnSpc>
              <a:spcBef>
                <a:spcPts val="1370"/>
              </a:spcBef>
              <a:tabLst>
                <a:tab pos="3001645" algn="l"/>
              </a:tabLst>
            </a:pPr>
            <a:r>
              <a:rPr lang="en-US" sz="2900" spc="75" dirty="0">
                <a:solidFill>
                  <a:srgbClr val="FFFFFF"/>
                </a:solidFill>
                <a:latin typeface="Lucida Sans Unicode"/>
                <a:cs typeface="Lucida Sans Unicode"/>
              </a:rPr>
              <a:t>Data Dragons</a:t>
            </a:r>
            <a:r>
              <a:rPr sz="2900" spc="45" dirty="0">
                <a:solidFill>
                  <a:srgbClr val="FFFFFF"/>
                </a:solidFill>
                <a:latin typeface="Lucida Sans Unicode"/>
                <a:cs typeface="Lucida Sans Unicode"/>
              </a:rPr>
              <a:t> </a:t>
            </a:r>
            <a:r>
              <a:rPr sz="2900" spc="-409" dirty="0">
                <a:solidFill>
                  <a:srgbClr val="FFFFFF"/>
                </a:solidFill>
                <a:latin typeface="Lucida Sans Unicode"/>
                <a:cs typeface="Lucida Sans Unicode"/>
              </a:rPr>
              <a:t>|</a:t>
            </a:r>
            <a:r>
              <a:rPr lang="en-US" sz="2900" spc="-409" dirty="0">
                <a:solidFill>
                  <a:srgbClr val="FFFFFF"/>
                </a:solidFill>
                <a:latin typeface="Lucida Sans Unicode"/>
                <a:cs typeface="Lucida Sans Unicode"/>
              </a:rPr>
              <a:t>     </a:t>
            </a:r>
            <a:r>
              <a:rPr sz="2900" spc="130" dirty="0">
                <a:solidFill>
                  <a:srgbClr val="FFFFFF"/>
                </a:solidFill>
                <a:latin typeface="Lucida Sans Unicode"/>
                <a:cs typeface="Lucida Sans Unicode"/>
              </a:rPr>
              <a:t>University</a:t>
            </a:r>
            <a:r>
              <a:rPr sz="2900" spc="25" dirty="0">
                <a:solidFill>
                  <a:srgbClr val="FFFFFF"/>
                </a:solidFill>
                <a:latin typeface="Lucida Sans Unicode"/>
                <a:cs typeface="Lucida Sans Unicode"/>
              </a:rPr>
              <a:t> </a:t>
            </a:r>
            <a:r>
              <a:rPr sz="2900" spc="110" dirty="0">
                <a:solidFill>
                  <a:srgbClr val="FFFFFF"/>
                </a:solidFill>
                <a:latin typeface="Lucida Sans Unicode"/>
                <a:cs typeface="Lucida Sans Unicode"/>
              </a:rPr>
              <a:t>of</a:t>
            </a:r>
            <a:r>
              <a:rPr sz="2900" spc="20" dirty="0">
                <a:solidFill>
                  <a:srgbClr val="FFFFFF"/>
                </a:solidFill>
                <a:latin typeface="Lucida Sans Unicode"/>
                <a:cs typeface="Lucida Sans Unicode"/>
              </a:rPr>
              <a:t> </a:t>
            </a:r>
            <a:r>
              <a:rPr sz="2900" spc="95" dirty="0">
                <a:solidFill>
                  <a:srgbClr val="FFFFFF"/>
                </a:solidFill>
                <a:latin typeface="Lucida Sans Unicode"/>
                <a:cs typeface="Lucida Sans Unicode"/>
              </a:rPr>
              <a:t>South</a:t>
            </a:r>
            <a:r>
              <a:rPr sz="2900" spc="25" dirty="0">
                <a:solidFill>
                  <a:srgbClr val="FFFFFF"/>
                </a:solidFill>
                <a:latin typeface="Lucida Sans Unicode"/>
                <a:cs typeface="Lucida Sans Unicode"/>
              </a:rPr>
              <a:t> </a:t>
            </a:r>
            <a:r>
              <a:rPr sz="2900" spc="190" dirty="0">
                <a:solidFill>
                  <a:srgbClr val="FFFFFF"/>
                </a:solidFill>
                <a:latin typeface="Lucida Sans Unicode"/>
                <a:cs typeface="Lucida Sans Unicode"/>
              </a:rPr>
              <a:t>Florida</a:t>
            </a:r>
            <a:endParaRPr sz="2900" dirty="0">
              <a:latin typeface="Lucida Sans Unicode"/>
              <a:cs typeface="Lucida Sans Unicode"/>
            </a:endParaRPr>
          </a:p>
        </p:txBody>
      </p:sp>
      <p:sp>
        <p:nvSpPr>
          <p:cNvPr id="10" name="TextBox 9">
            <a:extLst>
              <a:ext uri="{FF2B5EF4-FFF2-40B4-BE49-F238E27FC236}">
                <a16:creationId xmlns:a16="http://schemas.microsoft.com/office/drawing/2014/main" id="{86F213B0-5A57-0D6E-DFF7-D3D765AAFB11}"/>
              </a:ext>
            </a:extLst>
          </p:cNvPr>
          <p:cNvSpPr txBox="1"/>
          <p:nvPr/>
        </p:nvSpPr>
        <p:spPr>
          <a:xfrm>
            <a:off x="3424748" y="961221"/>
            <a:ext cx="11510452" cy="5401479"/>
          </a:xfrm>
          <a:prstGeom prst="rect">
            <a:avLst/>
          </a:prstGeom>
          <a:noFill/>
        </p:spPr>
        <p:txBody>
          <a:bodyPr wrap="square" rtlCol="0">
            <a:spAutoFit/>
          </a:bodyPr>
          <a:lstStyle/>
          <a:p>
            <a:pPr algn="ctr"/>
            <a:r>
              <a:rPr lang="en-US" sz="11500" dirty="0">
                <a:solidFill>
                  <a:srgbClr val="6E332E"/>
                </a:solidFill>
              </a:rPr>
              <a:t>Enhancing Higher Education Student Success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5813634" y="954278"/>
            <a:ext cx="148826" cy="148826"/>
          </a:xfrm>
          <a:prstGeom prst="rect">
            <a:avLst/>
          </a:prstGeom>
        </p:spPr>
      </p:pic>
      <p:grpSp>
        <p:nvGrpSpPr>
          <p:cNvPr id="4" name="object 4"/>
          <p:cNvGrpSpPr/>
          <p:nvPr/>
        </p:nvGrpSpPr>
        <p:grpSpPr>
          <a:xfrm>
            <a:off x="0" y="9143820"/>
            <a:ext cx="5626100" cy="152400"/>
            <a:chOff x="0" y="9143820"/>
            <a:chExt cx="5626100" cy="152400"/>
          </a:xfrm>
        </p:grpSpPr>
        <p:sp>
          <p:nvSpPr>
            <p:cNvPr id="5" name="object 5"/>
            <p:cNvSpPr/>
            <p:nvPr/>
          </p:nvSpPr>
          <p:spPr>
            <a:xfrm>
              <a:off x="0" y="9200970"/>
              <a:ext cx="5483225" cy="38100"/>
            </a:xfrm>
            <a:custGeom>
              <a:avLst/>
              <a:gdLst/>
              <a:ahLst/>
              <a:cxnLst/>
              <a:rect l="l" t="t" r="r" b="b"/>
              <a:pathLst>
                <a:path w="5483225" h="38100">
                  <a:moveTo>
                    <a:pt x="0" y="38099"/>
                  </a:moveTo>
                  <a:lnTo>
                    <a:pt x="0" y="0"/>
                  </a:lnTo>
                  <a:lnTo>
                    <a:pt x="5483037" y="0"/>
                  </a:lnTo>
                  <a:lnTo>
                    <a:pt x="5483037" y="38099"/>
                  </a:lnTo>
                  <a:lnTo>
                    <a:pt x="0" y="38099"/>
                  </a:lnTo>
                  <a:close/>
                </a:path>
              </a:pathLst>
            </a:custGeom>
            <a:solidFill>
              <a:srgbClr val="6E332E"/>
            </a:solidFill>
          </p:spPr>
          <p:txBody>
            <a:bodyPr wrap="square" lIns="0" tIns="0" rIns="0" bIns="0" rtlCol="0"/>
            <a:lstStyle/>
            <a:p>
              <a:endParaRPr/>
            </a:p>
          </p:txBody>
        </p:sp>
        <p:pic>
          <p:nvPicPr>
            <p:cNvPr id="6" name="object 6"/>
            <p:cNvPicPr/>
            <p:nvPr/>
          </p:nvPicPr>
          <p:blipFill>
            <a:blip r:embed="rId3" cstate="print"/>
            <a:stretch>
              <a:fillRect/>
            </a:stretch>
          </p:blipFill>
          <p:spPr>
            <a:xfrm>
              <a:off x="5473512" y="9143820"/>
              <a:ext cx="152399" cy="152399"/>
            </a:xfrm>
            <a:prstGeom prst="rect">
              <a:avLst/>
            </a:prstGeom>
          </p:spPr>
        </p:pic>
      </p:grpSp>
      <p:grpSp>
        <p:nvGrpSpPr>
          <p:cNvPr id="7" name="object 7"/>
          <p:cNvGrpSpPr/>
          <p:nvPr/>
        </p:nvGrpSpPr>
        <p:grpSpPr>
          <a:xfrm>
            <a:off x="12662038" y="9143820"/>
            <a:ext cx="5626100" cy="152400"/>
            <a:chOff x="12662038" y="9143820"/>
            <a:chExt cx="5626100" cy="152400"/>
          </a:xfrm>
        </p:grpSpPr>
        <p:sp>
          <p:nvSpPr>
            <p:cNvPr id="8" name="object 8"/>
            <p:cNvSpPr/>
            <p:nvPr/>
          </p:nvSpPr>
          <p:spPr>
            <a:xfrm>
              <a:off x="12804913" y="9200970"/>
              <a:ext cx="5483225" cy="38100"/>
            </a:xfrm>
            <a:custGeom>
              <a:avLst/>
              <a:gdLst/>
              <a:ahLst/>
              <a:cxnLst/>
              <a:rect l="l" t="t" r="r" b="b"/>
              <a:pathLst>
                <a:path w="5483225" h="38100">
                  <a:moveTo>
                    <a:pt x="5483086" y="0"/>
                  </a:moveTo>
                  <a:lnTo>
                    <a:pt x="5483086" y="38099"/>
                  </a:lnTo>
                  <a:lnTo>
                    <a:pt x="0" y="38099"/>
                  </a:lnTo>
                  <a:lnTo>
                    <a:pt x="0" y="0"/>
                  </a:lnTo>
                  <a:lnTo>
                    <a:pt x="5483086" y="0"/>
                  </a:lnTo>
                  <a:close/>
                </a:path>
              </a:pathLst>
            </a:custGeom>
            <a:solidFill>
              <a:srgbClr val="6E332E"/>
            </a:solidFill>
          </p:spPr>
          <p:txBody>
            <a:bodyPr wrap="square" lIns="0" tIns="0" rIns="0" bIns="0" rtlCol="0"/>
            <a:lstStyle/>
            <a:p>
              <a:endParaRPr/>
            </a:p>
          </p:txBody>
        </p:sp>
        <p:pic>
          <p:nvPicPr>
            <p:cNvPr id="9" name="object 9"/>
            <p:cNvPicPr/>
            <p:nvPr/>
          </p:nvPicPr>
          <p:blipFill>
            <a:blip r:embed="rId4" cstate="print"/>
            <a:stretch>
              <a:fillRect/>
            </a:stretch>
          </p:blipFill>
          <p:spPr>
            <a:xfrm>
              <a:off x="12662038" y="9143820"/>
              <a:ext cx="152399" cy="152399"/>
            </a:xfrm>
            <a:prstGeom prst="rect">
              <a:avLst/>
            </a:prstGeom>
          </p:spPr>
        </p:pic>
      </p:grpSp>
      <p:pic>
        <p:nvPicPr>
          <p:cNvPr id="10" name="object 10"/>
          <p:cNvPicPr/>
          <p:nvPr/>
        </p:nvPicPr>
        <p:blipFill>
          <a:blip r:embed="rId5" cstate="print"/>
          <a:stretch>
            <a:fillRect/>
          </a:stretch>
        </p:blipFill>
        <p:spPr>
          <a:xfrm>
            <a:off x="15633394" y="973327"/>
            <a:ext cx="110746" cy="110749"/>
          </a:xfrm>
          <a:prstGeom prst="rect">
            <a:avLst/>
          </a:prstGeom>
        </p:spPr>
      </p:pic>
      <p:pic>
        <p:nvPicPr>
          <p:cNvPr id="11" name="object 11"/>
          <p:cNvPicPr/>
          <p:nvPr/>
        </p:nvPicPr>
        <p:blipFill>
          <a:blip r:embed="rId6" cstate="print"/>
          <a:stretch>
            <a:fillRect/>
          </a:stretch>
        </p:blipFill>
        <p:spPr>
          <a:xfrm>
            <a:off x="15415051" y="954278"/>
            <a:ext cx="148826" cy="148826"/>
          </a:xfrm>
          <a:prstGeom prst="rect">
            <a:avLst/>
          </a:prstGeom>
        </p:spPr>
      </p:pic>
      <p:grpSp>
        <p:nvGrpSpPr>
          <p:cNvPr id="12" name="object 12"/>
          <p:cNvGrpSpPr/>
          <p:nvPr/>
        </p:nvGrpSpPr>
        <p:grpSpPr>
          <a:xfrm>
            <a:off x="9564421" y="3413893"/>
            <a:ext cx="6360160" cy="4690110"/>
            <a:chOff x="9564421" y="3413893"/>
            <a:chExt cx="6360160" cy="4690110"/>
          </a:xfrm>
        </p:grpSpPr>
        <p:pic>
          <p:nvPicPr>
            <p:cNvPr id="13" name="object 13"/>
            <p:cNvPicPr/>
            <p:nvPr/>
          </p:nvPicPr>
          <p:blipFill>
            <a:blip r:embed="rId7" cstate="print"/>
            <a:stretch>
              <a:fillRect/>
            </a:stretch>
          </p:blipFill>
          <p:spPr>
            <a:xfrm>
              <a:off x="10622416" y="4066193"/>
              <a:ext cx="103141" cy="103141"/>
            </a:xfrm>
            <a:prstGeom prst="rect">
              <a:avLst/>
            </a:prstGeom>
          </p:spPr>
        </p:pic>
        <p:pic>
          <p:nvPicPr>
            <p:cNvPr id="14" name="object 14"/>
            <p:cNvPicPr/>
            <p:nvPr/>
          </p:nvPicPr>
          <p:blipFill>
            <a:blip r:embed="rId8" cstate="print"/>
            <a:stretch>
              <a:fillRect/>
            </a:stretch>
          </p:blipFill>
          <p:spPr>
            <a:xfrm>
              <a:off x="10622416" y="5355459"/>
              <a:ext cx="103141" cy="103141"/>
            </a:xfrm>
            <a:prstGeom prst="rect">
              <a:avLst/>
            </a:prstGeom>
          </p:spPr>
        </p:pic>
        <p:sp>
          <p:nvSpPr>
            <p:cNvPr id="15" name="object 15"/>
            <p:cNvSpPr/>
            <p:nvPr/>
          </p:nvSpPr>
          <p:spPr>
            <a:xfrm>
              <a:off x="9583471" y="3490093"/>
              <a:ext cx="6264910" cy="4471035"/>
            </a:xfrm>
            <a:custGeom>
              <a:avLst/>
              <a:gdLst/>
              <a:ahLst/>
              <a:cxnLst/>
              <a:rect l="l" t="t" r="r" b="b"/>
              <a:pathLst>
                <a:path w="6264909" h="4471034">
                  <a:moveTo>
                    <a:pt x="1298634" y="0"/>
                  </a:moveTo>
                  <a:lnTo>
                    <a:pt x="228599" y="0"/>
                  </a:lnTo>
                  <a:lnTo>
                    <a:pt x="182529" y="4644"/>
                  </a:lnTo>
                  <a:lnTo>
                    <a:pt x="139618" y="17964"/>
                  </a:lnTo>
                  <a:lnTo>
                    <a:pt x="100787" y="39041"/>
                  </a:lnTo>
                  <a:lnTo>
                    <a:pt x="66955" y="66955"/>
                  </a:lnTo>
                  <a:lnTo>
                    <a:pt x="39041" y="100787"/>
                  </a:lnTo>
                  <a:lnTo>
                    <a:pt x="17964" y="139618"/>
                  </a:lnTo>
                  <a:lnTo>
                    <a:pt x="4644" y="182529"/>
                  </a:lnTo>
                  <a:lnTo>
                    <a:pt x="0" y="228599"/>
                  </a:lnTo>
                  <a:lnTo>
                    <a:pt x="0" y="3380450"/>
                  </a:lnTo>
                  <a:lnTo>
                    <a:pt x="4644" y="3426521"/>
                  </a:lnTo>
                  <a:lnTo>
                    <a:pt x="17964" y="3469432"/>
                  </a:lnTo>
                  <a:lnTo>
                    <a:pt x="39041" y="3508263"/>
                  </a:lnTo>
                  <a:lnTo>
                    <a:pt x="66955" y="3542095"/>
                  </a:lnTo>
                  <a:lnTo>
                    <a:pt x="100787" y="3570009"/>
                  </a:lnTo>
                  <a:lnTo>
                    <a:pt x="139618" y="3591086"/>
                  </a:lnTo>
                  <a:lnTo>
                    <a:pt x="182529" y="3604406"/>
                  </a:lnTo>
                  <a:lnTo>
                    <a:pt x="228599" y="3609050"/>
                  </a:lnTo>
                  <a:lnTo>
                    <a:pt x="6036197" y="3609050"/>
                  </a:lnTo>
                  <a:lnTo>
                    <a:pt x="6082268" y="3613695"/>
                  </a:lnTo>
                  <a:lnTo>
                    <a:pt x="6125179" y="3627015"/>
                  </a:lnTo>
                  <a:lnTo>
                    <a:pt x="6164010" y="3648092"/>
                  </a:lnTo>
                  <a:lnTo>
                    <a:pt x="6197842" y="3676006"/>
                  </a:lnTo>
                  <a:lnTo>
                    <a:pt x="6225756" y="3709838"/>
                  </a:lnTo>
                  <a:lnTo>
                    <a:pt x="6246833" y="3748669"/>
                  </a:lnTo>
                  <a:lnTo>
                    <a:pt x="6260153" y="3791580"/>
                  </a:lnTo>
                  <a:lnTo>
                    <a:pt x="6264797" y="3837650"/>
                  </a:lnTo>
                  <a:lnTo>
                    <a:pt x="6264797" y="4470586"/>
                  </a:lnTo>
                </a:path>
              </a:pathLst>
            </a:custGeom>
            <a:ln w="38099">
              <a:solidFill>
                <a:srgbClr val="6E332E"/>
              </a:solidFill>
            </a:ln>
          </p:spPr>
          <p:txBody>
            <a:bodyPr wrap="square" lIns="0" tIns="0" rIns="0" bIns="0" rtlCol="0"/>
            <a:lstStyle/>
            <a:p>
              <a:endParaRPr/>
            </a:p>
          </p:txBody>
        </p:sp>
        <p:pic>
          <p:nvPicPr>
            <p:cNvPr id="16" name="object 16"/>
            <p:cNvPicPr/>
            <p:nvPr/>
          </p:nvPicPr>
          <p:blipFill>
            <a:blip r:embed="rId3" cstate="print"/>
            <a:stretch>
              <a:fillRect/>
            </a:stretch>
          </p:blipFill>
          <p:spPr>
            <a:xfrm>
              <a:off x="10872581" y="3413893"/>
              <a:ext cx="152399" cy="152399"/>
            </a:xfrm>
            <a:prstGeom prst="rect">
              <a:avLst/>
            </a:prstGeom>
          </p:spPr>
        </p:pic>
        <p:pic>
          <p:nvPicPr>
            <p:cNvPr id="17" name="object 17"/>
            <p:cNvPicPr/>
            <p:nvPr/>
          </p:nvPicPr>
          <p:blipFill>
            <a:blip r:embed="rId9" cstate="print"/>
            <a:stretch>
              <a:fillRect/>
            </a:stretch>
          </p:blipFill>
          <p:spPr>
            <a:xfrm>
              <a:off x="15772069" y="7951155"/>
              <a:ext cx="152399" cy="152399"/>
            </a:xfrm>
            <a:prstGeom prst="rect">
              <a:avLst/>
            </a:prstGeom>
          </p:spPr>
        </p:pic>
      </p:grpSp>
      <p:pic>
        <p:nvPicPr>
          <p:cNvPr id="18" name="object 18"/>
          <p:cNvPicPr/>
          <p:nvPr/>
        </p:nvPicPr>
        <p:blipFill>
          <a:blip r:embed="rId10" cstate="print"/>
          <a:stretch>
            <a:fillRect/>
          </a:stretch>
        </p:blipFill>
        <p:spPr>
          <a:xfrm>
            <a:off x="890243" y="2617157"/>
            <a:ext cx="6791324" cy="5915024"/>
          </a:xfrm>
          <a:prstGeom prst="rect">
            <a:avLst/>
          </a:prstGeom>
        </p:spPr>
      </p:pic>
      <p:sp>
        <p:nvSpPr>
          <p:cNvPr id="19" name="object 19"/>
          <p:cNvSpPr txBox="1">
            <a:spLocks noGrp="1"/>
          </p:cNvSpPr>
          <p:nvPr>
            <p:ph type="title"/>
          </p:nvPr>
        </p:nvSpPr>
        <p:spPr>
          <a:xfrm>
            <a:off x="877543" y="665066"/>
            <a:ext cx="3860800" cy="1233170"/>
          </a:xfrm>
          <a:prstGeom prst="rect">
            <a:avLst/>
          </a:prstGeom>
        </p:spPr>
        <p:txBody>
          <a:bodyPr vert="horz" wrap="square" lIns="0" tIns="210185" rIns="0" bIns="0" rtlCol="0">
            <a:spAutoFit/>
          </a:bodyPr>
          <a:lstStyle/>
          <a:p>
            <a:pPr marL="12700" marR="5080">
              <a:lnSpc>
                <a:spcPct val="72000"/>
              </a:lnSpc>
              <a:spcBef>
                <a:spcPts val="1655"/>
              </a:spcBef>
            </a:pPr>
            <a:r>
              <a:rPr sz="4600" b="0" spc="310" dirty="0">
                <a:solidFill>
                  <a:srgbClr val="6E332E"/>
                </a:solidFill>
                <a:latin typeface="Trebuchet MS"/>
                <a:cs typeface="Trebuchet MS"/>
              </a:rPr>
              <a:t>E</a:t>
            </a:r>
            <a:r>
              <a:rPr sz="4600" b="0" spc="795" dirty="0">
                <a:solidFill>
                  <a:srgbClr val="6E332E"/>
                </a:solidFill>
                <a:latin typeface="Trebuchet MS"/>
                <a:cs typeface="Trebuchet MS"/>
              </a:rPr>
              <a:t>x</a:t>
            </a:r>
            <a:r>
              <a:rPr sz="4600" b="0" spc="605" dirty="0">
                <a:solidFill>
                  <a:srgbClr val="6E332E"/>
                </a:solidFill>
                <a:latin typeface="Trebuchet MS"/>
                <a:cs typeface="Trebuchet MS"/>
              </a:rPr>
              <a:t>p</a:t>
            </a:r>
            <a:r>
              <a:rPr sz="4600" b="0" spc="894" dirty="0">
                <a:solidFill>
                  <a:srgbClr val="6E332E"/>
                </a:solidFill>
                <a:latin typeface="Trebuchet MS"/>
                <a:cs typeface="Trebuchet MS"/>
              </a:rPr>
              <a:t>l</a:t>
            </a:r>
            <a:r>
              <a:rPr sz="4600" b="0" spc="515" dirty="0">
                <a:solidFill>
                  <a:srgbClr val="6E332E"/>
                </a:solidFill>
                <a:latin typeface="Trebuchet MS"/>
                <a:cs typeface="Trebuchet MS"/>
              </a:rPr>
              <a:t>o</a:t>
            </a:r>
            <a:r>
              <a:rPr sz="4600" b="0" spc="450" dirty="0">
                <a:solidFill>
                  <a:srgbClr val="6E332E"/>
                </a:solidFill>
                <a:latin typeface="Trebuchet MS"/>
                <a:cs typeface="Trebuchet MS"/>
              </a:rPr>
              <a:t>r</a:t>
            </a:r>
            <a:r>
              <a:rPr sz="4600" b="0" spc="545" dirty="0">
                <a:solidFill>
                  <a:srgbClr val="6E332E"/>
                </a:solidFill>
                <a:latin typeface="Trebuchet MS"/>
                <a:cs typeface="Trebuchet MS"/>
              </a:rPr>
              <a:t>a</a:t>
            </a:r>
            <a:r>
              <a:rPr sz="4600" b="0" spc="500" dirty="0">
                <a:solidFill>
                  <a:srgbClr val="6E332E"/>
                </a:solidFill>
                <a:latin typeface="Trebuchet MS"/>
                <a:cs typeface="Trebuchet MS"/>
              </a:rPr>
              <a:t>t</a:t>
            </a:r>
            <a:r>
              <a:rPr sz="4600" b="0" spc="515" dirty="0">
                <a:solidFill>
                  <a:srgbClr val="6E332E"/>
                </a:solidFill>
                <a:latin typeface="Trebuchet MS"/>
                <a:cs typeface="Trebuchet MS"/>
              </a:rPr>
              <a:t>o</a:t>
            </a:r>
            <a:r>
              <a:rPr sz="4600" b="0" spc="450" dirty="0">
                <a:solidFill>
                  <a:srgbClr val="6E332E"/>
                </a:solidFill>
                <a:latin typeface="Trebuchet MS"/>
                <a:cs typeface="Trebuchet MS"/>
              </a:rPr>
              <a:t>r</a:t>
            </a:r>
            <a:r>
              <a:rPr sz="4600" b="0" spc="615" dirty="0">
                <a:solidFill>
                  <a:srgbClr val="6E332E"/>
                </a:solidFill>
                <a:latin typeface="Trebuchet MS"/>
                <a:cs typeface="Trebuchet MS"/>
              </a:rPr>
              <a:t>y  </a:t>
            </a:r>
            <a:r>
              <a:rPr sz="4600" b="0" spc="760" dirty="0">
                <a:solidFill>
                  <a:srgbClr val="6E332E"/>
                </a:solidFill>
                <a:latin typeface="Trebuchet MS"/>
                <a:cs typeface="Trebuchet MS"/>
              </a:rPr>
              <a:t>Analysis</a:t>
            </a:r>
            <a:endParaRPr sz="4600">
              <a:latin typeface="Trebuchet MS"/>
              <a:cs typeface="Trebuchet MS"/>
            </a:endParaRPr>
          </a:p>
        </p:txBody>
      </p:sp>
      <p:sp>
        <p:nvSpPr>
          <p:cNvPr id="20" name="object 20"/>
          <p:cNvSpPr txBox="1"/>
          <p:nvPr/>
        </p:nvSpPr>
        <p:spPr>
          <a:xfrm>
            <a:off x="16230623" y="814450"/>
            <a:ext cx="1041400" cy="330200"/>
          </a:xfrm>
          <a:prstGeom prst="rect">
            <a:avLst/>
          </a:prstGeom>
        </p:spPr>
        <p:txBody>
          <a:bodyPr vert="horz" wrap="square" lIns="0" tIns="12700" rIns="0" bIns="0" rtlCol="0">
            <a:spAutoFit/>
          </a:bodyPr>
          <a:lstStyle/>
          <a:p>
            <a:pPr marL="12700">
              <a:lnSpc>
                <a:spcPct val="100000"/>
              </a:lnSpc>
              <a:spcBef>
                <a:spcPts val="100"/>
              </a:spcBef>
            </a:pPr>
            <a:r>
              <a:rPr sz="2000" spc="160" dirty="0">
                <a:solidFill>
                  <a:srgbClr val="6E332E"/>
                </a:solidFill>
                <a:latin typeface="Trebuchet MS"/>
                <a:cs typeface="Trebuchet MS"/>
              </a:rPr>
              <a:t>Page</a:t>
            </a:r>
            <a:r>
              <a:rPr sz="2000" spc="-10" dirty="0">
                <a:solidFill>
                  <a:srgbClr val="6E332E"/>
                </a:solidFill>
                <a:latin typeface="Trebuchet MS"/>
                <a:cs typeface="Trebuchet MS"/>
              </a:rPr>
              <a:t> </a:t>
            </a:r>
            <a:r>
              <a:rPr sz="2000" spc="150" dirty="0">
                <a:solidFill>
                  <a:srgbClr val="6E332E"/>
                </a:solidFill>
                <a:latin typeface="Trebuchet MS"/>
                <a:cs typeface="Trebuchet MS"/>
              </a:rPr>
              <a:t>10</a:t>
            </a:r>
            <a:endParaRPr sz="2000">
              <a:latin typeface="Trebuchet MS"/>
              <a:cs typeface="Trebuchet MS"/>
            </a:endParaRPr>
          </a:p>
        </p:txBody>
      </p:sp>
      <p:sp>
        <p:nvSpPr>
          <p:cNvPr id="21" name="object 21"/>
          <p:cNvSpPr txBox="1"/>
          <p:nvPr/>
        </p:nvSpPr>
        <p:spPr>
          <a:xfrm>
            <a:off x="10867167" y="2729181"/>
            <a:ext cx="4839335" cy="4136390"/>
          </a:xfrm>
          <a:prstGeom prst="rect">
            <a:avLst/>
          </a:prstGeom>
        </p:spPr>
        <p:txBody>
          <a:bodyPr vert="horz" wrap="square" lIns="0" tIns="314960" rIns="0" bIns="0" rtlCol="0">
            <a:spAutoFit/>
          </a:bodyPr>
          <a:lstStyle/>
          <a:p>
            <a:pPr marL="281305">
              <a:lnSpc>
                <a:spcPct val="100000"/>
              </a:lnSpc>
              <a:spcBef>
                <a:spcPts val="2480"/>
              </a:spcBef>
            </a:pPr>
            <a:r>
              <a:rPr sz="4600" spc="570" dirty="0">
                <a:solidFill>
                  <a:srgbClr val="6E332E"/>
                </a:solidFill>
                <a:latin typeface="Trebuchet MS"/>
                <a:cs typeface="Trebuchet MS"/>
              </a:rPr>
              <a:t>Gender</a:t>
            </a:r>
            <a:endParaRPr sz="4600">
              <a:latin typeface="Trebuchet MS"/>
              <a:cs typeface="Trebuchet MS"/>
            </a:endParaRPr>
          </a:p>
          <a:p>
            <a:pPr marL="12700" marR="24130">
              <a:lnSpc>
                <a:spcPct val="117500"/>
              </a:lnSpc>
              <a:spcBef>
                <a:spcPts val="775"/>
              </a:spcBef>
            </a:pPr>
            <a:r>
              <a:rPr sz="2400" spc="-165" dirty="0">
                <a:solidFill>
                  <a:srgbClr val="6E332E"/>
                </a:solidFill>
                <a:latin typeface="Lucida Sans Unicode"/>
                <a:cs typeface="Lucida Sans Unicode"/>
              </a:rPr>
              <a:t>T</a:t>
            </a:r>
            <a:r>
              <a:rPr sz="2400" spc="-110" dirty="0">
                <a:solidFill>
                  <a:srgbClr val="6E332E"/>
                </a:solidFill>
                <a:latin typeface="Lucida Sans Unicode"/>
                <a:cs typeface="Lucida Sans Unicode"/>
              </a:rPr>
              <a:t>h</a:t>
            </a:r>
            <a:r>
              <a:rPr sz="2400" spc="35" dirty="0">
                <a:solidFill>
                  <a:srgbClr val="6E332E"/>
                </a:solidFill>
                <a:latin typeface="Lucida Sans Unicode"/>
                <a:cs typeface="Lucida Sans Unicode"/>
              </a:rPr>
              <a:t>e</a:t>
            </a:r>
            <a:r>
              <a:rPr sz="2400" spc="-110" dirty="0">
                <a:solidFill>
                  <a:srgbClr val="6E332E"/>
                </a:solidFill>
                <a:latin typeface="Lucida Sans Unicode"/>
                <a:cs typeface="Lucida Sans Unicode"/>
              </a:rPr>
              <a:t>r</a:t>
            </a:r>
            <a:r>
              <a:rPr sz="2400" spc="40" dirty="0">
                <a:solidFill>
                  <a:srgbClr val="6E332E"/>
                </a:solidFill>
                <a:latin typeface="Lucida Sans Unicode"/>
                <a:cs typeface="Lucida Sans Unicode"/>
              </a:rPr>
              <a:t>e</a:t>
            </a:r>
            <a:r>
              <a:rPr sz="2400" spc="-120" dirty="0">
                <a:solidFill>
                  <a:srgbClr val="6E332E"/>
                </a:solidFill>
                <a:latin typeface="Lucida Sans Unicode"/>
                <a:cs typeface="Lucida Sans Unicode"/>
              </a:rPr>
              <a:t> </a:t>
            </a:r>
            <a:r>
              <a:rPr sz="2400" spc="-25" dirty="0">
                <a:solidFill>
                  <a:srgbClr val="6E332E"/>
                </a:solidFill>
                <a:latin typeface="Lucida Sans Unicode"/>
                <a:cs typeface="Lucida Sans Unicode"/>
              </a:rPr>
              <a:t>w</a:t>
            </a:r>
            <a:r>
              <a:rPr sz="2400" spc="-20" dirty="0">
                <a:solidFill>
                  <a:srgbClr val="6E332E"/>
                </a:solidFill>
                <a:latin typeface="Lucida Sans Unicode"/>
                <a:cs typeface="Lucida Sans Unicode"/>
              </a:rPr>
              <a:t>a</a:t>
            </a:r>
            <a:r>
              <a:rPr sz="2400" spc="-15" dirty="0">
                <a:solidFill>
                  <a:srgbClr val="6E332E"/>
                </a:solidFill>
                <a:latin typeface="Lucida Sans Unicode"/>
                <a:cs typeface="Lucida Sans Unicode"/>
              </a:rPr>
              <a:t>s</a:t>
            </a:r>
            <a:r>
              <a:rPr sz="2400" spc="-120" dirty="0">
                <a:solidFill>
                  <a:srgbClr val="6E332E"/>
                </a:solidFill>
                <a:latin typeface="Lucida Sans Unicode"/>
                <a:cs typeface="Lucida Sans Unicode"/>
              </a:rPr>
              <a:t> </a:t>
            </a:r>
            <a:r>
              <a:rPr sz="2400" spc="-15" dirty="0">
                <a:solidFill>
                  <a:srgbClr val="6E332E"/>
                </a:solidFill>
                <a:latin typeface="Lucida Sans Unicode"/>
                <a:cs typeface="Lucida Sans Unicode"/>
              </a:rPr>
              <a:t>a</a:t>
            </a:r>
            <a:r>
              <a:rPr sz="2400" spc="-120" dirty="0">
                <a:solidFill>
                  <a:srgbClr val="6E332E"/>
                </a:solidFill>
                <a:latin typeface="Lucida Sans Unicode"/>
                <a:cs typeface="Lucida Sans Unicode"/>
              </a:rPr>
              <a:t> </a:t>
            </a:r>
            <a:r>
              <a:rPr sz="2400" spc="-20" dirty="0">
                <a:solidFill>
                  <a:srgbClr val="6E332E"/>
                </a:solidFill>
                <a:latin typeface="Lucida Sans Unicode"/>
                <a:cs typeface="Lucida Sans Unicode"/>
              </a:rPr>
              <a:t>s</a:t>
            </a:r>
            <a:r>
              <a:rPr sz="2400" spc="-120" dirty="0">
                <a:solidFill>
                  <a:srgbClr val="6E332E"/>
                </a:solidFill>
                <a:latin typeface="Lucida Sans Unicode"/>
                <a:cs typeface="Lucida Sans Unicode"/>
              </a:rPr>
              <a:t>i</a:t>
            </a:r>
            <a:r>
              <a:rPr sz="2400" spc="-165" dirty="0">
                <a:solidFill>
                  <a:srgbClr val="6E332E"/>
                </a:solidFill>
                <a:latin typeface="Lucida Sans Unicode"/>
                <a:cs typeface="Lucida Sans Unicode"/>
              </a:rPr>
              <a:t>g</a:t>
            </a:r>
            <a:r>
              <a:rPr sz="2400" spc="-110" dirty="0">
                <a:solidFill>
                  <a:srgbClr val="6E332E"/>
                </a:solidFill>
                <a:latin typeface="Lucida Sans Unicode"/>
                <a:cs typeface="Lucida Sans Unicode"/>
              </a:rPr>
              <a:t>n</a:t>
            </a:r>
            <a:r>
              <a:rPr sz="2400" spc="-120" dirty="0">
                <a:solidFill>
                  <a:srgbClr val="6E332E"/>
                </a:solidFill>
                <a:latin typeface="Lucida Sans Unicode"/>
                <a:cs typeface="Lucida Sans Unicode"/>
              </a:rPr>
              <a:t>i</a:t>
            </a:r>
            <a:r>
              <a:rPr sz="2400" spc="-80" dirty="0">
                <a:solidFill>
                  <a:srgbClr val="6E332E"/>
                </a:solidFill>
                <a:latin typeface="Lucida Sans Unicode"/>
                <a:cs typeface="Lucida Sans Unicode"/>
              </a:rPr>
              <a:t>f</a:t>
            </a:r>
            <a:r>
              <a:rPr sz="2400" spc="-120" dirty="0">
                <a:solidFill>
                  <a:srgbClr val="6E332E"/>
                </a:solidFill>
                <a:latin typeface="Lucida Sans Unicode"/>
                <a:cs typeface="Lucida Sans Unicode"/>
              </a:rPr>
              <a:t>i</a:t>
            </a:r>
            <a:r>
              <a:rPr sz="2400" spc="145" dirty="0">
                <a:solidFill>
                  <a:srgbClr val="6E332E"/>
                </a:solidFill>
                <a:latin typeface="Lucida Sans Unicode"/>
                <a:cs typeface="Lucida Sans Unicode"/>
              </a:rPr>
              <a:t>c</a:t>
            </a:r>
            <a:r>
              <a:rPr sz="2400" spc="-20" dirty="0">
                <a:solidFill>
                  <a:srgbClr val="6E332E"/>
                </a:solidFill>
                <a:latin typeface="Lucida Sans Unicode"/>
                <a:cs typeface="Lucida Sans Unicode"/>
              </a:rPr>
              <a:t>a</a:t>
            </a:r>
            <a:r>
              <a:rPr sz="2400" spc="-110" dirty="0">
                <a:solidFill>
                  <a:srgbClr val="6E332E"/>
                </a:solidFill>
                <a:latin typeface="Lucida Sans Unicode"/>
                <a:cs typeface="Lucida Sans Unicode"/>
              </a:rPr>
              <a:t>n</a:t>
            </a:r>
            <a:r>
              <a:rPr sz="2400" spc="40" dirty="0">
                <a:solidFill>
                  <a:srgbClr val="6E332E"/>
                </a:solidFill>
                <a:latin typeface="Lucida Sans Unicode"/>
                <a:cs typeface="Lucida Sans Unicode"/>
              </a:rPr>
              <a:t>t</a:t>
            </a:r>
            <a:r>
              <a:rPr sz="2400" spc="-120" dirty="0">
                <a:solidFill>
                  <a:srgbClr val="6E332E"/>
                </a:solidFill>
                <a:latin typeface="Lucida Sans Unicode"/>
                <a:cs typeface="Lucida Sans Unicode"/>
              </a:rPr>
              <a:t> </a:t>
            </a:r>
            <a:r>
              <a:rPr sz="2400" spc="-110" dirty="0">
                <a:solidFill>
                  <a:srgbClr val="6E332E"/>
                </a:solidFill>
                <a:latin typeface="Lucida Sans Unicode"/>
                <a:cs typeface="Lucida Sans Unicode"/>
              </a:rPr>
              <a:t>nu</a:t>
            </a:r>
            <a:r>
              <a:rPr sz="2400" spc="-75" dirty="0">
                <a:solidFill>
                  <a:srgbClr val="6E332E"/>
                </a:solidFill>
                <a:latin typeface="Lucida Sans Unicode"/>
                <a:cs typeface="Lucida Sans Unicode"/>
              </a:rPr>
              <a:t>m</a:t>
            </a:r>
            <a:r>
              <a:rPr sz="2400" spc="5" dirty="0">
                <a:solidFill>
                  <a:srgbClr val="6E332E"/>
                </a:solidFill>
                <a:latin typeface="Lucida Sans Unicode"/>
                <a:cs typeface="Lucida Sans Unicode"/>
              </a:rPr>
              <a:t>b</a:t>
            </a:r>
            <a:r>
              <a:rPr sz="2400" spc="35" dirty="0">
                <a:solidFill>
                  <a:srgbClr val="6E332E"/>
                </a:solidFill>
                <a:latin typeface="Lucida Sans Unicode"/>
                <a:cs typeface="Lucida Sans Unicode"/>
              </a:rPr>
              <a:t>e</a:t>
            </a:r>
            <a:r>
              <a:rPr sz="2400" spc="-105" dirty="0">
                <a:solidFill>
                  <a:srgbClr val="6E332E"/>
                </a:solidFill>
                <a:latin typeface="Lucida Sans Unicode"/>
                <a:cs typeface="Lucida Sans Unicode"/>
              </a:rPr>
              <a:t>r</a:t>
            </a:r>
            <a:r>
              <a:rPr sz="2400" spc="-120" dirty="0">
                <a:solidFill>
                  <a:srgbClr val="6E332E"/>
                </a:solidFill>
                <a:latin typeface="Lucida Sans Unicode"/>
                <a:cs typeface="Lucida Sans Unicode"/>
              </a:rPr>
              <a:t> </a:t>
            </a:r>
            <a:r>
              <a:rPr sz="2400" spc="-45" dirty="0">
                <a:solidFill>
                  <a:srgbClr val="6E332E"/>
                </a:solidFill>
                <a:latin typeface="Lucida Sans Unicode"/>
                <a:cs typeface="Lucida Sans Unicode"/>
              </a:rPr>
              <a:t>o</a:t>
            </a:r>
            <a:r>
              <a:rPr sz="2400" spc="-70" dirty="0">
                <a:solidFill>
                  <a:srgbClr val="6E332E"/>
                </a:solidFill>
                <a:latin typeface="Lucida Sans Unicode"/>
                <a:cs typeface="Lucida Sans Unicode"/>
              </a:rPr>
              <a:t>f  </a:t>
            </a:r>
            <a:r>
              <a:rPr sz="2400" spc="-45" dirty="0">
                <a:solidFill>
                  <a:srgbClr val="6E332E"/>
                </a:solidFill>
                <a:latin typeface="Lucida Sans Unicode"/>
                <a:cs typeface="Lucida Sans Unicode"/>
              </a:rPr>
              <a:t>female </a:t>
            </a:r>
            <a:r>
              <a:rPr sz="2400" spc="-15" dirty="0">
                <a:solidFill>
                  <a:srgbClr val="6E332E"/>
                </a:solidFill>
                <a:latin typeface="Lucida Sans Unicode"/>
                <a:cs typeface="Lucida Sans Unicode"/>
              </a:rPr>
              <a:t>students </a:t>
            </a:r>
            <a:r>
              <a:rPr sz="2400" spc="15" dirty="0">
                <a:solidFill>
                  <a:srgbClr val="6E332E"/>
                </a:solidFill>
                <a:latin typeface="Lucida Sans Unicode"/>
                <a:cs typeface="Lucida Sans Unicode"/>
              </a:rPr>
              <a:t>(64.8%) </a:t>
            </a:r>
            <a:r>
              <a:rPr sz="2400" spc="20" dirty="0">
                <a:solidFill>
                  <a:srgbClr val="6E332E"/>
                </a:solidFill>
                <a:latin typeface="Lucida Sans Unicode"/>
                <a:cs typeface="Lucida Sans Unicode"/>
              </a:rPr>
              <a:t> </a:t>
            </a:r>
            <a:r>
              <a:rPr sz="2400" spc="-5" dirty="0">
                <a:solidFill>
                  <a:srgbClr val="6E332E"/>
                </a:solidFill>
                <a:latin typeface="Lucida Sans Unicode"/>
                <a:cs typeface="Lucida Sans Unicode"/>
              </a:rPr>
              <a:t>compared</a:t>
            </a:r>
            <a:r>
              <a:rPr sz="2400" spc="-130" dirty="0">
                <a:solidFill>
                  <a:srgbClr val="6E332E"/>
                </a:solidFill>
                <a:latin typeface="Lucida Sans Unicode"/>
                <a:cs typeface="Lucida Sans Unicode"/>
              </a:rPr>
              <a:t> </a:t>
            </a:r>
            <a:r>
              <a:rPr sz="2400" spc="-5" dirty="0">
                <a:solidFill>
                  <a:srgbClr val="6E332E"/>
                </a:solidFill>
                <a:latin typeface="Lucida Sans Unicode"/>
                <a:cs typeface="Lucida Sans Unicode"/>
              </a:rPr>
              <a:t>to</a:t>
            </a:r>
            <a:r>
              <a:rPr sz="2400" spc="-130" dirty="0">
                <a:solidFill>
                  <a:srgbClr val="6E332E"/>
                </a:solidFill>
                <a:latin typeface="Lucida Sans Unicode"/>
                <a:cs typeface="Lucida Sans Unicode"/>
              </a:rPr>
              <a:t> </a:t>
            </a:r>
            <a:r>
              <a:rPr sz="2400" spc="-10" dirty="0">
                <a:solidFill>
                  <a:srgbClr val="6E332E"/>
                </a:solidFill>
                <a:latin typeface="Lucida Sans Unicode"/>
                <a:cs typeface="Lucida Sans Unicode"/>
              </a:rPr>
              <a:t>the</a:t>
            </a:r>
            <a:r>
              <a:rPr sz="2400" spc="-130" dirty="0">
                <a:solidFill>
                  <a:srgbClr val="6E332E"/>
                </a:solidFill>
                <a:latin typeface="Lucida Sans Unicode"/>
                <a:cs typeface="Lucida Sans Unicode"/>
              </a:rPr>
              <a:t> </a:t>
            </a:r>
            <a:r>
              <a:rPr sz="2400" spc="-45" dirty="0">
                <a:solidFill>
                  <a:srgbClr val="6E332E"/>
                </a:solidFill>
                <a:latin typeface="Lucida Sans Unicode"/>
                <a:cs typeface="Lucida Sans Unicode"/>
              </a:rPr>
              <a:t>males</a:t>
            </a:r>
            <a:r>
              <a:rPr sz="2400" spc="-130" dirty="0">
                <a:solidFill>
                  <a:srgbClr val="6E332E"/>
                </a:solidFill>
                <a:latin typeface="Lucida Sans Unicode"/>
                <a:cs typeface="Lucida Sans Unicode"/>
              </a:rPr>
              <a:t> </a:t>
            </a:r>
            <a:r>
              <a:rPr sz="2400" spc="-45" dirty="0">
                <a:solidFill>
                  <a:srgbClr val="6E332E"/>
                </a:solidFill>
                <a:latin typeface="Lucida Sans Unicode"/>
                <a:cs typeface="Lucida Sans Unicode"/>
              </a:rPr>
              <a:t>(35.2%).</a:t>
            </a:r>
            <a:endParaRPr sz="2400">
              <a:latin typeface="Lucida Sans Unicode"/>
              <a:cs typeface="Lucida Sans Unicode"/>
            </a:endParaRPr>
          </a:p>
          <a:p>
            <a:pPr marL="12700" marR="5080" algn="just">
              <a:lnSpc>
                <a:spcPct val="117500"/>
              </a:lnSpc>
            </a:pPr>
            <a:r>
              <a:rPr sz="2400" spc="-45" dirty="0">
                <a:solidFill>
                  <a:srgbClr val="6E332E"/>
                </a:solidFill>
                <a:latin typeface="Lucida Sans Unicode"/>
                <a:cs typeface="Lucida Sans Unicode"/>
              </a:rPr>
              <a:t>A</a:t>
            </a:r>
            <a:r>
              <a:rPr sz="2400" spc="-165" dirty="0">
                <a:solidFill>
                  <a:srgbClr val="6E332E"/>
                </a:solidFill>
                <a:latin typeface="Lucida Sans Unicode"/>
                <a:cs typeface="Lucida Sans Unicode"/>
              </a:rPr>
              <a:t>l</a:t>
            </a:r>
            <a:r>
              <a:rPr sz="2400" spc="-20" dirty="0">
                <a:solidFill>
                  <a:srgbClr val="6E332E"/>
                </a:solidFill>
                <a:latin typeface="Lucida Sans Unicode"/>
                <a:cs typeface="Lucida Sans Unicode"/>
              </a:rPr>
              <a:t>s</a:t>
            </a:r>
            <a:r>
              <a:rPr sz="2400" spc="-40" dirty="0">
                <a:solidFill>
                  <a:srgbClr val="6E332E"/>
                </a:solidFill>
                <a:latin typeface="Lucida Sans Unicode"/>
                <a:cs typeface="Lucida Sans Unicode"/>
              </a:rPr>
              <a:t>o</a:t>
            </a:r>
            <a:r>
              <a:rPr sz="2400" spc="-120" dirty="0">
                <a:solidFill>
                  <a:srgbClr val="6E332E"/>
                </a:solidFill>
                <a:latin typeface="Lucida Sans Unicode"/>
                <a:cs typeface="Lucida Sans Unicode"/>
              </a:rPr>
              <a:t> i</a:t>
            </a:r>
            <a:r>
              <a:rPr sz="2400" spc="40" dirty="0">
                <a:solidFill>
                  <a:srgbClr val="6E332E"/>
                </a:solidFill>
                <a:latin typeface="Lucida Sans Unicode"/>
                <a:cs typeface="Lucida Sans Unicode"/>
              </a:rPr>
              <a:t>t</a:t>
            </a:r>
            <a:r>
              <a:rPr sz="2400" spc="-120" dirty="0">
                <a:solidFill>
                  <a:srgbClr val="6E332E"/>
                </a:solidFill>
                <a:latin typeface="Lucida Sans Unicode"/>
                <a:cs typeface="Lucida Sans Unicode"/>
              </a:rPr>
              <a:t> i</a:t>
            </a:r>
            <a:r>
              <a:rPr sz="2400" spc="-15" dirty="0">
                <a:solidFill>
                  <a:srgbClr val="6E332E"/>
                </a:solidFill>
                <a:latin typeface="Lucida Sans Unicode"/>
                <a:cs typeface="Lucida Sans Unicode"/>
              </a:rPr>
              <a:t>s</a:t>
            </a:r>
            <a:r>
              <a:rPr sz="2400" spc="-120" dirty="0">
                <a:solidFill>
                  <a:srgbClr val="6E332E"/>
                </a:solidFill>
                <a:latin typeface="Lucida Sans Unicode"/>
                <a:cs typeface="Lucida Sans Unicode"/>
              </a:rPr>
              <a:t> </a:t>
            </a:r>
            <a:r>
              <a:rPr sz="2400" spc="-45" dirty="0">
                <a:solidFill>
                  <a:srgbClr val="6E332E"/>
                </a:solidFill>
                <a:latin typeface="Lucida Sans Unicode"/>
                <a:cs typeface="Lucida Sans Unicode"/>
              </a:rPr>
              <a:t>o</a:t>
            </a:r>
            <a:r>
              <a:rPr sz="2400" spc="5" dirty="0">
                <a:solidFill>
                  <a:srgbClr val="6E332E"/>
                </a:solidFill>
                <a:latin typeface="Lucida Sans Unicode"/>
                <a:cs typeface="Lucida Sans Unicode"/>
              </a:rPr>
              <a:t>b</a:t>
            </a:r>
            <a:r>
              <a:rPr sz="2400" spc="-20" dirty="0">
                <a:solidFill>
                  <a:srgbClr val="6E332E"/>
                </a:solidFill>
                <a:latin typeface="Lucida Sans Unicode"/>
                <a:cs typeface="Lucida Sans Unicode"/>
              </a:rPr>
              <a:t>s</a:t>
            </a:r>
            <a:r>
              <a:rPr sz="2400" spc="35" dirty="0">
                <a:solidFill>
                  <a:srgbClr val="6E332E"/>
                </a:solidFill>
                <a:latin typeface="Lucida Sans Unicode"/>
                <a:cs typeface="Lucida Sans Unicode"/>
              </a:rPr>
              <a:t>e</a:t>
            </a:r>
            <a:r>
              <a:rPr sz="2400" spc="-110" dirty="0">
                <a:solidFill>
                  <a:srgbClr val="6E332E"/>
                </a:solidFill>
                <a:latin typeface="Lucida Sans Unicode"/>
                <a:cs typeface="Lucida Sans Unicode"/>
              </a:rPr>
              <a:t>r</a:t>
            </a:r>
            <a:r>
              <a:rPr sz="2400" spc="15" dirty="0">
                <a:solidFill>
                  <a:srgbClr val="6E332E"/>
                </a:solidFill>
                <a:latin typeface="Lucida Sans Unicode"/>
                <a:cs typeface="Lucida Sans Unicode"/>
              </a:rPr>
              <a:t>v</a:t>
            </a:r>
            <a:r>
              <a:rPr sz="2400" spc="35" dirty="0">
                <a:solidFill>
                  <a:srgbClr val="6E332E"/>
                </a:solidFill>
                <a:latin typeface="Lucida Sans Unicode"/>
                <a:cs typeface="Lucida Sans Unicode"/>
              </a:rPr>
              <a:t>e</a:t>
            </a:r>
            <a:r>
              <a:rPr sz="2400" spc="10" dirty="0">
                <a:solidFill>
                  <a:srgbClr val="6E332E"/>
                </a:solidFill>
                <a:latin typeface="Lucida Sans Unicode"/>
                <a:cs typeface="Lucida Sans Unicode"/>
              </a:rPr>
              <a:t>d</a:t>
            </a:r>
            <a:r>
              <a:rPr sz="2400" spc="-120" dirty="0">
                <a:solidFill>
                  <a:srgbClr val="6E332E"/>
                </a:solidFill>
                <a:latin typeface="Lucida Sans Unicode"/>
                <a:cs typeface="Lucida Sans Unicode"/>
              </a:rPr>
              <a:t> </a:t>
            </a:r>
            <a:r>
              <a:rPr sz="2400" spc="35" dirty="0">
                <a:solidFill>
                  <a:srgbClr val="6E332E"/>
                </a:solidFill>
                <a:latin typeface="Lucida Sans Unicode"/>
                <a:cs typeface="Lucida Sans Unicode"/>
              </a:rPr>
              <a:t>t</a:t>
            </a:r>
            <a:r>
              <a:rPr sz="2400" spc="-110" dirty="0">
                <a:solidFill>
                  <a:srgbClr val="6E332E"/>
                </a:solidFill>
                <a:latin typeface="Lucida Sans Unicode"/>
                <a:cs typeface="Lucida Sans Unicode"/>
              </a:rPr>
              <a:t>h</a:t>
            </a:r>
            <a:r>
              <a:rPr sz="2400" spc="-20" dirty="0">
                <a:solidFill>
                  <a:srgbClr val="6E332E"/>
                </a:solidFill>
                <a:latin typeface="Lucida Sans Unicode"/>
                <a:cs typeface="Lucida Sans Unicode"/>
              </a:rPr>
              <a:t>a</a:t>
            </a:r>
            <a:r>
              <a:rPr sz="2400" spc="40" dirty="0">
                <a:solidFill>
                  <a:srgbClr val="6E332E"/>
                </a:solidFill>
                <a:latin typeface="Lucida Sans Unicode"/>
                <a:cs typeface="Lucida Sans Unicode"/>
              </a:rPr>
              <a:t>t</a:t>
            </a:r>
            <a:r>
              <a:rPr sz="2400" spc="-120" dirty="0">
                <a:solidFill>
                  <a:srgbClr val="6E332E"/>
                </a:solidFill>
                <a:latin typeface="Lucida Sans Unicode"/>
                <a:cs typeface="Lucida Sans Unicode"/>
              </a:rPr>
              <a:t> </a:t>
            </a:r>
            <a:r>
              <a:rPr sz="2400" spc="35" dirty="0">
                <a:solidFill>
                  <a:srgbClr val="6E332E"/>
                </a:solidFill>
                <a:latin typeface="Lucida Sans Unicode"/>
                <a:cs typeface="Lucida Sans Unicode"/>
              </a:rPr>
              <a:t>t</a:t>
            </a:r>
            <a:r>
              <a:rPr sz="2400" spc="-110" dirty="0">
                <a:solidFill>
                  <a:srgbClr val="6E332E"/>
                </a:solidFill>
                <a:latin typeface="Lucida Sans Unicode"/>
                <a:cs typeface="Lucida Sans Unicode"/>
              </a:rPr>
              <a:t>h</a:t>
            </a:r>
            <a:r>
              <a:rPr sz="2400" spc="35" dirty="0">
                <a:solidFill>
                  <a:srgbClr val="6E332E"/>
                </a:solidFill>
                <a:latin typeface="Lucida Sans Unicode"/>
                <a:cs typeface="Lucida Sans Unicode"/>
              </a:rPr>
              <a:t>e</a:t>
            </a:r>
            <a:r>
              <a:rPr sz="2400" spc="-110" dirty="0">
                <a:solidFill>
                  <a:srgbClr val="6E332E"/>
                </a:solidFill>
                <a:latin typeface="Lucida Sans Unicode"/>
                <a:cs typeface="Lucida Sans Unicode"/>
              </a:rPr>
              <a:t>r</a:t>
            </a:r>
            <a:r>
              <a:rPr sz="2400" spc="40" dirty="0">
                <a:solidFill>
                  <a:srgbClr val="6E332E"/>
                </a:solidFill>
                <a:latin typeface="Lucida Sans Unicode"/>
                <a:cs typeface="Lucida Sans Unicode"/>
              </a:rPr>
              <a:t>e</a:t>
            </a:r>
            <a:r>
              <a:rPr sz="2400" spc="-120" dirty="0">
                <a:solidFill>
                  <a:srgbClr val="6E332E"/>
                </a:solidFill>
                <a:latin typeface="Lucida Sans Unicode"/>
                <a:cs typeface="Lucida Sans Unicode"/>
              </a:rPr>
              <a:t> </a:t>
            </a:r>
            <a:r>
              <a:rPr sz="2400" spc="-25" dirty="0">
                <a:solidFill>
                  <a:srgbClr val="6E332E"/>
                </a:solidFill>
                <a:latin typeface="Lucida Sans Unicode"/>
                <a:cs typeface="Lucida Sans Unicode"/>
              </a:rPr>
              <a:t>w</a:t>
            </a:r>
            <a:r>
              <a:rPr sz="2400" spc="-20" dirty="0">
                <a:solidFill>
                  <a:srgbClr val="6E332E"/>
                </a:solidFill>
                <a:latin typeface="Lucida Sans Unicode"/>
                <a:cs typeface="Lucida Sans Unicode"/>
              </a:rPr>
              <a:t>a</a:t>
            </a:r>
            <a:r>
              <a:rPr sz="2400" spc="-10" dirty="0">
                <a:solidFill>
                  <a:srgbClr val="6E332E"/>
                </a:solidFill>
                <a:latin typeface="Lucida Sans Unicode"/>
                <a:cs typeface="Lucida Sans Unicode"/>
              </a:rPr>
              <a:t>s  </a:t>
            </a:r>
            <a:r>
              <a:rPr sz="2400" spc="-15" dirty="0">
                <a:solidFill>
                  <a:srgbClr val="6E332E"/>
                </a:solidFill>
                <a:latin typeface="Lucida Sans Unicode"/>
                <a:cs typeface="Lucida Sans Unicode"/>
              </a:rPr>
              <a:t>a</a:t>
            </a:r>
            <a:r>
              <a:rPr sz="2400" spc="-120" dirty="0">
                <a:solidFill>
                  <a:srgbClr val="6E332E"/>
                </a:solidFill>
                <a:latin typeface="Lucida Sans Unicode"/>
                <a:cs typeface="Lucida Sans Unicode"/>
              </a:rPr>
              <a:t> </a:t>
            </a:r>
            <a:r>
              <a:rPr sz="2400" spc="-110" dirty="0">
                <a:solidFill>
                  <a:srgbClr val="6E332E"/>
                </a:solidFill>
                <a:latin typeface="Lucida Sans Unicode"/>
                <a:cs typeface="Lucida Sans Unicode"/>
              </a:rPr>
              <a:t>h</a:t>
            </a:r>
            <a:r>
              <a:rPr sz="2400" spc="-120" dirty="0">
                <a:solidFill>
                  <a:srgbClr val="6E332E"/>
                </a:solidFill>
                <a:latin typeface="Lucida Sans Unicode"/>
                <a:cs typeface="Lucida Sans Unicode"/>
              </a:rPr>
              <a:t>i</a:t>
            </a:r>
            <a:r>
              <a:rPr sz="2400" spc="-165" dirty="0">
                <a:solidFill>
                  <a:srgbClr val="6E332E"/>
                </a:solidFill>
                <a:latin typeface="Lucida Sans Unicode"/>
                <a:cs typeface="Lucida Sans Unicode"/>
              </a:rPr>
              <a:t>g</a:t>
            </a:r>
            <a:r>
              <a:rPr sz="2400" spc="-110" dirty="0">
                <a:solidFill>
                  <a:srgbClr val="6E332E"/>
                </a:solidFill>
                <a:latin typeface="Lucida Sans Unicode"/>
                <a:cs typeface="Lucida Sans Unicode"/>
              </a:rPr>
              <a:t>h</a:t>
            </a:r>
            <a:r>
              <a:rPr sz="2400" spc="35" dirty="0">
                <a:solidFill>
                  <a:srgbClr val="6E332E"/>
                </a:solidFill>
                <a:latin typeface="Lucida Sans Unicode"/>
                <a:cs typeface="Lucida Sans Unicode"/>
              </a:rPr>
              <a:t>e</a:t>
            </a:r>
            <a:r>
              <a:rPr sz="2400" spc="-105" dirty="0">
                <a:solidFill>
                  <a:srgbClr val="6E332E"/>
                </a:solidFill>
                <a:latin typeface="Lucida Sans Unicode"/>
                <a:cs typeface="Lucida Sans Unicode"/>
              </a:rPr>
              <a:t>r</a:t>
            </a:r>
            <a:r>
              <a:rPr sz="2400" spc="-120" dirty="0">
                <a:solidFill>
                  <a:srgbClr val="6E332E"/>
                </a:solidFill>
                <a:latin typeface="Lucida Sans Unicode"/>
                <a:cs typeface="Lucida Sans Unicode"/>
              </a:rPr>
              <a:t> </a:t>
            </a:r>
            <a:r>
              <a:rPr sz="2400" spc="-110" dirty="0">
                <a:solidFill>
                  <a:srgbClr val="6E332E"/>
                </a:solidFill>
                <a:latin typeface="Lucida Sans Unicode"/>
                <a:cs typeface="Lucida Sans Unicode"/>
              </a:rPr>
              <a:t>r</a:t>
            </a:r>
            <a:r>
              <a:rPr sz="2400" spc="-20" dirty="0">
                <a:solidFill>
                  <a:srgbClr val="6E332E"/>
                </a:solidFill>
                <a:latin typeface="Lucida Sans Unicode"/>
                <a:cs typeface="Lucida Sans Unicode"/>
              </a:rPr>
              <a:t>a</a:t>
            </a:r>
            <a:r>
              <a:rPr sz="2400" spc="35" dirty="0">
                <a:solidFill>
                  <a:srgbClr val="6E332E"/>
                </a:solidFill>
                <a:latin typeface="Lucida Sans Unicode"/>
                <a:cs typeface="Lucida Sans Unicode"/>
              </a:rPr>
              <a:t>t</a:t>
            </a:r>
            <a:r>
              <a:rPr sz="2400" spc="40" dirty="0">
                <a:solidFill>
                  <a:srgbClr val="6E332E"/>
                </a:solidFill>
                <a:latin typeface="Lucida Sans Unicode"/>
                <a:cs typeface="Lucida Sans Unicode"/>
              </a:rPr>
              <a:t>e</a:t>
            </a:r>
            <a:r>
              <a:rPr sz="2400" spc="-120" dirty="0">
                <a:solidFill>
                  <a:srgbClr val="6E332E"/>
                </a:solidFill>
                <a:latin typeface="Lucida Sans Unicode"/>
                <a:cs typeface="Lucida Sans Unicode"/>
              </a:rPr>
              <a:t> </a:t>
            </a:r>
            <a:r>
              <a:rPr sz="2400" spc="-45" dirty="0">
                <a:solidFill>
                  <a:srgbClr val="6E332E"/>
                </a:solidFill>
                <a:latin typeface="Lucida Sans Unicode"/>
                <a:cs typeface="Lucida Sans Unicode"/>
              </a:rPr>
              <a:t>o</a:t>
            </a:r>
            <a:r>
              <a:rPr sz="2400" spc="-75" dirty="0">
                <a:solidFill>
                  <a:srgbClr val="6E332E"/>
                </a:solidFill>
                <a:latin typeface="Lucida Sans Unicode"/>
                <a:cs typeface="Lucida Sans Unicode"/>
              </a:rPr>
              <a:t>f</a:t>
            </a:r>
            <a:r>
              <a:rPr sz="2400" spc="-120" dirty="0">
                <a:solidFill>
                  <a:srgbClr val="6E332E"/>
                </a:solidFill>
                <a:latin typeface="Lucida Sans Unicode"/>
                <a:cs typeface="Lucida Sans Unicode"/>
              </a:rPr>
              <a:t> </a:t>
            </a:r>
            <a:r>
              <a:rPr sz="2400" spc="5" dirty="0">
                <a:solidFill>
                  <a:srgbClr val="6E332E"/>
                </a:solidFill>
                <a:latin typeface="Lucida Sans Unicode"/>
                <a:cs typeface="Lucida Sans Unicode"/>
              </a:rPr>
              <a:t>d</a:t>
            </a:r>
            <a:r>
              <a:rPr sz="2400" spc="-110" dirty="0">
                <a:solidFill>
                  <a:srgbClr val="6E332E"/>
                </a:solidFill>
                <a:latin typeface="Lucida Sans Unicode"/>
                <a:cs typeface="Lucida Sans Unicode"/>
              </a:rPr>
              <a:t>r</a:t>
            </a:r>
            <a:r>
              <a:rPr sz="2400" spc="-45" dirty="0">
                <a:solidFill>
                  <a:srgbClr val="6E332E"/>
                </a:solidFill>
                <a:latin typeface="Lucida Sans Unicode"/>
                <a:cs typeface="Lucida Sans Unicode"/>
              </a:rPr>
              <a:t>o</a:t>
            </a:r>
            <a:r>
              <a:rPr sz="2400" spc="5" dirty="0">
                <a:solidFill>
                  <a:srgbClr val="6E332E"/>
                </a:solidFill>
                <a:latin typeface="Lucida Sans Unicode"/>
                <a:cs typeface="Lucida Sans Unicode"/>
              </a:rPr>
              <a:t>p</a:t>
            </a:r>
            <a:r>
              <a:rPr sz="2400" spc="-45" dirty="0">
                <a:solidFill>
                  <a:srgbClr val="6E332E"/>
                </a:solidFill>
                <a:latin typeface="Lucida Sans Unicode"/>
                <a:cs typeface="Lucida Sans Unicode"/>
              </a:rPr>
              <a:t>o</a:t>
            </a:r>
            <a:r>
              <a:rPr sz="2400" spc="-110" dirty="0">
                <a:solidFill>
                  <a:srgbClr val="6E332E"/>
                </a:solidFill>
                <a:latin typeface="Lucida Sans Unicode"/>
                <a:cs typeface="Lucida Sans Unicode"/>
              </a:rPr>
              <a:t>u</a:t>
            </a:r>
            <a:r>
              <a:rPr sz="2400" spc="40" dirty="0">
                <a:solidFill>
                  <a:srgbClr val="6E332E"/>
                </a:solidFill>
                <a:latin typeface="Lucida Sans Unicode"/>
                <a:cs typeface="Lucida Sans Unicode"/>
              </a:rPr>
              <a:t>t</a:t>
            </a:r>
            <a:r>
              <a:rPr sz="2400" spc="-120" dirty="0">
                <a:solidFill>
                  <a:srgbClr val="6E332E"/>
                </a:solidFill>
                <a:latin typeface="Lucida Sans Unicode"/>
                <a:cs typeface="Lucida Sans Unicode"/>
              </a:rPr>
              <a:t> </a:t>
            </a:r>
            <a:r>
              <a:rPr sz="2400" spc="-20" dirty="0">
                <a:solidFill>
                  <a:srgbClr val="6E332E"/>
                </a:solidFill>
                <a:latin typeface="Lucida Sans Unicode"/>
                <a:cs typeface="Lucida Sans Unicode"/>
              </a:rPr>
              <a:t>s</a:t>
            </a:r>
            <a:r>
              <a:rPr sz="2400" spc="35" dirty="0">
                <a:solidFill>
                  <a:srgbClr val="6E332E"/>
                </a:solidFill>
                <a:latin typeface="Lucida Sans Unicode"/>
                <a:cs typeface="Lucida Sans Unicode"/>
              </a:rPr>
              <a:t>t</a:t>
            </a:r>
            <a:r>
              <a:rPr sz="2400" spc="-110" dirty="0">
                <a:solidFill>
                  <a:srgbClr val="6E332E"/>
                </a:solidFill>
                <a:latin typeface="Lucida Sans Unicode"/>
                <a:cs typeface="Lucida Sans Unicode"/>
              </a:rPr>
              <a:t>u</a:t>
            </a:r>
            <a:r>
              <a:rPr sz="2400" spc="5" dirty="0">
                <a:solidFill>
                  <a:srgbClr val="6E332E"/>
                </a:solidFill>
                <a:latin typeface="Lucida Sans Unicode"/>
                <a:cs typeface="Lucida Sans Unicode"/>
              </a:rPr>
              <a:t>d</a:t>
            </a:r>
            <a:r>
              <a:rPr sz="2400" spc="35" dirty="0">
                <a:solidFill>
                  <a:srgbClr val="6E332E"/>
                </a:solidFill>
                <a:latin typeface="Lucida Sans Unicode"/>
                <a:cs typeface="Lucida Sans Unicode"/>
              </a:rPr>
              <a:t>e</a:t>
            </a:r>
            <a:r>
              <a:rPr sz="2400" spc="-110" dirty="0">
                <a:solidFill>
                  <a:srgbClr val="6E332E"/>
                </a:solidFill>
                <a:latin typeface="Lucida Sans Unicode"/>
                <a:cs typeface="Lucida Sans Unicode"/>
              </a:rPr>
              <a:t>n</a:t>
            </a:r>
            <a:r>
              <a:rPr sz="2400" spc="35" dirty="0">
                <a:solidFill>
                  <a:srgbClr val="6E332E"/>
                </a:solidFill>
                <a:latin typeface="Lucida Sans Unicode"/>
                <a:cs typeface="Lucida Sans Unicode"/>
              </a:rPr>
              <a:t>t</a:t>
            </a:r>
            <a:r>
              <a:rPr sz="2400" spc="-10" dirty="0">
                <a:solidFill>
                  <a:srgbClr val="6E332E"/>
                </a:solidFill>
                <a:latin typeface="Lucida Sans Unicode"/>
                <a:cs typeface="Lucida Sans Unicode"/>
              </a:rPr>
              <a:t>s  </a:t>
            </a:r>
            <a:r>
              <a:rPr sz="2400" spc="35" dirty="0">
                <a:solidFill>
                  <a:srgbClr val="6E332E"/>
                </a:solidFill>
                <a:latin typeface="Lucida Sans Unicode"/>
                <a:cs typeface="Lucida Sans Unicode"/>
              </a:rPr>
              <a:t>t</a:t>
            </a:r>
            <a:r>
              <a:rPr sz="2400" spc="-110" dirty="0">
                <a:solidFill>
                  <a:srgbClr val="6E332E"/>
                </a:solidFill>
                <a:latin typeface="Lucida Sans Unicode"/>
                <a:cs typeface="Lucida Sans Unicode"/>
              </a:rPr>
              <a:t>h</a:t>
            </a:r>
            <a:r>
              <a:rPr sz="2400" spc="-20" dirty="0">
                <a:solidFill>
                  <a:srgbClr val="6E332E"/>
                </a:solidFill>
                <a:latin typeface="Lucida Sans Unicode"/>
                <a:cs typeface="Lucida Sans Unicode"/>
              </a:rPr>
              <a:t>a</a:t>
            </a:r>
            <a:r>
              <a:rPr sz="2400" spc="40" dirty="0">
                <a:solidFill>
                  <a:srgbClr val="6E332E"/>
                </a:solidFill>
                <a:latin typeface="Lucida Sans Unicode"/>
                <a:cs typeface="Lucida Sans Unicode"/>
              </a:rPr>
              <a:t>t</a:t>
            </a:r>
            <a:r>
              <a:rPr sz="2400" spc="-120" dirty="0">
                <a:solidFill>
                  <a:srgbClr val="6E332E"/>
                </a:solidFill>
                <a:latin typeface="Lucida Sans Unicode"/>
                <a:cs typeface="Lucida Sans Unicode"/>
              </a:rPr>
              <a:t> </a:t>
            </a:r>
            <a:r>
              <a:rPr sz="2400" spc="-25" dirty="0">
                <a:solidFill>
                  <a:srgbClr val="6E332E"/>
                </a:solidFill>
                <a:latin typeface="Lucida Sans Unicode"/>
                <a:cs typeface="Lucida Sans Unicode"/>
              </a:rPr>
              <a:t>w</a:t>
            </a:r>
            <a:r>
              <a:rPr sz="2400" spc="35" dirty="0">
                <a:solidFill>
                  <a:srgbClr val="6E332E"/>
                </a:solidFill>
                <a:latin typeface="Lucida Sans Unicode"/>
                <a:cs typeface="Lucida Sans Unicode"/>
              </a:rPr>
              <a:t>e</a:t>
            </a:r>
            <a:r>
              <a:rPr sz="2400" spc="-110" dirty="0">
                <a:solidFill>
                  <a:srgbClr val="6E332E"/>
                </a:solidFill>
                <a:latin typeface="Lucida Sans Unicode"/>
                <a:cs typeface="Lucida Sans Unicode"/>
              </a:rPr>
              <a:t>r</a:t>
            </a:r>
            <a:r>
              <a:rPr sz="2400" spc="40" dirty="0">
                <a:solidFill>
                  <a:srgbClr val="6E332E"/>
                </a:solidFill>
                <a:latin typeface="Lucida Sans Unicode"/>
                <a:cs typeface="Lucida Sans Unicode"/>
              </a:rPr>
              <a:t>e</a:t>
            </a:r>
            <a:r>
              <a:rPr sz="2400" spc="-120" dirty="0">
                <a:solidFill>
                  <a:srgbClr val="6E332E"/>
                </a:solidFill>
                <a:latin typeface="Lucida Sans Unicode"/>
                <a:cs typeface="Lucida Sans Unicode"/>
              </a:rPr>
              <a:t> </a:t>
            </a:r>
            <a:r>
              <a:rPr sz="2400" spc="-75" dirty="0">
                <a:solidFill>
                  <a:srgbClr val="6E332E"/>
                </a:solidFill>
                <a:latin typeface="Lucida Sans Unicode"/>
                <a:cs typeface="Lucida Sans Unicode"/>
              </a:rPr>
              <a:t>m</a:t>
            </a:r>
            <a:r>
              <a:rPr sz="2400" spc="-20" dirty="0">
                <a:solidFill>
                  <a:srgbClr val="6E332E"/>
                </a:solidFill>
                <a:latin typeface="Lucida Sans Unicode"/>
                <a:cs typeface="Lucida Sans Unicode"/>
              </a:rPr>
              <a:t>a</a:t>
            </a:r>
            <a:r>
              <a:rPr sz="2400" spc="-165" dirty="0">
                <a:solidFill>
                  <a:srgbClr val="6E332E"/>
                </a:solidFill>
                <a:latin typeface="Lucida Sans Unicode"/>
                <a:cs typeface="Lucida Sans Unicode"/>
              </a:rPr>
              <a:t>l</a:t>
            </a:r>
            <a:r>
              <a:rPr sz="2400" spc="40" dirty="0">
                <a:solidFill>
                  <a:srgbClr val="6E332E"/>
                </a:solidFill>
                <a:latin typeface="Lucida Sans Unicode"/>
                <a:cs typeface="Lucida Sans Unicode"/>
              </a:rPr>
              <a:t>e</a:t>
            </a:r>
            <a:r>
              <a:rPr sz="2400" spc="-120" dirty="0">
                <a:solidFill>
                  <a:srgbClr val="6E332E"/>
                </a:solidFill>
                <a:latin typeface="Lucida Sans Unicode"/>
                <a:cs typeface="Lucida Sans Unicode"/>
              </a:rPr>
              <a:t> </a:t>
            </a:r>
            <a:r>
              <a:rPr sz="2400" spc="114" dirty="0">
                <a:solidFill>
                  <a:srgbClr val="6E332E"/>
                </a:solidFill>
                <a:latin typeface="Lucida Sans Unicode"/>
                <a:cs typeface="Lucida Sans Unicode"/>
              </a:rPr>
              <a:t>(</a:t>
            </a:r>
            <a:r>
              <a:rPr sz="2400" spc="-55" dirty="0">
                <a:solidFill>
                  <a:srgbClr val="6E332E"/>
                </a:solidFill>
                <a:latin typeface="Lucida Sans Unicode"/>
                <a:cs typeface="Lucida Sans Unicode"/>
              </a:rPr>
              <a:t>4</a:t>
            </a:r>
            <a:r>
              <a:rPr sz="2400" spc="-40" dirty="0">
                <a:solidFill>
                  <a:srgbClr val="6E332E"/>
                </a:solidFill>
                <a:latin typeface="Lucida Sans Unicode"/>
                <a:cs typeface="Lucida Sans Unicode"/>
              </a:rPr>
              <a:t>5</a:t>
            </a:r>
            <a:r>
              <a:rPr sz="2400" spc="-295" dirty="0">
                <a:solidFill>
                  <a:srgbClr val="6E332E"/>
                </a:solidFill>
                <a:latin typeface="Lucida Sans Unicode"/>
                <a:cs typeface="Lucida Sans Unicode"/>
              </a:rPr>
              <a:t>.</a:t>
            </a:r>
            <a:r>
              <a:rPr sz="2400" spc="-790" dirty="0">
                <a:solidFill>
                  <a:srgbClr val="6E332E"/>
                </a:solidFill>
                <a:latin typeface="Lucida Sans Unicode"/>
                <a:cs typeface="Lucida Sans Unicode"/>
              </a:rPr>
              <a:t>1</a:t>
            </a:r>
            <a:r>
              <a:rPr sz="2400" spc="265" dirty="0">
                <a:solidFill>
                  <a:srgbClr val="6E332E"/>
                </a:solidFill>
                <a:latin typeface="Lucida Sans Unicode"/>
                <a:cs typeface="Lucida Sans Unicode"/>
              </a:rPr>
              <a:t>%</a:t>
            </a:r>
            <a:r>
              <a:rPr sz="2400" spc="114" dirty="0">
                <a:solidFill>
                  <a:srgbClr val="6E332E"/>
                </a:solidFill>
                <a:latin typeface="Lucida Sans Unicode"/>
                <a:cs typeface="Lucida Sans Unicode"/>
              </a:rPr>
              <a:t>)</a:t>
            </a:r>
            <a:r>
              <a:rPr sz="2400" spc="-330" dirty="0">
                <a:solidFill>
                  <a:srgbClr val="6E332E"/>
                </a:solidFill>
                <a:latin typeface="Lucida Sans Unicode"/>
                <a:cs typeface="Lucida Sans Unicode"/>
              </a:rPr>
              <a:t>,</a:t>
            </a:r>
            <a:r>
              <a:rPr sz="2400" spc="-120" dirty="0">
                <a:solidFill>
                  <a:srgbClr val="6E332E"/>
                </a:solidFill>
                <a:latin typeface="Lucida Sans Unicode"/>
                <a:cs typeface="Lucida Sans Unicode"/>
              </a:rPr>
              <a:t> </a:t>
            </a:r>
            <a:r>
              <a:rPr sz="2400" spc="145" dirty="0">
                <a:solidFill>
                  <a:srgbClr val="6E332E"/>
                </a:solidFill>
                <a:latin typeface="Lucida Sans Unicode"/>
                <a:cs typeface="Lucida Sans Unicode"/>
              </a:rPr>
              <a:t>c</a:t>
            </a:r>
            <a:r>
              <a:rPr sz="2400" spc="-45" dirty="0">
                <a:solidFill>
                  <a:srgbClr val="6E332E"/>
                </a:solidFill>
                <a:latin typeface="Lucida Sans Unicode"/>
                <a:cs typeface="Lucida Sans Unicode"/>
              </a:rPr>
              <a:t>o</a:t>
            </a:r>
            <a:r>
              <a:rPr sz="2400" spc="-75" dirty="0">
                <a:solidFill>
                  <a:srgbClr val="6E332E"/>
                </a:solidFill>
                <a:latin typeface="Lucida Sans Unicode"/>
                <a:cs typeface="Lucida Sans Unicode"/>
              </a:rPr>
              <a:t>m</a:t>
            </a:r>
            <a:r>
              <a:rPr sz="2400" spc="5" dirty="0">
                <a:solidFill>
                  <a:srgbClr val="6E332E"/>
                </a:solidFill>
                <a:latin typeface="Lucida Sans Unicode"/>
                <a:cs typeface="Lucida Sans Unicode"/>
              </a:rPr>
              <a:t>p</a:t>
            </a:r>
            <a:r>
              <a:rPr sz="2400" spc="-20" dirty="0">
                <a:solidFill>
                  <a:srgbClr val="6E332E"/>
                </a:solidFill>
                <a:latin typeface="Lucida Sans Unicode"/>
                <a:cs typeface="Lucida Sans Unicode"/>
              </a:rPr>
              <a:t>a</a:t>
            </a:r>
            <a:r>
              <a:rPr sz="2400" spc="-110" dirty="0">
                <a:solidFill>
                  <a:srgbClr val="6E332E"/>
                </a:solidFill>
                <a:latin typeface="Lucida Sans Unicode"/>
                <a:cs typeface="Lucida Sans Unicode"/>
              </a:rPr>
              <a:t>r</a:t>
            </a:r>
            <a:r>
              <a:rPr sz="2400" spc="35" dirty="0">
                <a:solidFill>
                  <a:srgbClr val="6E332E"/>
                </a:solidFill>
                <a:latin typeface="Lucida Sans Unicode"/>
                <a:cs typeface="Lucida Sans Unicode"/>
              </a:rPr>
              <a:t>e</a:t>
            </a:r>
            <a:r>
              <a:rPr sz="2400" spc="5" dirty="0">
                <a:solidFill>
                  <a:srgbClr val="6E332E"/>
                </a:solidFill>
                <a:latin typeface="Lucida Sans Unicode"/>
                <a:cs typeface="Lucida Sans Unicode"/>
              </a:rPr>
              <a:t>d  </a:t>
            </a:r>
            <a:r>
              <a:rPr sz="2400" spc="-5" dirty="0">
                <a:solidFill>
                  <a:srgbClr val="6E332E"/>
                </a:solidFill>
                <a:latin typeface="Lucida Sans Unicode"/>
                <a:cs typeface="Lucida Sans Unicode"/>
              </a:rPr>
              <a:t>to</a:t>
            </a:r>
            <a:r>
              <a:rPr sz="2400" spc="-125" dirty="0">
                <a:solidFill>
                  <a:srgbClr val="6E332E"/>
                </a:solidFill>
                <a:latin typeface="Lucida Sans Unicode"/>
                <a:cs typeface="Lucida Sans Unicode"/>
              </a:rPr>
              <a:t> </a:t>
            </a:r>
            <a:r>
              <a:rPr sz="2400" spc="-10" dirty="0">
                <a:solidFill>
                  <a:srgbClr val="6E332E"/>
                </a:solidFill>
                <a:latin typeface="Lucida Sans Unicode"/>
                <a:cs typeface="Lucida Sans Unicode"/>
              </a:rPr>
              <a:t>the</a:t>
            </a:r>
            <a:r>
              <a:rPr sz="2400" spc="-125" dirty="0">
                <a:solidFill>
                  <a:srgbClr val="6E332E"/>
                </a:solidFill>
                <a:latin typeface="Lucida Sans Unicode"/>
                <a:cs typeface="Lucida Sans Unicode"/>
              </a:rPr>
              <a:t> </a:t>
            </a:r>
            <a:r>
              <a:rPr sz="2400" spc="-40" dirty="0">
                <a:solidFill>
                  <a:srgbClr val="6E332E"/>
                </a:solidFill>
                <a:latin typeface="Lucida Sans Unicode"/>
                <a:cs typeface="Lucida Sans Unicode"/>
              </a:rPr>
              <a:t>females</a:t>
            </a:r>
            <a:r>
              <a:rPr sz="2400" spc="-120" dirty="0">
                <a:solidFill>
                  <a:srgbClr val="6E332E"/>
                </a:solidFill>
                <a:latin typeface="Lucida Sans Unicode"/>
                <a:cs typeface="Lucida Sans Unicode"/>
              </a:rPr>
              <a:t> </a:t>
            </a:r>
            <a:r>
              <a:rPr sz="2400" spc="-130" dirty="0">
                <a:solidFill>
                  <a:srgbClr val="6E332E"/>
                </a:solidFill>
                <a:latin typeface="Lucida Sans Unicode"/>
                <a:cs typeface="Lucida Sans Unicode"/>
              </a:rPr>
              <a:t>(25.1%).</a:t>
            </a:r>
            <a:endParaRPr sz="2400">
              <a:latin typeface="Lucida Sans Unicode"/>
              <a:cs typeface="Lucida Sans Unicode"/>
            </a:endParaRPr>
          </a:p>
        </p:txBody>
      </p:sp>
      <p:sp>
        <p:nvSpPr>
          <p:cNvPr id="23" name="Rounded Rectangle 22">
            <a:extLst>
              <a:ext uri="{FF2B5EF4-FFF2-40B4-BE49-F238E27FC236}">
                <a16:creationId xmlns:a16="http://schemas.microsoft.com/office/drawing/2014/main" id="{456CDD02-9EA1-C4C3-298C-2EFA0666DC50}"/>
              </a:ext>
            </a:extLst>
          </p:cNvPr>
          <p:cNvSpPr/>
          <p:nvPr/>
        </p:nvSpPr>
        <p:spPr>
          <a:xfrm>
            <a:off x="228600" y="571500"/>
            <a:ext cx="4834151" cy="1447800"/>
          </a:xfrm>
          <a:prstGeom prst="roundRect">
            <a:avLst/>
          </a:prstGeom>
          <a:noFill/>
          <a:ln w="63500">
            <a:solidFill>
              <a:srgbClr val="6E33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bject 9">
            <a:extLst>
              <a:ext uri="{FF2B5EF4-FFF2-40B4-BE49-F238E27FC236}">
                <a16:creationId xmlns:a16="http://schemas.microsoft.com/office/drawing/2014/main" id="{7A660896-594E-814A-B26E-54B91014E4D7}"/>
              </a:ext>
            </a:extLst>
          </p:cNvPr>
          <p:cNvSpPr txBox="1"/>
          <p:nvPr/>
        </p:nvSpPr>
        <p:spPr>
          <a:xfrm>
            <a:off x="4572000" y="8877300"/>
            <a:ext cx="9829800" cy="621965"/>
          </a:xfrm>
          <a:prstGeom prst="rect">
            <a:avLst/>
          </a:prstGeom>
          <a:solidFill>
            <a:srgbClr val="6E332E"/>
          </a:solidFill>
          <a:ln w="22225">
            <a:solidFill>
              <a:schemeClr val="bg1"/>
            </a:solidFill>
          </a:ln>
        </p:spPr>
        <p:txBody>
          <a:bodyPr vert="horz" wrap="square" lIns="0" tIns="173990" rIns="0" bIns="0" rtlCol="0">
            <a:spAutoFit/>
          </a:bodyPr>
          <a:lstStyle/>
          <a:p>
            <a:pPr marL="971550">
              <a:lnSpc>
                <a:spcPct val="100000"/>
              </a:lnSpc>
              <a:spcBef>
                <a:spcPts val="1370"/>
              </a:spcBef>
              <a:tabLst>
                <a:tab pos="3001645" algn="l"/>
              </a:tabLst>
            </a:pPr>
            <a:r>
              <a:rPr lang="en-US" sz="2900" spc="75" dirty="0">
                <a:solidFill>
                  <a:srgbClr val="FFFFFF"/>
                </a:solidFill>
                <a:latin typeface="Lucida Sans Unicode"/>
                <a:cs typeface="Lucida Sans Unicode"/>
              </a:rPr>
              <a:t>Data Dragons</a:t>
            </a:r>
            <a:r>
              <a:rPr sz="2900" spc="45" dirty="0">
                <a:solidFill>
                  <a:srgbClr val="FFFFFF"/>
                </a:solidFill>
                <a:latin typeface="Lucida Sans Unicode"/>
                <a:cs typeface="Lucida Sans Unicode"/>
              </a:rPr>
              <a:t> </a:t>
            </a:r>
            <a:r>
              <a:rPr sz="2900" spc="-409" dirty="0">
                <a:solidFill>
                  <a:srgbClr val="FFFFFF"/>
                </a:solidFill>
                <a:latin typeface="Lucida Sans Unicode"/>
                <a:cs typeface="Lucida Sans Unicode"/>
              </a:rPr>
              <a:t>|</a:t>
            </a:r>
            <a:r>
              <a:rPr lang="en-US" sz="2900" spc="-409" dirty="0">
                <a:solidFill>
                  <a:srgbClr val="FFFFFF"/>
                </a:solidFill>
                <a:latin typeface="Lucida Sans Unicode"/>
                <a:cs typeface="Lucida Sans Unicode"/>
              </a:rPr>
              <a:t>     </a:t>
            </a:r>
            <a:r>
              <a:rPr sz="2900" spc="130" dirty="0">
                <a:solidFill>
                  <a:srgbClr val="FFFFFF"/>
                </a:solidFill>
                <a:latin typeface="Lucida Sans Unicode"/>
                <a:cs typeface="Lucida Sans Unicode"/>
              </a:rPr>
              <a:t>University</a:t>
            </a:r>
            <a:r>
              <a:rPr sz="2900" spc="25" dirty="0">
                <a:solidFill>
                  <a:srgbClr val="FFFFFF"/>
                </a:solidFill>
                <a:latin typeface="Lucida Sans Unicode"/>
                <a:cs typeface="Lucida Sans Unicode"/>
              </a:rPr>
              <a:t> </a:t>
            </a:r>
            <a:r>
              <a:rPr sz="2900" spc="110" dirty="0">
                <a:solidFill>
                  <a:srgbClr val="FFFFFF"/>
                </a:solidFill>
                <a:latin typeface="Lucida Sans Unicode"/>
                <a:cs typeface="Lucida Sans Unicode"/>
              </a:rPr>
              <a:t>of</a:t>
            </a:r>
            <a:r>
              <a:rPr sz="2900" spc="20" dirty="0">
                <a:solidFill>
                  <a:srgbClr val="FFFFFF"/>
                </a:solidFill>
                <a:latin typeface="Lucida Sans Unicode"/>
                <a:cs typeface="Lucida Sans Unicode"/>
              </a:rPr>
              <a:t> </a:t>
            </a:r>
            <a:r>
              <a:rPr sz="2900" spc="95" dirty="0">
                <a:solidFill>
                  <a:srgbClr val="FFFFFF"/>
                </a:solidFill>
                <a:latin typeface="Lucida Sans Unicode"/>
                <a:cs typeface="Lucida Sans Unicode"/>
              </a:rPr>
              <a:t>South</a:t>
            </a:r>
            <a:r>
              <a:rPr sz="2900" spc="25" dirty="0">
                <a:solidFill>
                  <a:srgbClr val="FFFFFF"/>
                </a:solidFill>
                <a:latin typeface="Lucida Sans Unicode"/>
                <a:cs typeface="Lucida Sans Unicode"/>
              </a:rPr>
              <a:t> </a:t>
            </a:r>
            <a:r>
              <a:rPr sz="2900" spc="190" dirty="0">
                <a:solidFill>
                  <a:srgbClr val="FFFFFF"/>
                </a:solidFill>
                <a:latin typeface="Lucida Sans Unicode"/>
                <a:cs typeface="Lucida Sans Unicode"/>
              </a:rPr>
              <a:t>Florida</a:t>
            </a:r>
            <a:endParaRPr sz="2900" dirty="0">
              <a:latin typeface="Lucida Sans Unicode"/>
              <a:cs typeface="Lucida Sans Unicod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5813634" y="954276"/>
            <a:ext cx="148826" cy="148826"/>
          </a:xfrm>
          <a:prstGeom prst="rect">
            <a:avLst/>
          </a:prstGeom>
        </p:spPr>
      </p:pic>
      <p:grpSp>
        <p:nvGrpSpPr>
          <p:cNvPr id="4" name="object 4"/>
          <p:cNvGrpSpPr/>
          <p:nvPr/>
        </p:nvGrpSpPr>
        <p:grpSpPr>
          <a:xfrm>
            <a:off x="0" y="9143825"/>
            <a:ext cx="5626100" cy="152400"/>
            <a:chOff x="0" y="9143825"/>
            <a:chExt cx="5626100" cy="152400"/>
          </a:xfrm>
        </p:grpSpPr>
        <p:sp>
          <p:nvSpPr>
            <p:cNvPr id="5" name="object 5"/>
            <p:cNvSpPr/>
            <p:nvPr/>
          </p:nvSpPr>
          <p:spPr>
            <a:xfrm>
              <a:off x="0" y="9200975"/>
              <a:ext cx="5483225" cy="38100"/>
            </a:xfrm>
            <a:custGeom>
              <a:avLst/>
              <a:gdLst/>
              <a:ahLst/>
              <a:cxnLst/>
              <a:rect l="l" t="t" r="r" b="b"/>
              <a:pathLst>
                <a:path w="5483225" h="38100">
                  <a:moveTo>
                    <a:pt x="0" y="38099"/>
                  </a:moveTo>
                  <a:lnTo>
                    <a:pt x="0" y="0"/>
                  </a:lnTo>
                  <a:lnTo>
                    <a:pt x="5483037" y="0"/>
                  </a:lnTo>
                  <a:lnTo>
                    <a:pt x="5483037" y="38099"/>
                  </a:lnTo>
                  <a:lnTo>
                    <a:pt x="0" y="38099"/>
                  </a:lnTo>
                  <a:close/>
                </a:path>
              </a:pathLst>
            </a:custGeom>
            <a:solidFill>
              <a:srgbClr val="6E332E"/>
            </a:solidFill>
          </p:spPr>
          <p:txBody>
            <a:bodyPr wrap="square" lIns="0" tIns="0" rIns="0" bIns="0" rtlCol="0"/>
            <a:lstStyle/>
            <a:p>
              <a:endParaRPr/>
            </a:p>
          </p:txBody>
        </p:sp>
        <p:pic>
          <p:nvPicPr>
            <p:cNvPr id="6" name="object 6"/>
            <p:cNvPicPr/>
            <p:nvPr/>
          </p:nvPicPr>
          <p:blipFill>
            <a:blip r:embed="rId3" cstate="print"/>
            <a:stretch>
              <a:fillRect/>
            </a:stretch>
          </p:blipFill>
          <p:spPr>
            <a:xfrm>
              <a:off x="5473512" y="9143825"/>
              <a:ext cx="152399" cy="152399"/>
            </a:xfrm>
            <a:prstGeom prst="rect">
              <a:avLst/>
            </a:prstGeom>
          </p:spPr>
        </p:pic>
      </p:grpSp>
      <p:grpSp>
        <p:nvGrpSpPr>
          <p:cNvPr id="7" name="object 7"/>
          <p:cNvGrpSpPr/>
          <p:nvPr/>
        </p:nvGrpSpPr>
        <p:grpSpPr>
          <a:xfrm>
            <a:off x="12662038" y="9143825"/>
            <a:ext cx="5626100" cy="152400"/>
            <a:chOff x="12662038" y="9143825"/>
            <a:chExt cx="5626100" cy="152400"/>
          </a:xfrm>
        </p:grpSpPr>
        <p:sp>
          <p:nvSpPr>
            <p:cNvPr id="8" name="object 8"/>
            <p:cNvSpPr/>
            <p:nvPr/>
          </p:nvSpPr>
          <p:spPr>
            <a:xfrm>
              <a:off x="12804913" y="9200975"/>
              <a:ext cx="5483225" cy="38100"/>
            </a:xfrm>
            <a:custGeom>
              <a:avLst/>
              <a:gdLst/>
              <a:ahLst/>
              <a:cxnLst/>
              <a:rect l="l" t="t" r="r" b="b"/>
              <a:pathLst>
                <a:path w="5483225" h="38100">
                  <a:moveTo>
                    <a:pt x="5483086" y="0"/>
                  </a:moveTo>
                  <a:lnTo>
                    <a:pt x="5483086" y="38099"/>
                  </a:lnTo>
                  <a:lnTo>
                    <a:pt x="0" y="38099"/>
                  </a:lnTo>
                  <a:lnTo>
                    <a:pt x="0" y="0"/>
                  </a:lnTo>
                  <a:lnTo>
                    <a:pt x="5483086" y="0"/>
                  </a:lnTo>
                  <a:close/>
                </a:path>
              </a:pathLst>
            </a:custGeom>
            <a:solidFill>
              <a:srgbClr val="6E332E"/>
            </a:solidFill>
          </p:spPr>
          <p:txBody>
            <a:bodyPr wrap="square" lIns="0" tIns="0" rIns="0" bIns="0" rtlCol="0"/>
            <a:lstStyle/>
            <a:p>
              <a:endParaRPr/>
            </a:p>
          </p:txBody>
        </p:sp>
        <p:pic>
          <p:nvPicPr>
            <p:cNvPr id="9" name="object 9"/>
            <p:cNvPicPr/>
            <p:nvPr/>
          </p:nvPicPr>
          <p:blipFill>
            <a:blip r:embed="rId4" cstate="print"/>
            <a:stretch>
              <a:fillRect/>
            </a:stretch>
          </p:blipFill>
          <p:spPr>
            <a:xfrm>
              <a:off x="12662038" y="9143825"/>
              <a:ext cx="152399" cy="152399"/>
            </a:xfrm>
            <a:prstGeom prst="rect">
              <a:avLst/>
            </a:prstGeom>
          </p:spPr>
        </p:pic>
      </p:grpSp>
      <p:pic>
        <p:nvPicPr>
          <p:cNvPr id="10" name="object 10"/>
          <p:cNvPicPr/>
          <p:nvPr/>
        </p:nvPicPr>
        <p:blipFill>
          <a:blip r:embed="rId5" cstate="print"/>
          <a:stretch>
            <a:fillRect/>
          </a:stretch>
        </p:blipFill>
        <p:spPr>
          <a:xfrm>
            <a:off x="15633394" y="973324"/>
            <a:ext cx="110747" cy="110750"/>
          </a:xfrm>
          <a:prstGeom prst="rect">
            <a:avLst/>
          </a:prstGeom>
        </p:spPr>
      </p:pic>
      <p:pic>
        <p:nvPicPr>
          <p:cNvPr id="11" name="object 11"/>
          <p:cNvPicPr/>
          <p:nvPr/>
        </p:nvPicPr>
        <p:blipFill>
          <a:blip r:embed="rId6" cstate="print"/>
          <a:stretch>
            <a:fillRect/>
          </a:stretch>
        </p:blipFill>
        <p:spPr>
          <a:xfrm>
            <a:off x="15415051" y="954276"/>
            <a:ext cx="148826" cy="148826"/>
          </a:xfrm>
          <a:prstGeom prst="rect">
            <a:avLst/>
          </a:prstGeom>
        </p:spPr>
      </p:pic>
      <p:grpSp>
        <p:nvGrpSpPr>
          <p:cNvPr id="12" name="object 12"/>
          <p:cNvGrpSpPr/>
          <p:nvPr/>
        </p:nvGrpSpPr>
        <p:grpSpPr>
          <a:xfrm>
            <a:off x="2150334" y="3413892"/>
            <a:ext cx="6360160" cy="4690110"/>
            <a:chOff x="2150334" y="3413892"/>
            <a:chExt cx="6360160" cy="4690110"/>
          </a:xfrm>
        </p:grpSpPr>
        <p:sp>
          <p:nvSpPr>
            <p:cNvPr id="13" name="object 13"/>
            <p:cNvSpPr/>
            <p:nvPr/>
          </p:nvSpPr>
          <p:spPr>
            <a:xfrm>
              <a:off x="2169384" y="3490092"/>
              <a:ext cx="6264910" cy="4471035"/>
            </a:xfrm>
            <a:custGeom>
              <a:avLst/>
              <a:gdLst/>
              <a:ahLst/>
              <a:cxnLst/>
              <a:rect l="l" t="t" r="r" b="b"/>
              <a:pathLst>
                <a:path w="6264909" h="4471034">
                  <a:moveTo>
                    <a:pt x="1298634" y="0"/>
                  </a:moveTo>
                  <a:lnTo>
                    <a:pt x="228599" y="0"/>
                  </a:lnTo>
                  <a:lnTo>
                    <a:pt x="182529" y="4644"/>
                  </a:lnTo>
                  <a:lnTo>
                    <a:pt x="139618" y="17964"/>
                  </a:lnTo>
                  <a:lnTo>
                    <a:pt x="100787" y="39041"/>
                  </a:lnTo>
                  <a:lnTo>
                    <a:pt x="66955" y="66955"/>
                  </a:lnTo>
                  <a:lnTo>
                    <a:pt x="39041" y="100787"/>
                  </a:lnTo>
                  <a:lnTo>
                    <a:pt x="17964" y="139618"/>
                  </a:lnTo>
                  <a:lnTo>
                    <a:pt x="4644" y="182529"/>
                  </a:lnTo>
                  <a:lnTo>
                    <a:pt x="0" y="228599"/>
                  </a:lnTo>
                  <a:lnTo>
                    <a:pt x="0" y="2911890"/>
                  </a:lnTo>
                  <a:lnTo>
                    <a:pt x="4644" y="2957961"/>
                  </a:lnTo>
                  <a:lnTo>
                    <a:pt x="17964" y="3000872"/>
                  </a:lnTo>
                  <a:lnTo>
                    <a:pt x="39041" y="3039703"/>
                  </a:lnTo>
                  <a:lnTo>
                    <a:pt x="66955" y="3073535"/>
                  </a:lnTo>
                  <a:lnTo>
                    <a:pt x="100787" y="3101449"/>
                  </a:lnTo>
                  <a:lnTo>
                    <a:pt x="139618" y="3122526"/>
                  </a:lnTo>
                  <a:lnTo>
                    <a:pt x="182529" y="3135846"/>
                  </a:lnTo>
                  <a:lnTo>
                    <a:pt x="228599" y="3140490"/>
                  </a:lnTo>
                  <a:lnTo>
                    <a:pt x="6036197" y="3140490"/>
                  </a:lnTo>
                  <a:lnTo>
                    <a:pt x="6082268" y="3145135"/>
                  </a:lnTo>
                  <a:lnTo>
                    <a:pt x="6125179" y="3158455"/>
                  </a:lnTo>
                  <a:lnTo>
                    <a:pt x="6164010" y="3179532"/>
                  </a:lnTo>
                  <a:lnTo>
                    <a:pt x="6197842" y="3207446"/>
                  </a:lnTo>
                  <a:lnTo>
                    <a:pt x="6225756" y="3241278"/>
                  </a:lnTo>
                  <a:lnTo>
                    <a:pt x="6246833" y="3280109"/>
                  </a:lnTo>
                  <a:lnTo>
                    <a:pt x="6260153" y="3323020"/>
                  </a:lnTo>
                  <a:lnTo>
                    <a:pt x="6264797" y="3369090"/>
                  </a:lnTo>
                  <a:lnTo>
                    <a:pt x="6264797" y="4470586"/>
                  </a:lnTo>
                </a:path>
              </a:pathLst>
            </a:custGeom>
            <a:ln w="38099">
              <a:solidFill>
                <a:srgbClr val="6E332E"/>
              </a:solidFill>
            </a:ln>
          </p:spPr>
          <p:txBody>
            <a:bodyPr wrap="square" lIns="0" tIns="0" rIns="0" bIns="0" rtlCol="0"/>
            <a:lstStyle/>
            <a:p>
              <a:endParaRPr/>
            </a:p>
          </p:txBody>
        </p:sp>
        <p:pic>
          <p:nvPicPr>
            <p:cNvPr id="14" name="object 14"/>
            <p:cNvPicPr/>
            <p:nvPr/>
          </p:nvPicPr>
          <p:blipFill>
            <a:blip r:embed="rId3" cstate="print"/>
            <a:stretch>
              <a:fillRect/>
            </a:stretch>
          </p:blipFill>
          <p:spPr>
            <a:xfrm>
              <a:off x="3458493" y="3413892"/>
              <a:ext cx="152399" cy="152399"/>
            </a:xfrm>
            <a:prstGeom prst="rect">
              <a:avLst/>
            </a:prstGeom>
          </p:spPr>
        </p:pic>
        <p:pic>
          <p:nvPicPr>
            <p:cNvPr id="15" name="object 15"/>
            <p:cNvPicPr/>
            <p:nvPr/>
          </p:nvPicPr>
          <p:blipFill>
            <a:blip r:embed="rId7" cstate="print"/>
            <a:stretch>
              <a:fillRect/>
            </a:stretch>
          </p:blipFill>
          <p:spPr>
            <a:xfrm>
              <a:off x="8357981" y="7951154"/>
              <a:ext cx="152399" cy="152399"/>
            </a:xfrm>
            <a:prstGeom prst="rect">
              <a:avLst/>
            </a:prstGeom>
          </p:spPr>
        </p:pic>
      </p:grpSp>
      <p:pic>
        <p:nvPicPr>
          <p:cNvPr id="16" name="object 16"/>
          <p:cNvPicPr/>
          <p:nvPr/>
        </p:nvPicPr>
        <p:blipFill>
          <a:blip r:embed="rId8" cstate="print"/>
          <a:stretch>
            <a:fillRect/>
          </a:stretch>
        </p:blipFill>
        <p:spPr>
          <a:xfrm>
            <a:off x="10318503" y="1979232"/>
            <a:ext cx="6943724" cy="5895974"/>
          </a:xfrm>
          <a:prstGeom prst="rect">
            <a:avLst/>
          </a:prstGeom>
        </p:spPr>
      </p:pic>
      <p:sp>
        <p:nvSpPr>
          <p:cNvPr id="17" name="object 17"/>
          <p:cNvSpPr txBox="1">
            <a:spLocks noGrp="1"/>
          </p:cNvSpPr>
          <p:nvPr>
            <p:ph type="title"/>
          </p:nvPr>
        </p:nvSpPr>
        <p:spPr>
          <a:xfrm>
            <a:off x="877543" y="665067"/>
            <a:ext cx="3860800" cy="1233170"/>
          </a:xfrm>
          <a:prstGeom prst="rect">
            <a:avLst/>
          </a:prstGeom>
        </p:spPr>
        <p:txBody>
          <a:bodyPr vert="horz" wrap="square" lIns="0" tIns="210185" rIns="0" bIns="0" rtlCol="0">
            <a:spAutoFit/>
          </a:bodyPr>
          <a:lstStyle/>
          <a:p>
            <a:pPr marL="12700" marR="5080">
              <a:lnSpc>
                <a:spcPct val="72000"/>
              </a:lnSpc>
              <a:spcBef>
                <a:spcPts val="1655"/>
              </a:spcBef>
            </a:pPr>
            <a:r>
              <a:rPr sz="4600" b="0" spc="310" dirty="0">
                <a:solidFill>
                  <a:srgbClr val="6E332E"/>
                </a:solidFill>
                <a:latin typeface="Trebuchet MS"/>
                <a:cs typeface="Trebuchet MS"/>
              </a:rPr>
              <a:t>E</a:t>
            </a:r>
            <a:r>
              <a:rPr sz="4600" b="0" spc="795" dirty="0">
                <a:solidFill>
                  <a:srgbClr val="6E332E"/>
                </a:solidFill>
                <a:latin typeface="Trebuchet MS"/>
                <a:cs typeface="Trebuchet MS"/>
              </a:rPr>
              <a:t>x</a:t>
            </a:r>
            <a:r>
              <a:rPr sz="4600" b="0" spc="605" dirty="0">
                <a:solidFill>
                  <a:srgbClr val="6E332E"/>
                </a:solidFill>
                <a:latin typeface="Trebuchet MS"/>
                <a:cs typeface="Trebuchet MS"/>
              </a:rPr>
              <a:t>p</a:t>
            </a:r>
            <a:r>
              <a:rPr sz="4600" b="0" spc="894" dirty="0">
                <a:solidFill>
                  <a:srgbClr val="6E332E"/>
                </a:solidFill>
                <a:latin typeface="Trebuchet MS"/>
                <a:cs typeface="Trebuchet MS"/>
              </a:rPr>
              <a:t>l</a:t>
            </a:r>
            <a:r>
              <a:rPr sz="4600" b="0" spc="515" dirty="0">
                <a:solidFill>
                  <a:srgbClr val="6E332E"/>
                </a:solidFill>
                <a:latin typeface="Trebuchet MS"/>
                <a:cs typeface="Trebuchet MS"/>
              </a:rPr>
              <a:t>o</a:t>
            </a:r>
            <a:r>
              <a:rPr sz="4600" b="0" spc="450" dirty="0">
                <a:solidFill>
                  <a:srgbClr val="6E332E"/>
                </a:solidFill>
                <a:latin typeface="Trebuchet MS"/>
                <a:cs typeface="Trebuchet MS"/>
              </a:rPr>
              <a:t>r</a:t>
            </a:r>
            <a:r>
              <a:rPr sz="4600" b="0" spc="545" dirty="0">
                <a:solidFill>
                  <a:srgbClr val="6E332E"/>
                </a:solidFill>
                <a:latin typeface="Trebuchet MS"/>
                <a:cs typeface="Trebuchet MS"/>
              </a:rPr>
              <a:t>a</a:t>
            </a:r>
            <a:r>
              <a:rPr sz="4600" b="0" spc="500" dirty="0">
                <a:solidFill>
                  <a:srgbClr val="6E332E"/>
                </a:solidFill>
                <a:latin typeface="Trebuchet MS"/>
                <a:cs typeface="Trebuchet MS"/>
              </a:rPr>
              <a:t>t</a:t>
            </a:r>
            <a:r>
              <a:rPr sz="4600" b="0" spc="515" dirty="0">
                <a:solidFill>
                  <a:srgbClr val="6E332E"/>
                </a:solidFill>
                <a:latin typeface="Trebuchet MS"/>
                <a:cs typeface="Trebuchet MS"/>
              </a:rPr>
              <a:t>o</a:t>
            </a:r>
            <a:r>
              <a:rPr sz="4600" b="0" spc="450" dirty="0">
                <a:solidFill>
                  <a:srgbClr val="6E332E"/>
                </a:solidFill>
                <a:latin typeface="Trebuchet MS"/>
                <a:cs typeface="Trebuchet MS"/>
              </a:rPr>
              <a:t>r</a:t>
            </a:r>
            <a:r>
              <a:rPr sz="4600" b="0" spc="615" dirty="0">
                <a:solidFill>
                  <a:srgbClr val="6E332E"/>
                </a:solidFill>
                <a:latin typeface="Trebuchet MS"/>
                <a:cs typeface="Trebuchet MS"/>
              </a:rPr>
              <a:t>y  </a:t>
            </a:r>
            <a:r>
              <a:rPr sz="4600" b="0" spc="760" dirty="0">
                <a:solidFill>
                  <a:srgbClr val="6E332E"/>
                </a:solidFill>
                <a:latin typeface="Trebuchet MS"/>
                <a:cs typeface="Trebuchet MS"/>
              </a:rPr>
              <a:t>Analysis</a:t>
            </a:r>
            <a:endParaRPr sz="4600">
              <a:latin typeface="Trebuchet MS"/>
              <a:cs typeface="Trebuchet MS"/>
            </a:endParaRPr>
          </a:p>
        </p:txBody>
      </p:sp>
      <p:sp>
        <p:nvSpPr>
          <p:cNvPr id="18" name="object 18"/>
          <p:cNvSpPr txBox="1"/>
          <p:nvPr/>
        </p:nvSpPr>
        <p:spPr>
          <a:xfrm>
            <a:off x="16292089" y="814450"/>
            <a:ext cx="980440" cy="330200"/>
          </a:xfrm>
          <a:prstGeom prst="rect">
            <a:avLst/>
          </a:prstGeom>
        </p:spPr>
        <p:txBody>
          <a:bodyPr vert="horz" wrap="square" lIns="0" tIns="12700" rIns="0" bIns="0" rtlCol="0">
            <a:spAutoFit/>
          </a:bodyPr>
          <a:lstStyle/>
          <a:p>
            <a:pPr marL="12700">
              <a:lnSpc>
                <a:spcPct val="100000"/>
              </a:lnSpc>
              <a:spcBef>
                <a:spcPts val="100"/>
              </a:spcBef>
            </a:pPr>
            <a:r>
              <a:rPr sz="2000" spc="160" dirty="0">
                <a:solidFill>
                  <a:srgbClr val="6E332E"/>
                </a:solidFill>
                <a:latin typeface="Trebuchet MS"/>
                <a:cs typeface="Trebuchet MS"/>
              </a:rPr>
              <a:t>Page</a:t>
            </a:r>
            <a:r>
              <a:rPr sz="2000" spc="-15" dirty="0">
                <a:solidFill>
                  <a:srgbClr val="6E332E"/>
                </a:solidFill>
                <a:latin typeface="Trebuchet MS"/>
                <a:cs typeface="Trebuchet MS"/>
              </a:rPr>
              <a:t> </a:t>
            </a:r>
            <a:r>
              <a:rPr sz="2000" spc="-90" dirty="0">
                <a:solidFill>
                  <a:srgbClr val="6E332E"/>
                </a:solidFill>
                <a:latin typeface="Trebuchet MS"/>
                <a:cs typeface="Trebuchet MS"/>
              </a:rPr>
              <a:t>11</a:t>
            </a:r>
            <a:endParaRPr sz="2000">
              <a:latin typeface="Trebuchet MS"/>
              <a:cs typeface="Trebuchet MS"/>
            </a:endParaRPr>
          </a:p>
        </p:txBody>
      </p:sp>
      <p:sp>
        <p:nvSpPr>
          <p:cNvPr id="19" name="object 19"/>
          <p:cNvSpPr txBox="1"/>
          <p:nvPr/>
        </p:nvSpPr>
        <p:spPr>
          <a:xfrm>
            <a:off x="2929179" y="2672649"/>
            <a:ext cx="5266055" cy="3763010"/>
          </a:xfrm>
          <a:prstGeom prst="rect">
            <a:avLst/>
          </a:prstGeom>
        </p:spPr>
        <p:txBody>
          <a:bodyPr vert="horz" wrap="square" lIns="0" tIns="352425" rIns="0" bIns="0" rtlCol="0">
            <a:spAutoFit/>
          </a:bodyPr>
          <a:lstStyle/>
          <a:p>
            <a:pPr marL="454659" algn="ctr">
              <a:lnSpc>
                <a:spcPct val="100000"/>
              </a:lnSpc>
              <a:spcBef>
                <a:spcPts val="2775"/>
              </a:spcBef>
            </a:pPr>
            <a:r>
              <a:rPr sz="4600" spc="565" dirty="0">
                <a:solidFill>
                  <a:srgbClr val="6E332E"/>
                </a:solidFill>
                <a:latin typeface="Trebuchet MS"/>
                <a:cs typeface="Trebuchet MS"/>
              </a:rPr>
              <a:t>Attendance</a:t>
            </a:r>
            <a:endParaRPr sz="4600">
              <a:latin typeface="Trebuchet MS"/>
              <a:cs typeface="Trebuchet MS"/>
            </a:endParaRPr>
          </a:p>
          <a:p>
            <a:pPr marL="12700" marR="5080">
              <a:lnSpc>
                <a:spcPct val="117500"/>
              </a:lnSpc>
              <a:spcBef>
                <a:spcPts val="925"/>
              </a:spcBef>
            </a:pPr>
            <a:r>
              <a:rPr sz="2400" spc="180" dirty="0">
                <a:solidFill>
                  <a:srgbClr val="6E332E"/>
                </a:solidFill>
                <a:latin typeface="Tahoma"/>
                <a:cs typeface="Tahoma"/>
              </a:rPr>
              <a:t>V</a:t>
            </a:r>
            <a:r>
              <a:rPr sz="2400" spc="45" dirty="0">
                <a:solidFill>
                  <a:srgbClr val="6E332E"/>
                </a:solidFill>
                <a:latin typeface="Tahoma"/>
                <a:cs typeface="Tahoma"/>
              </a:rPr>
              <a:t>a</a:t>
            </a:r>
            <a:r>
              <a:rPr sz="2400" spc="135" dirty="0">
                <a:solidFill>
                  <a:srgbClr val="6E332E"/>
                </a:solidFill>
                <a:latin typeface="Tahoma"/>
                <a:cs typeface="Tahoma"/>
              </a:rPr>
              <a:t>st</a:t>
            </a:r>
            <a:r>
              <a:rPr sz="2400" spc="-110" dirty="0">
                <a:solidFill>
                  <a:srgbClr val="6E332E"/>
                </a:solidFill>
                <a:latin typeface="Tahoma"/>
                <a:cs typeface="Tahoma"/>
              </a:rPr>
              <a:t> </a:t>
            </a:r>
            <a:r>
              <a:rPr sz="2400" spc="200" dirty="0">
                <a:solidFill>
                  <a:srgbClr val="6E332E"/>
                </a:solidFill>
                <a:latin typeface="Tahoma"/>
                <a:cs typeface="Tahoma"/>
              </a:rPr>
              <a:t>M</a:t>
            </a:r>
            <a:r>
              <a:rPr sz="2400" spc="45" dirty="0">
                <a:solidFill>
                  <a:srgbClr val="6E332E"/>
                </a:solidFill>
                <a:latin typeface="Tahoma"/>
                <a:cs typeface="Tahoma"/>
              </a:rPr>
              <a:t>a</a:t>
            </a:r>
            <a:r>
              <a:rPr sz="2400" spc="-95" dirty="0">
                <a:solidFill>
                  <a:srgbClr val="6E332E"/>
                </a:solidFill>
                <a:latin typeface="Tahoma"/>
                <a:cs typeface="Tahoma"/>
              </a:rPr>
              <a:t>j</a:t>
            </a:r>
            <a:r>
              <a:rPr sz="2400" spc="125" dirty="0">
                <a:solidFill>
                  <a:srgbClr val="6E332E"/>
                </a:solidFill>
                <a:latin typeface="Tahoma"/>
                <a:cs typeface="Tahoma"/>
              </a:rPr>
              <a:t>o</a:t>
            </a:r>
            <a:r>
              <a:rPr sz="2400" spc="10" dirty="0">
                <a:solidFill>
                  <a:srgbClr val="6E332E"/>
                </a:solidFill>
                <a:latin typeface="Tahoma"/>
                <a:cs typeface="Tahoma"/>
              </a:rPr>
              <a:t>r</a:t>
            </a:r>
            <a:r>
              <a:rPr sz="2400" spc="25" dirty="0">
                <a:solidFill>
                  <a:srgbClr val="6E332E"/>
                </a:solidFill>
                <a:latin typeface="Tahoma"/>
                <a:cs typeface="Tahoma"/>
              </a:rPr>
              <a:t>i</a:t>
            </a:r>
            <a:r>
              <a:rPr sz="2400" spc="130" dirty="0">
                <a:solidFill>
                  <a:srgbClr val="6E332E"/>
                </a:solidFill>
                <a:latin typeface="Tahoma"/>
                <a:cs typeface="Tahoma"/>
              </a:rPr>
              <a:t>t</a:t>
            </a:r>
            <a:r>
              <a:rPr sz="2400" spc="150" dirty="0">
                <a:solidFill>
                  <a:srgbClr val="6E332E"/>
                </a:solidFill>
                <a:latin typeface="Tahoma"/>
                <a:cs typeface="Tahoma"/>
              </a:rPr>
              <a:t>y</a:t>
            </a:r>
            <a:r>
              <a:rPr sz="2400" spc="-110" dirty="0">
                <a:solidFill>
                  <a:srgbClr val="6E332E"/>
                </a:solidFill>
                <a:latin typeface="Tahoma"/>
                <a:cs typeface="Tahoma"/>
              </a:rPr>
              <a:t> </a:t>
            </a:r>
            <a:r>
              <a:rPr sz="2400" spc="-25" dirty="0">
                <a:solidFill>
                  <a:srgbClr val="6E332E"/>
                </a:solidFill>
                <a:latin typeface="Tahoma"/>
                <a:cs typeface="Tahoma"/>
              </a:rPr>
              <a:t>(</a:t>
            </a:r>
            <a:r>
              <a:rPr sz="2400" spc="160" dirty="0">
                <a:solidFill>
                  <a:srgbClr val="6E332E"/>
                </a:solidFill>
                <a:latin typeface="Tahoma"/>
                <a:cs typeface="Tahoma"/>
              </a:rPr>
              <a:t>8</a:t>
            </a:r>
            <a:r>
              <a:rPr sz="2400" spc="210" dirty="0">
                <a:solidFill>
                  <a:srgbClr val="6E332E"/>
                </a:solidFill>
                <a:latin typeface="Tahoma"/>
                <a:cs typeface="Tahoma"/>
              </a:rPr>
              <a:t>9</a:t>
            </a:r>
            <a:r>
              <a:rPr sz="2400" spc="-260" dirty="0">
                <a:solidFill>
                  <a:srgbClr val="6E332E"/>
                </a:solidFill>
                <a:latin typeface="Tahoma"/>
                <a:cs typeface="Tahoma"/>
              </a:rPr>
              <a:t>.</a:t>
            </a:r>
            <a:r>
              <a:rPr sz="2400" spc="-585" dirty="0">
                <a:solidFill>
                  <a:srgbClr val="6E332E"/>
                </a:solidFill>
                <a:latin typeface="Tahoma"/>
                <a:cs typeface="Tahoma"/>
              </a:rPr>
              <a:t>1</a:t>
            </a:r>
            <a:r>
              <a:rPr sz="2400" spc="-475" dirty="0">
                <a:solidFill>
                  <a:srgbClr val="6E332E"/>
                </a:solidFill>
                <a:latin typeface="Tahoma"/>
                <a:cs typeface="Tahoma"/>
              </a:rPr>
              <a:t>%</a:t>
            </a:r>
            <a:r>
              <a:rPr sz="2400" spc="-20" dirty="0">
                <a:solidFill>
                  <a:srgbClr val="6E332E"/>
                </a:solidFill>
                <a:latin typeface="Tahoma"/>
                <a:cs typeface="Tahoma"/>
              </a:rPr>
              <a:t>)</a:t>
            </a:r>
            <a:r>
              <a:rPr sz="2400" spc="-110" dirty="0">
                <a:solidFill>
                  <a:srgbClr val="6E332E"/>
                </a:solidFill>
                <a:latin typeface="Tahoma"/>
                <a:cs typeface="Tahoma"/>
              </a:rPr>
              <a:t> </a:t>
            </a:r>
            <a:r>
              <a:rPr sz="2400" spc="125" dirty="0">
                <a:solidFill>
                  <a:srgbClr val="6E332E"/>
                </a:solidFill>
                <a:latin typeface="Tahoma"/>
                <a:cs typeface="Tahoma"/>
              </a:rPr>
              <a:t>o</a:t>
            </a:r>
            <a:r>
              <a:rPr sz="2400" spc="40" dirty="0">
                <a:solidFill>
                  <a:srgbClr val="6E332E"/>
                </a:solidFill>
                <a:latin typeface="Tahoma"/>
                <a:cs typeface="Tahoma"/>
              </a:rPr>
              <a:t>f</a:t>
            </a:r>
            <a:r>
              <a:rPr sz="2400" spc="-110" dirty="0">
                <a:solidFill>
                  <a:srgbClr val="6E332E"/>
                </a:solidFill>
                <a:latin typeface="Tahoma"/>
                <a:cs typeface="Tahoma"/>
              </a:rPr>
              <a:t> </a:t>
            </a:r>
            <a:r>
              <a:rPr sz="2400" spc="130" dirty="0">
                <a:solidFill>
                  <a:srgbClr val="6E332E"/>
                </a:solidFill>
                <a:latin typeface="Tahoma"/>
                <a:cs typeface="Tahoma"/>
              </a:rPr>
              <a:t>t</a:t>
            </a:r>
            <a:r>
              <a:rPr sz="2400" spc="40" dirty="0">
                <a:solidFill>
                  <a:srgbClr val="6E332E"/>
                </a:solidFill>
                <a:latin typeface="Tahoma"/>
                <a:cs typeface="Tahoma"/>
              </a:rPr>
              <a:t>h</a:t>
            </a:r>
            <a:r>
              <a:rPr sz="2400" spc="114" dirty="0">
                <a:solidFill>
                  <a:srgbClr val="6E332E"/>
                </a:solidFill>
                <a:latin typeface="Tahoma"/>
                <a:cs typeface="Tahoma"/>
              </a:rPr>
              <a:t>e</a:t>
            </a:r>
            <a:r>
              <a:rPr sz="2400" spc="-110" dirty="0">
                <a:solidFill>
                  <a:srgbClr val="6E332E"/>
                </a:solidFill>
                <a:latin typeface="Tahoma"/>
                <a:cs typeface="Tahoma"/>
              </a:rPr>
              <a:t> </a:t>
            </a:r>
            <a:r>
              <a:rPr sz="2400" spc="135" dirty="0">
                <a:solidFill>
                  <a:srgbClr val="6E332E"/>
                </a:solidFill>
                <a:latin typeface="Tahoma"/>
                <a:cs typeface="Tahoma"/>
              </a:rPr>
              <a:t>s</a:t>
            </a:r>
            <a:r>
              <a:rPr sz="2400" spc="130" dirty="0">
                <a:solidFill>
                  <a:srgbClr val="6E332E"/>
                </a:solidFill>
                <a:latin typeface="Tahoma"/>
                <a:cs typeface="Tahoma"/>
              </a:rPr>
              <a:t>t</a:t>
            </a:r>
            <a:r>
              <a:rPr sz="2400" spc="40" dirty="0">
                <a:solidFill>
                  <a:srgbClr val="6E332E"/>
                </a:solidFill>
                <a:latin typeface="Tahoma"/>
                <a:cs typeface="Tahoma"/>
              </a:rPr>
              <a:t>u</a:t>
            </a:r>
            <a:r>
              <a:rPr sz="2400" spc="190" dirty="0">
                <a:solidFill>
                  <a:srgbClr val="6E332E"/>
                </a:solidFill>
                <a:latin typeface="Tahoma"/>
                <a:cs typeface="Tahoma"/>
              </a:rPr>
              <a:t>d</a:t>
            </a:r>
            <a:r>
              <a:rPr sz="2400" spc="110" dirty="0">
                <a:solidFill>
                  <a:srgbClr val="6E332E"/>
                </a:solidFill>
                <a:latin typeface="Tahoma"/>
                <a:cs typeface="Tahoma"/>
              </a:rPr>
              <a:t>e</a:t>
            </a:r>
            <a:r>
              <a:rPr sz="2400" spc="40" dirty="0">
                <a:solidFill>
                  <a:srgbClr val="6E332E"/>
                </a:solidFill>
                <a:latin typeface="Tahoma"/>
                <a:cs typeface="Tahoma"/>
              </a:rPr>
              <a:t>n</a:t>
            </a:r>
            <a:r>
              <a:rPr sz="2400" spc="130" dirty="0">
                <a:solidFill>
                  <a:srgbClr val="6E332E"/>
                </a:solidFill>
                <a:latin typeface="Tahoma"/>
                <a:cs typeface="Tahoma"/>
              </a:rPr>
              <a:t>t</a:t>
            </a:r>
            <a:r>
              <a:rPr sz="2400" spc="110" dirty="0">
                <a:solidFill>
                  <a:srgbClr val="6E332E"/>
                </a:solidFill>
                <a:latin typeface="Tahoma"/>
                <a:cs typeface="Tahoma"/>
              </a:rPr>
              <a:t>s  </a:t>
            </a:r>
            <a:r>
              <a:rPr sz="2400" spc="120" dirty="0">
                <a:solidFill>
                  <a:srgbClr val="6E332E"/>
                </a:solidFill>
                <a:latin typeface="Tahoma"/>
                <a:cs typeface="Tahoma"/>
              </a:rPr>
              <a:t>attended </a:t>
            </a:r>
            <a:r>
              <a:rPr sz="2400" spc="114" dirty="0">
                <a:solidFill>
                  <a:srgbClr val="6E332E"/>
                </a:solidFill>
                <a:latin typeface="Tahoma"/>
                <a:cs typeface="Tahoma"/>
              </a:rPr>
              <a:t>daytime </a:t>
            </a:r>
            <a:r>
              <a:rPr sz="2400" spc="65" dirty="0">
                <a:solidFill>
                  <a:srgbClr val="6E332E"/>
                </a:solidFill>
                <a:latin typeface="Tahoma"/>
                <a:cs typeface="Tahoma"/>
              </a:rPr>
              <a:t>classes, </a:t>
            </a:r>
            <a:r>
              <a:rPr sz="2400" spc="25" dirty="0">
                <a:solidFill>
                  <a:srgbClr val="6E332E"/>
                </a:solidFill>
                <a:latin typeface="Tahoma"/>
                <a:cs typeface="Tahoma"/>
              </a:rPr>
              <a:t>however, </a:t>
            </a:r>
            <a:r>
              <a:rPr sz="2400" spc="-735" dirty="0">
                <a:solidFill>
                  <a:srgbClr val="6E332E"/>
                </a:solidFill>
                <a:latin typeface="Tahoma"/>
                <a:cs typeface="Tahoma"/>
              </a:rPr>
              <a:t> </a:t>
            </a:r>
            <a:r>
              <a:rPr sz="2400" spc="80" dirty="0">
                <a:solidFill>
                  <a:srgbClr val="6E332E"/>
                </a:solidFill>
                <a:latin typeface="Tahoma"/>
                <a:cs typeface="Tahoma"/>
              </a:rPr>
              <a:t>there </a:t>
            </a:r>
            <a:r>
              <a:rPr sz="2400" spc="130" dirty="0">
                <a:solidFill>
                  <a:srgbClr val="6E332E"/>
                </a:solidFill>
                <a:latin typeface="Tahoma"/>
                <a:cs typeface="Tahoma"/>
              </a:rPr>
              <a:t>seems to </a:t>
            </a:r>
            <a:r>
              <a:rPr sz="2400" spc="150" dirty="0">
                <a:solidFill>
                  <a:srgbClr val="6E332E"/>
                </a:solidFill>
                <a:latin typeface="Tahoma"/>
                <a:cs typeface="Tahoma"/>
              </a:rPr>
              <a:t>be </a:t>
            </a:r>
            <a:r>
              <a:rPr sz="2400" spc="105" dirty="0">
                <a:solidFill>
                  <a:srgbClr val="6E332E"/>
                </a:solidFill>
                <a:latin typeface="Tahoma"/>
                <a:cs typeface="Tahoma"/>
              </a:rPr>
              <a:t>about </a:t>
            </a:r>
            <a:r>
              <a:rPr sz="2400" spc="-365" dirty="0">
                <a:solidFill>
                  <a:srgbClr val="6E332E"/>
                </a:solidFill>
                <a:latin typeface="Tahoma"/>
                <a:cs typeface="Tahoma"/>
              </a:rPr>
              <a:t>12.1% </a:t>
            </a:r>
            <a:r>
              <a:rPr sz="2400" spc="-360" dirty="0">
                <a:solidFill>
                  <a:srgbClr val="6E332E"/>
                </a:solidFill>
                <a:latin typeface="Tahoma"/>
                <a:cs typeface="Tahoma"/>
              </a:rPr>
              <a:t> </a:t>
            </a:r>
            <a:r>
              <a:rPr sz="2400" spc="95" dirty="0">
                <a:solidFill>
                  <a:srgbClr val="6E332E"/>
                </a:solidFill>
                <a:latin typeface="Tahoma"/>
                <a:cs typeface="Tahoma"/>
              </a:rPr>
              <a:t>increase </a:t>
            </a:r>
            <a:r>
              <a:rPr sz="2400" spc="35" dirty="0">
                <a:solidFill>
                  <a:srgbClr val="6E332E"/>
                </a:solidFill>
                <a:latin typeface="Tahoma"/>
                <a:cs typeface="Tahoma"/>
              </a:rPr>
              <a:t>in </a:t>
            </a:r>
            <a:r>
              <a:rPr sz="2400" spc="95" dirty="0">
                <a:solidFill>
                  <a:srgbClr val="6E332E"/>
                </a:solidFill>
                <a:latin typeface="Tahoma"/>
                <a:cs typeface="Tahoma"/>
              </a:rPr>
              <a:t>the </a:t>
            </a:r>
            <a:r>
              <a:rPr sz="2400" spc="114" dirty="0">
                <a:solidFill>
                  <a:srgbClr val="6E332E"/>
                </a:solidFill>
                <a:latin typeface="Tahoma"/>
                <a:cs typeface="Tahoma"/>
              </a:rPr>
              <a:t>dropout </a:t>
            </a:r>
            <a:r>
              <a:rPr sz="2400" spc="75" dirty="0">
                <a:solidFill>
                  <a:srgbClr val="6E332E"/>
                </a:solidFill>
                <a:latin typeface="Tahoma"/>
                <a:cs typeface="Tahoma"/>
              </a:rPr>
              <a:t>rate </a:t>
            </a:r>
            <a:r>
              <a:rPr sz="2400" spc="60" dirty="0">
                <a:solidFill>
                  <a:srgbClr val="6E332E"/>
                </a:solidFill>
                <a:latin typeface="Tahoma"/>
                <a:cs typeface="Tahoma"/>
              </a:rPr>
              <a:t>for </a:t>
            </a:r>
            <a:r>
              <a:rPr sz="2400" spc="65" dirty="0">
                <a:solidFill>
                  <a:srgbClr val="6E332E"/>
                </a:solidFill>
                <a:latin typeface="Tahoma"/>
                <a:cs typeface="Tahoma"/>
              </a:rPr>
              <a:t> </a:t>
            </a:r>
            <a:r>
              <a:rPr sz="2400" spc="75" dirty="0">
                <a:solidFill>
                  <a:srgbClr val="6E332E"/>
                </a:solidFill>
                <a:latin typeface="Tahoma"/>
                <a:cs typeface="Tahoma"/>
              </a:rPr>
              <a:t>nighttime</a:t>
            </a:r>
            <a:r>
              <a:rPr sz="2400" spc="-120" dirty="0">
                <a:solidFill>
                  <a:srgbClr val="6E332E"/>
                </a:solidFill>
                <a:latin typeface="Tahoma"/>
                <a:cs typeface="Tahoma"/>
              </a:rPr>
              <a:t> </a:t>
            </a:r>
            <a:r>
              <a:rPr sz="2400" spc="114" dirty="0">
                <a:solidFill>
                  <a:srgbClr val="6E332E"/>
                </a:solidFill>
                <a:latin typeface="Tahoma"/>
                <a:cs typeface="Tahoma"/>
              </a:rPr>
              <a:t>students</a:t>
            </a:r>
            <a:r>
              <a:rPr sz="2400" spc="-120" dirty="0">
                <a:solidFill>
                  <a:srgbClr val="6E332E"/>
                </a:solidFill>
                <a:latin typeface="Tahoma"/>
                <a:cs typeface="Tahoma"/>
              </a:rPr>
              <a:t> </a:t>
            </a:r>
            <a:r>
              <a:rPr sz="2400" spc="135" dirty="0">
                <a:solidFill>
                  <a:srgbClr val="6E332E"/>
                </a:solidFill>
                <a:latin typeface="Tahoma"/>
                <a:cs typeface="Tahoma"/>
              </a:rPr>
              <a:t>compared</a:t>
            </a:r>
            <a:r>
              <a:rPr sz="2400" spc="-114" dirty="0">
                <a:solidFill>
                  <a:srgbClr val="6E332E"/>
                </a:solidFill>
                <a:latin typeface="Tahoma"/>
                <a:cs typeface="Tahoma"/>
              </a:rPr>
              <a:t> </a:t>
            </a:r>
            <a:r>
              <a:rPr sz="2400" spc="130" dirty="0">
                <a:solidFill>
                  <a:srgbClr val="6E332E"/>
                </a:solidFill>
                <a:latin typeface="Tahoma"/>
                <a:cs typeface="Tahoma"/>
              </a:rPr>
              <a:t>to</a:t>
            </a:r>
            <a:r>
              <a:rPr sz="2400" spc="-120" dirty="0">
                <a:solidFill>
                  <a:srgbClr val="6E332E"/>
                </a:solidFill>
                <a:latin typeface="Tahoma"/>
                <a:cs typeface="Tahoma"/>
              </a:rPr>
              <a:t> </a:t>
            </a:r>
            <a:r>
              <a:rPr sz="2400" spc="95" dirty="0">
                <a:solidFill>
                  <a:srgbClr val="6E332E"/>
                </a:solidFill>
                <a:latin typeface="Tahoma"/>
                <a:cs typeface="Tahoma"/>
              </a:rPr>
              <a:t>the </a:t>
            </a:r>
            <a:r>
              <a:rPr sz="2400" spc="-735" dirty="0">
                <a:solidFill>
                  <a:srgbClr val="6E332E"/>
                </a:solidFill>
                <a:latin typeface="Tahoma"/>
                <a:cs typeface="Tahoma"/>
              </a:rPr>
              <a:t> </a:t>
            </a:r>
            <a:r>
              <a:rPr sz="2400" spc="130" dirty="0">
                <a:solidFill>
                  <a:srgbClr val="6E332E"/>
                </a:solidFill>
                <a:latin typeface="Tahoma"/>
                <a:cs typeface="Tahoma"/>
              </a:rPr>
              <a:t>day</a:t>
            </a:r>
            <a:r>
              <a:rPr sz="2400" spc="-114" dirty="0">
                <a:solidFill>
                  <a:srgbClr val="6E332E"/>
                </a:solidFill>
                <a:latin typeface="Tahoma"/>
                <a:cs typeface="Tahoma"/>
              </a:rPr>
              <a:t> </a:t>
            </a:r>
            <a:r>
              <a:rPr sz="2400" spc="105" dirty="0">
                <a:solidFill>
                  <a:srgbClr val="6E332E"/>
                </a:solidFill>
                <a:latin typeface="Tahoma"/>
                <a:cs typeface="Tahoma"/>
              </a:rPr>
              <a:t>time</a:t>
            </a:r>
            <a:r>
              <a:rPr sz="2400" spc="-114" dirty="0">
                <a:solidFill>
                  <a:srgbClr val="6E332E"/>
                </a:solidFill>
                <a:latin typeface="Tahoma"/>
                <a:cs typeface="Tahoma"/>
              </a:rPr>
              <a:t> </a:t>
            </a:r>
            <a:r>
              <a:rPr sz="2400" spc="75" dirty="0">
                <a:solidFill>
                  <a:srgbClr val="6E332E"/>
                </a:solidFill>
                <a:latin typeface="Tahoma"/>
                <a:cs typeface="Tahoma"/>
              </a:rPr>
              <a:t>students.</a:t>
            </a:r>
            <a:endParaRPr sz="2400">
              <a:latin typeface="Tahoma"/>
              <a:cs typeface="Tahoma"/>
            </a:endParaRPr>
          </a:p>
        </p:txBody>
      </p:sp>
      <p:sp>
        <p:nvSpPr>
          <p:cNvPr id="21" name="Rounded Rectangle 20">
            <a:extLst>
              <a:ext uri="{FF2B5EF4-FFF2-40B4-BE49-F238E27FC236}">
                <a16:creationId xmlns:a16="http://schemas.microsoft.com/office/drawing/2014/main" id="{F2E71A84-3832-0EEF-615C-0FA9752135DD}"/>
              </a:ext>
            </a:extLst>
          </p:cNvPr>
          <p:cNvSpPr/>
          <p:nvPr/>
        </p:nvSpPr>
        <p:spPr>
          <a:xfrm>
            <a:off x="228600" y="571500"/>
            <a:ext cx="4834151" cy="1447800"/>
          </a:xfrm>
          <a:prstGeom prst="roundRect">
            <a:avLst/>
          </a:prstGeom>
          <a:noFill/>
          <a:ln w="63500">
            <a:solidFill>
              <a:srgbClr val="6E33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bject 9">
            <a:extLst>
              <a:ext uri="{FF2B5EF4-FFF2-40B4-BE49-F238E27FC236}">
                <a16:creationId xmlns:a16="http://schemas.microsoft.com/office/drawing/2014/main" id="{06546ACA-C0B8-7FCD-41BA-DFF7185D56F2}"/>
              </a:ext>
            </a:extLst>
          </p:cNvPr>
          <p:cNvSpPr txBox="1"/>
          <p:nvPr/>
        </p:nvSpPr>
        <p:spPr>
          <a:xfrm>
            <a:off x="4572000" y="8877300"/>
            <a:ext cx="9829800" cy="621965"/>
          </a:xfrm>
          <a:prstGeom prst="rect">
            <a:avLst/>
          </a:prstGeom>
          <a:solidFill>
            <a:srgbClr val="6E332E"/>
          </a:solidFill>
          <a:ln w="22225">
            <a:solidFill>
              <a:schemeClr val="bg1"/>
            </a:solidFill>
          </a:ln>
        </p:spPr>
        <p:txBody>
          <a:bodyPr vert="horz" wrap="square" lIns="0" tIns="173990" rIns="0" bIns="0" rtlCol="0">
            <a:spAutoFit/>
          </a:bodyPr>
          <a:lstStyle/>
          <a:p>
            <a:pPr marL="971550">
              <a:lnSpc>
                <a:spcPct val="100000"/>
              </a:lnSpc>
              <a:spcBef>
                <a:spcPts val="1370"/>
              </a:spcBef>
              <a:tabLst>
                <a:tab pos="3001645" algn="l"/>
              </a:tabLst>
            </a:pPr>
            <a:r>
              <a:rPr lang="en-US" sz="2900" spc="75" dirty="0">
                <a:solidFill>
                  <a:srgbClr val="FFFFFF"/>
                </a:solidFill>
                <a:latin typeface="Lucida Sans Unicode"/>
                <a:cs typeface="Lucida Sans Unicode"/>
              </a:rPr>
              <a:t>Data Dragons</a:t>
            </a:r>
            <a:r>
              <a:rPr sz="2900" spc="45" dirty="0">
                <a:solidFill>
                  <a:srgbClr val="FFFFFF"/>
                </a:solidFill>
                <a:latin typeface="Lucida Sans Unicode"/>
                <a:cs typeface="Lucida Sans Unicode"/>
              </a:rPr>
              <a:t> </a:t>
            </a:r>
            <a:r>
              <a:rPr sz="2900" spc="-409" dirty="0">
                <a:solidFill>
                  <a:srgbClr val="FFFFFF"/>
                </a:solidFill>
                <a:latin typeface="Lucida Sans Unicode"/>
                <a:cs typeface="Lucida Sans Unicode"/>
              </a:rPr>
              <a:t>|</a:t>
            </a:r>
            <a:r>
              <a:rPr lang="en-US" sz="2900" spc="-409" dirty="0">
                <a:solidFill>
                  <a:srgbClr val="FFFFFF"/>
                </a:solidFill>
                <a:latin typeface="Lucida Sans Unicode"/>
                <a:cs typeface="Lucida Sans Unicode"/>
              </a:rPr>
              <a:t>     </a:t>
            </a:r>
            <a:r>
              <a:rPr sz="2900" spc="130" dirty="0">
                <a:solidFill>
                  <a:srgbClr val="FFFFFF"/>
                </a:solidFill>
                <a:latin typeface="Lucida Sans Unicode"/>
                <a:cs typeface="Lucida Sans Unicode"/>
              </a:rPr>
              <a:t>University</a:t>
            </a:r>
            <a:r>
              <a:rPr sz="2900" spc="25" dirty="0">
                <a:solidFill>
                  <a:srgbClr val="FFFFFF"/>
                </a:solidFill>
                <a:latin typeface="Lucida Sans Unicode"/>
                <a:cs typeface="Lucida Sans Unicode"/>
              </a:rPr>
              <a:t> </a:t>
            </a:r>
            <a:r>
              <a:rPr sz="2900" spc="110" dirty="0">
                <a:solidFill>
                  <a:srgbClr val="FFFFFF"/>
                </a:solidFill>
                <a:latin typeface="Lucida Sans Unicode"/>
                <a:cs typeface="Lucida Sans Unicode"/>
              </a:rPr>
              <a:t>of</a:t>
            </a:r>
            <a:r>
              <a:rPr sz="2900" spc="20" dirty="0">
                <a:solidFill>
                  <a:srgbClr val="FFFFFF"/>
                </a:solidFill>
                <a:latin typeface="Lucida Sans Unicode"/>
                <a:cs typeface="Lucida Sans Unicode"/>
              </a:rPr>
              <a:t> </a:t>
            </a:r>
            <a:r>
              <a:rPr sz="2900" spc="95" dirty="0">
                <a:solidFill>
                  <a:srgbClr val="FFFFFF"/>
                </a:solidFill>
                <a:latin typeface="Lucida Sans Unicode"/>
                <a:cs typeface="Lucida Sans Unicode"/>
              </a:rPr>
              <a:t>South</a:t>
            </a:r>
            <a:r>
              <a:rPr sz="2900" spc="25" dirty="0">
                <a:solidFill>
                  <a:srgbClr val="FFFFFF"/>
                </a:solidFill>
                <a:latin typeface="Lucida Sans Unicode"/>
                <a:cs typeface="Lucida Sans Unicode"/>
              </a:rPr>
              <a:t> </a:t>
            </a:r>
            <a:r>
              <a:rPr sz="2900" spc="190" dirty="0">
                <a:solidFill>
                  <a:srgbClr val="FFFFFF"/>
                </a:solidFill>
                <a:latin typeface="Lucida Sans Unicode"/>
                <a:cs typeface="Lucida Sans Unicode"/>
              </a:rPr>
              <a:t>Florida</a:t>
            </a:r>
            <a:endParaRPr sz="2900" dirty="0">
              <a:latin typeface="Lucida Sans Unicode"/>
              <a:cs typeface="Lucida Sans Unicod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5813634" y="954274"/>
            <a:ext cx="148826" cy="148826"/>
          </a:xfrm>
          <a:prstGeom prst="rect">
            <a:avLst/>
          </a:prstGeom>
        </p:spPr>
      </p:pic>
      <p:grpSp>
        <p:nvGrpSpPr>
          <p:cNvPr id="4" name="object 4"/>
          <p:cNvGrpSpPr/>
          <p:nvPr/>
        </p:nvGrpSpPr>
        <p:grpSpPr>
          <a:xfrm>
            <a:off x="0" y="9143825"/>
            <a:ext cx="5626100" cy="152400"/>
            <a:chOff x="0" y="9143825"/>
            <a:chExt cx="5626100" cy="152400"/>
          </a:xfrm>
        </p:grpSpPr>
        <p:sp>
          <p:nvSpPr>
            <p:cNvPr id="5" name="object 5"/>
            <p:cNvSpPr/>
            <p:nvPr/>
          </p:nvSpPr>
          <p:spPr>
            <a:xfrm>
              <a:off x="0" y="9200975"/>
              <a:ext cx="5483225" cy="38100"/>
            </a:xfrm>
            <a:custGeom>
              <a:avLst/>
              <a:gdLst/>
              <a:ahLst/>
              <a:cxnLst/>
              <a:rect l="l" t="t" r="r" b="b"/>
              <a:pathLst>
                <a:path w="5483225" h="38100">
                  <a:moveTo>
                    <a:pt x="0" y="38099"/>
                  </a:moveTo>
                  <a:lnTo>
                    <a:pt x="0" y="0"/>
                  </a:lnTo>
                  <a:lnTo>
                    <a:pt x="5483037" y="0"/>
                  </a:lnTo>
                  <a:lnTo>
                    <a:pt x="5483037" y="38099"/>
                  </a:lnTo>
                  <a:lnTo>
                    <a:pt x="0" y="38099"/>
                  </a:lnTo>
                  <a:close/>
                </a:path>
              </a:pathLst>
            </a:custGeom>
            <a:solidFill>
              <a:srgbClr val="6E332E"/>
            </a:solidFill>
          </p:spPr>
          <p:txBody>
            <a:bodyPr wrap="square" lIns="0" tIns="0" rIns="0" bIns="0" rtlCol="0"/>
            <a:lstStyle/>
            <a:p>
              <a:endParaRPr/>
            </a:p>
          </p:txBody>
        </p:sp>
        <p:pic>
          <p:nvPicPr>
            <p:cNvPr id="6" name="object 6"/>
            <p:cNvPicPr/>
            <p:nvPr/>
          </p:nvPicPr>
          <p:blipFill>
            <a:blip r:embed="rId3" cstate="print"/>
            <a:stretch>
              <a:fillRect/>
            </a:stretch>
          </p:blipFill>
          <p:spPr>
            <a:xfrm>
              <a:off x="5473512" y="9143825"/>
              <a:ext cx="152399" cy="152399"/>
            </a:xfrm>
            <a:prstGeom prst="rect">
              <a:avLst/>
            </a:prstGeom>
          </p:spPr>
        </p:pic>
      </p:grpSp>
      <p:grpSp>
        <p:nvGrpSpPr>
          <p:cNvPr id="7" name="object 7"/>
          <p:cNvGrpSpPr/>
          <p:nvPr/>
        </p:nvGrpSpPr>
        <p:grpSpPr>
          <a:xfrm>
            <a:off x="12662038" y="9143825"/>
            <a:ext cx="5626100" cy="152400"/>
            <a:chOff x="12662038" y="9143825"/>
            <a:chExt cx="5626100" cy="152400"/>
          </a:xfrm>
        </p:grpSpPr>
        <p:sp>
          <p:nvSpPr>
            <p:cNvPr id="8" name="object 8"/>
            <p:cNvSpPr/>
            <p:nvPr/>
          </p:nvSpPr>
          <p:spPr>
            <a:xfrm>
              <a:off x="12804913" y="9200975"/>
              <a:ext cx="5483225" cy="38100"/>
            </a:xfrm>
            <a:custGeom>
              <a:avLst/>
              <a:gdLst/>
              <a:ahLst/>
              <a:cxnLst/>
              <a:rect l="l" t="t" r="r" b="b"/>
              <a:pathLst>
                <a:path w="5483225" h="38100">
                  <a:moveTo>
                    <a:pt x="5483086" y="0"/>
                  </a:moveTo>
                  <a:lnTo>
                    <a:pt x="5483086" y="38099"/>
                  </a:lnTo>
                  <a:lnTo>
                    <a:pt x="0" y="38099"/>
                  </a:lnTo>
                  <a:lnTo>
                    <a:pt x="0" y="0"/>
                  </a:lnTo>
                  <a:lnTo>
                    <a:pt x="5483086" y="0"/>
                  </a:lnTo>
                  <a:close/>
                </a:path>
              </a:pathLst>
            </a:custGeom>
            <a:solidFill>
              <a:srgbClr val="6E332E"/>
            </a:solidFill>
          </p:spPr>
          <p:txBody>
            <a:bodyPr wrap="square" lIns="0" tIns="0" rIns="0" bIns="0" rtlCol="0"/>
            <a:lstStyle/>
            <a:p>
              <a:endParaRPr/>
            </a:p>
          </p:txBody>
        </p:sp>
        <p:pic>
          <p:nvPicPr>
            <p:cNvPr id="9" name="object 9"/>
            <p:cNvPicPr/>
            <p:nvPr/>
          </p:nvPicPr>
          <p:blipFill>
            <a:blip r:embed="rId4" cstate="print"/>
            <a:stretch>
              <a:fillRect/>
            </a:stretch>
          </p:blipFill>
          <p:spPr>
            <a:xfrm>
              <a:off x="12662038" y="9143825"/>
              <a:ext cx="152399" cy="152399"/>
            </a:xfrm>
            <a:prstGeom prst="rect">
              <a:avLst/>
            </a:prstGeom>
          </p:spPr>
        </p:pic>
      </p:grpSp>
      <p:pic>
        <p:nvPicPr>
          <p:cNvPr id="10" name="object 10"/>
          <p:cNvPicPr/>
          <p:nvPr/>
        </p:nvPicPr>
        <p:blipFill>
          <a:blip r:embed="rId5" cstate="print"/>
          <a:stretch>
            <a:fillRect/>
          </a:stretch>
        </p:blipFill>
        <p:spPr>
          <a:xfrm>
            <a:off x="15633394" y="973324"/>
            <a:ext cx="110747" cy="110749"/>
          </a:xfrm>
          <a:prstGeom prst="rect">
            <a:avLst/>
          </a:prstGeom>
        </p:spPr>
      </p:pic>
      <p:pic>
        <p:nvPicPr>
          <p:cNvPr id="11" name="object 11"/>
          <p:cNvPicPr/>
          <p:nvPr/>
        </p:nvPicPr>
        <p:blipFill>
          <a:blip r:embed="rId6" cstate="print"/>
          <a:stretch>
            <a:fillRect/>
          </a:stretch>
        </p:blipFill>
        <p:spPr>
          <a:xfrm>
            <a:off x="15415051" y="954274"/>
            <a:ext cx="148827" cy="148826"/>
          </a:xfrm>
          <a:prstGeom prst="rect">
            <a:avLst/>
          </a:prstGeom>
        </p:spPr>
      </p:pic>
      <p:grpSp>
        <p:nvGrpSpPr>
          <p:cNvPr id="12" name="object 12"/>
          <p:cNvGrpSpPr/>
          <p:nvPr/>
        </p:nvGrpSpPr>
        <p:grpSpPr>
          <a:xfrm>
            <a:off x="1706895" y="3423417"/>
            <a:ext cx="6360160" cy="4690110"/>
            <a:chOff x="1706895" y="3423417"/>
            <a:chExt cx="6360160" cy="4690110"/>
          </a:xfrm>
        </p:grpSpPr>
        <p:pic>
          <p:nvPicPr>
            <p:cNvPr id="13" name="object 13"/>
            <p:cNvPicPr/>
            <p:nvPr/>
          </p:nvPicPr>
          <p:blipFill>
            <a:blip r:embed="rId7" cstate="print"/>
            <a:stretch>
              <a:fillRect/>
            </a:stretch>
          </p:blipFill>
          <p:spPr>
            <a:xfrm>
              <a:off x="2764889" y="4075718"/>
              <a:ext cx="103141" cy="103141"/>
            </a:xfrm>
            <a:prstGeom prst="rect">
              <a:avLst/>
            </a:prstGeom>
          </p:spPr>
        </p:pic>
        <p:pic>
          <p:nvPicPr>
            <p:cNvPr id="14" name="object 14"/>
            <p:cNvPicPr/>
            <p:nvPr/>
          </p:nvPicPr>
          <p:blipFill>
            <a:blip r:embed="rId8" cstate="print"/>
            <a:stretch>
              <a:fillRect/>
            </a:stretch>
          </p:blipFill>
          <p:spPr>
            <a:xfrm>
              <a:off x="2764889" y="5364984"/>
              <a:ext cx="103141" cy="103141"/>
            </a:xfrm>
            <a:prstGeom prst="rect">
              <a:avLst/>
            </a:prstGeom>
          </p:spPr>
        </p:pic>
        <p:sp>
          <p:nvSpPr>
            <p:cNvPr id="15" name="object 15"/>
            <p:cNvSpPr/>
            <p:nvPr/>
          </p:nvSpPr>
          <p:spPr>
            <a:xfrm>
              <a:off x="1725945" y="3499617"/>
              <a:ext cx="6264910" cy="4471035"/>
            </a:xfrm>
            <a:custGeom>
              <a:avLst/>
              <a:gdLst/>
              <a:ahLst/>
              <a:cxnLst/>
              <a:rect l="l" t="t" r="r" b="b"/>
              <a:pathLst>
                <a:path w="6264909" h="4471034">
                  <a:moveTo>
                    <a:pt x="1298634" y="0"/>
                  </a:moveTo>
                  <a:lnTo>
                    <a:pt x="228599" y="0"/>
                  </a:lnTo>
                  <a:lnTo>
                    <a:pt x="182529" y="4644"/>
                  </a:lnTo>
                  <a:lnTo>
                    <a:pt x="139618" y="17964"/>
                  </a:lnTo>
                  <a:lnTo>
                    <a:pt x="100787" y="39041"/>
                  </a:lnTo>
                  <a:lnTo>
                    <a:pt x="66955" y="66955"/>
                  </a:lnTo>
                  <a:lnTo>
                    <a:pt x="39041" y="100787"/>
                  </a:lnTo>
                  <a:lnTo>
                    <a:pt x="17964" y="139618"/>
                  </a:lnTo>
                  <a:lnTo>
                    <a:pt x="4644" y="182529"/>
                  </a:lnTo>
                  <a:lnTo>
                    <a:pt x="0" y="228599"/>
                  </a:lnTo>
                  <a:lnTo>
                    <a:pt x="0" y="3767164"/>
                  </a:lnTo>
                  <a:lnTo>
                    <a:pt x="4644" y="3813235"/>
                  </a:lnTo>
                  <a:lnTo>
                    <a:pt x="17964" y="3856145"/>
                  </a:lnTo>
                  <a:lnTo>
                    <a:pt x="39041" y="3894976"/>
                  </a:lnTo>
                  <a:lnTo>
                    <a:pt x="66955" y="3928808"/>
                  </a:lnTo>
                  <a:lnTo>
                    <a:pt x="100787" y="3956722"/>
                  </a:lnTo>
                  <a:lnTo>
                    <a:pt x="139618" y="3977799"/>
                  </a:lnTo>
                  <a:lnTo>
                    <a:pt x="182529" y="3991119"/>
                  </a:lnTo>
                  <a:lnTo>
                    <a:pt x="228599" y="3995764"/>
                  </a:lnTo>
                  <a:lnTo>
                    <a:pt x="6036197" y="3995764"/>
                  </a:lnTo>
                  <a:lnTo>
                    <a:pt x="6082268" y="4000408"/>
                  </a:lnTo>
                  <a:lnTo>
                    <a:pt x="6125179" y="4013728"/>
                  </a:lnTo>
                  <a:lnTo>
                    <a:pt x="6164010" y="4034805"/>
                  </a:lnTo>
                  <a:lnTo>
                    <a:pt x="6197842" y="4062719"/>
                  </a:lnTo>
                  <a:lnTo>
                    <a:pt x="6225756" y="4096551"/>
                  </a:lnTo>
                  <a:lnTo>
                    <a:pt x="6246833" y="4135382"/>
                  </a:lnTo>
                  <a:lnTo>
                    <a:pt x="6260153" y="4178293"/>
                  </a:lnTo>
                  <a:lnTo>
                    <a:pt x="6264797" y="4224364"/>
                  </a:lnTo>
                  <a:lnTo>
                    <a:pt x="6264797" y="4470586"/>
                  </a:lnTo>
                </a:path>
              </a:pathLst>
            </a:custGeom>
            <a:ln w="38099">
              <a:solidFill>
                <a:srgbClr val="6E332E"/>
              </a:solidFill>
            </a:ln>
          </p:spPr>
          <p:txBody>
            <a:bodyPr wrap="square" lIns="0" tIns="0" rIns="0" bIns="0" rtlCol="0"/>
            <a:lstStyle/>
            <a:p>
              <a:endParaRPr/>
            </a:p>
          </p:txBody>
        </p:sp>
        <p:pic>
          <p:nvPicPr>
            <p:cNvPr id="16" name="object 16"/>
            <p:cNvPicPr/>
            <p:nvPr/>
          </p:nvPicPr>
          <p:blipFill>
            <a:blip r:embed="rId3" cstate="print"/>
            <a:stretch>
              <a:fillRect/>
            </a:stretch>
          </p:blipFill>
          <p:spPr>
            <a:xfrm>
              <a:off x="3015055" y="3423417"/>
              <a:ext cx="152399" cy="152399"/>
            </a:xfrm>
            <a:prstGeom prst="rect">
              <a:avLst/>
            </a:prstGeom>
          </p:spPr>
        </p:pic>
        <p:pic>
          <p:nvPicPr>
            <p:cNvPr id="17" name="object 17"/>
            <p:cNvPicPr/>
            <p:nvPr/>
          </p:nvPicPr>
          <p:blipFill>
            <a:blip r:embed="rId9" cstate="print"/>
            <a:stretch>
              <a:fillRect/>
            </a:stretch>
          </p:blipFill>
          <p:spPr>
            <a:xfrm>
              <a:off x="7914543" y="7960678"/>
              <a:ext cx="152399" cy="152399"/>
            </a:xfrm>
            <a:prstGeom prst="rect">
              <a:avLst/>
            </a:prstGeom>
          </p:spPr>
        </p:pic>
      </p:grpSp>
      <p:pic>
        <p:nvPicPr>
          <p:cNvPr id="18" name="object 18"/>
          <p:cNvPicPr/>
          <p:nvPr/>
        </p:nvPicPr>
        <p:blipFill>
          <a:blip r:embed="rId10" cstate="print"/>
          <a:stretch>
            <a:fillRect/>
          </a:stretch>
        </p:blipFill>
        <p:spPr>
          <a:xfrm>
            <a:off x="9024625" y="1995547"/>
            <a:ext cx="7619999" cy="6115049"/>
          </a:xfrm>
          <a:prstGeom prst="rect">
            <a:avLst/>
          </a:prstGeom>
        </p:spPr>
      </p:pic>
      <p:sp>
        <p:nvSpPr>
          <p:cNvPr id="19" name="object 19"/>
          <p:cNvSpPr txBox="1">
            <a:spLocks noGrp="1"/>
          </p:cNvSpPr>
          <p:nvPr>
            <p:ph type="title"/>
          </p:nvPr>
        </p:nvSpPr>
        <p:spPr>
          <a:xfrm>
            <a:off x="877543" y="665067"/>
            <a:ext cx="3860800" cy="1233170"/>
          </a:xfrm>
          <a:prstGeom prst="rect">
            <a:avLst/>
          </a:prstGeom>
        </p:spPr>
        <p:txBody>
          <a:bodyPr vert="horz" wrap="square" lIns="0" tIns="210185" rIns="0" bIns="0" rtlCol="0">
            <a:spAutoFit/>
          </a:bodyPr>
          <a:lstStyle/>
          <a:p>
            <a:pPr marL="12700" marR="5080">
              <a:lnSpc>
                <a:spcPct val="72000"/>
              </a:lnSpc>
              <a:spcBef>
                <a:spcPts val="1655"/>
              </a:spcBef>
            </a:pPr>
            <a:r>
              <a:rPr sz="4600" b="0" spc="310" dirty="0">
                <a:solidFill>
                  <a:srgbClr val="6E332E"/>
                </a:solidFill>
                <a:latin typeface="Trebuchet MS"/>
                <a:cs typeface="Trebuchet MS"/>
              </a:rPr>
              <a:t>E</a:t>
            </a:r>
            <a:r>
              <a:rPr sz="4600" b="0" spc="795" dirty="0">
                <a:solidFill>
                  <a:srgbClr val="6E332E"/>
                </a:solidFill>
                <a:latin typeface="Trebuchet MS"/>
                <a:cs typeface="Trebuchet MS"/>
              </a:rPr>
              <a:t>x</a:t>
            </a:r>
            <a:r>
              <a:rPr sz="4600" b="0" spc="605" dirty="0">
                <a:solidFill>
                  <a:srgbClr val="6E332E"/>
                </a:solidFill>
                <a:latin typeface="Trebuchet MS"/>
                <a:cs typeface="Trebuchet MS"/>
              </a:rPr>
              <a:t>p</a:t>
            </a:r>
            <a:r>
              <a:rPr sz="4600" b="0" spc="894" dirty="0">
                <a:solidFill>
                  <a:srgbClr val="6E332E"/>
                </a:solidFill>
                <a:latin typeface="Trebuchet MS"/>
                <a:cs typeface="Trebuchet MS"/>
              </a:rPr>
              <a:t>l</a:t>
            </a:r>
            <a:r>
              <a:rPr sz="4600" b="0" spc="515" dirty="0">
                <a:solidFill>
                  <a:srgbClr val="6E332E"/>
                </a:solidFill>
                <a:latin typeface="Trebuchet MS"/>
                <a:cs typeface="Trebuchet MS"/>
              </a:rPr>
              <a:t>o</a:t>
            </a:r>
            <a:r>
              <a:rPr sz="4600" b="0" spc="450" dirty="0">
                <a:solidFill>
                  <a:srgbClr val="6E332E"/>
                </a:solidFill>
                <a:latin typeface="Trebuchet MS"/>
                <a:cs typeface="Trebuchet MS"/>
              </a:rPr>
              <a:t>r</a:t>
            </a:r>
            <a:r>
              <a:rPr sz="4600" b="0" spc="545" dirty="0">
                <a:solidFill>
                  <a:srgbClr val="6E332E"/>
                </a:solidFill>
                <a:latin typeface="Trebuchet MS"/>
                <a:cs typeface="Trebuchet MS"/>
              </a:rPr>
              <a:t>a</a:t>
            </a:r>
            <a:r>
              <a:rPr sz="4600" b="0" spc="500" dirty="0">
                <a:solidFill>
                  <a:srgbClr val="6E332E"/>
                </a:solidFill>
                <a:latin typeface="Trebuchet MS"/>
                <a:cs typeface="Trebuchet MS"/>
              </a:rPr>
              <a:t>t</a:t>
            </a:r>
            <a:r>
              <a:rPr sz="4600" b="0" spc="515" dirty="0">
                <a:solidFill>
                  <a:srgbClr val="6E332E"/>
                </a:solidFill>
                <a:latin typeface="Trebuchet MS"/>
                <a:cs typeface="Trebuchet MS"/>
              </a:rPr>
              <a:t>o</a:t>
            </a:r>
            <a:r>
              <a:rPr sz="4600" b="0" spc="450" dirty="0">
                <a:solidFill>
                  <a:srgbClr val="6E332E"/>
                </a:solidFill>
                <a:latin typeface="Trebuchet MS"/>
                <a:cs typeface="Trebuchet MS"/>
              </a:rPr>
              <a:t>r</a:t>
            </a:r>
            <a:r>
              <a:rPr sz="4600" b="0" spc="615" dirty="0">
                <a:solidFill>
                  <a:srgbClr val="6E332E"/>
                </a:solidFill>
                <a:latin typeface="Trebuchet MS"/>
                <a:cs typeface="Trebuchet MS"/>
              </a:rPr>
              <a:t>y  </a:t>
            </a:r>
            <a:r>
              <a:rPr sz="4600" b="0" spc="760" dirty="0">
                <a:solidFill>
                  <a:srgbClr val="6E332E"/>
                </a:solidFill>
                <a:latin typeface="Trebuchet MS"/>
                <a:cs typeface="Trebuchet MS"/>
              </a:rPr>
              <a:t>Analysis</a:t>
            </a:r>
            <a:endParaRPr sz="4600">
              <a:latin typeface="Trebuchet MS"/>
              <a:cs typeface="Trebuchet MS"/>
            </a:endParaRPr>
          </a:p>
        </p:txBody>
      </p:sp>
      <p:sp>
        <p:nvSpPr>
          <p:cNvPr id="20" name="object 20"/>
          <p:cNvSpPr txBox="1"/>
          <p:nvPr/>
        </p:nvSpPr>
        <p:spPr>
          <a:xfrm>
            <a:off x="16244613" y="814450"/>
            <a:ext cx="1027430" cy="330200"/>
          </a:xfrm>
          <a:prstGeom prst="rect">
            <a:avLst/>
          </a:prstGeom>
        </p:spPr>
        <p:txBody>
          <a:bodyPr vert="horz" wrap="square" lIns="0" tIns="12700" rIns="0" bIns="0" rtlCol="0">
            <a:spAutoFit/>
          </a:bodyPr>
          <a:lstStyle/>
          <a:p>
            <a:pPr marL="12700">
              <a:lnSpc>
                <a:spcPct val="100000"/>
              </a:lnSpc>
              <a:spcBef>
                <a:spcPts val="100"/>
              </a:spcBef>
            </a:pPr>
            <a:r>
              <a:rPr sz="2000" spc="160" dirty="0">
                <a:solidFill>
                  <a:srgbClr val="6E332E"/>
                </a:solidFill>
                <a:latin typeface="Trebuchet MS"/>
                <a:cs typeface="Trebuchet MS"/>
              </a:rPr>
              <a:t>Page</a:t>
            </a:r>
            <a:r>
              <a:rPr sz="2000" spc="-10" dirty="0">
                <a:solidFill>
                  <a:srgbClr val="6E332E"/>
                </a:solidFill>
                <a:latin typeface="Trebuchet MS"/>
                <a:cs typeface="Trebuchet MS"/>
              </a:rPr>
              <a:t> </a:t>
            </a:r>
            <a:r>
              <a:rPr sz="2000" spc="95" dirty="0">
                <a:solidFill>
                  <a:srgbClr val="6E332E"/>
                </a:solidFill>
                <a:latin typeface="Trebuchet MS"/>
                <a:cs typeface="Trebuchet MS"/>
              </a:rPr>
              <a:t>12</a:t>
            </a:r>
            <a:endParaRPr sz="2000">
              <a:latin typeface="Trebuchet MS"/>
              <a:cs typeface="Trebuchet MS"/>
            </a:endParaRPr>
          </a:p>
        </p:txBody>
      </p:sp>
      <p:sp>
        <p:nvSpPr>
          <p:cNvPr id="21" name="object 21"/>
          <p:cNvSpPr txBox="1"/>
          <p:nvPr/>
        </p:nvSpPr>
        <p:spPr>
          <a:xfrm>
            <a:off x="3009639" y="2682178"/>
            <a:ext cx="5248275" cy="4622800"/>
          </a:xfrm>
          <a:prstGeom prst="rect">
            <a:avLst/>
          </a:prstGeom>
        </p:spPr>
        <p:txBody>
          <a:bodyPr vert="horz" wrap="square" lIns="0" tIns="352425" rIns="0" bIns="0" rtlCol="0">
            <a:spAutoFit/>
          </a:bodyPr>
          <a:lstStyle/>
          <a:p>
            <a:pPr marL="472440">
              <a:lnSpc>
                <a:spcPct val="100000"/>
              </a:lnSpc>
              <a:spcBef>
                <a:spcPts val="2775"/>
              </a:spcBef>
            </a:pPr>
            <a:r>
              <a:rPr sz="4600" spc="750" dirty="0">
                <a:solidFill>
                  <a:srgbClr val="6E332E"/>
                </a:solidFill>
                <a:latin typeface="Trebuchet MS"/>
                <a:cs typeface="Trebuchet MS"/>
              </a:rPr>
              <a:t>Marital</a:t>
            </a:r>
            <a:r>
              <a:rPr sz="4600" spc="-150" dirty="0">
                <a:solidFill>
                  <a:srgbClr val="6E332E"/>
                </a:solidFill>
                <a:latin typeface="Trebuchet MS"/>
                <a:cs typeface="Trebuchet MS"/>
              </a:rPr>
              <a:t> </a:t>
            </a:r>
            <a:r>
              <a:rPr sz="4600" spc="640" dirty="0">
                <a:solidFill>
                  <a:srgbClr val="6E332E"/>
                </a:solidFill>
                <a:latin typeface="Trebuchet MS"/>
                <a:cs typeface="Trebuchet MS"/>
              </a:rPr>
              <a:t>Status</a:t>
            </a:r>
            <a:endParaRPr sz="4600" dirty="0">
              <a:latin typeface="Trebuchet MS"/>
              <a:cs typeface="Trebuchet MS"/>
            </a:endParaRPr>
          </a:p>
          <a:p>
            <a:pPr marL="12700" marR="520700">
              <a:lnSpc>
                <a:spcPct val="117500"/>
              </a:lnSpc>
              <a:spcBef>
                <a:spcPts val="925"/>
              </a:spcBef>
            </a:pPr>
            <a:r>
              <a:rPr sz="2400" spc="125" dirty="0">
                <a:solidFill>
                  <a:srgbClr val="6E332E"/>
                </a:solidFill>
                <a:latin typeface="Tahoma"/>
                <a:cs typeface="Tahoma"/>
              </a:rPr>
              <a:t>Vast</a:t>
            </a:r>
            <a:r>
              <a:rPr sz="2400" spc="-114" dirty="0">
                <a:solidFill>
                  <a:srgbClr val="6E332E"/>
                </a:solidFill>
                <a:latin typeface="Tahoma"/>
                <a:cs typeface="Tahoma"/>
              </a:rPr>
              <a:t> </a:t>
            </a:r>
            <a:r>
              <a:rPr sz="2400" spc="65" dirty="0">
                <a:solidFill>
                  <a:srgbClr val="6E332E"/>
                </a:solidFill>
                <a:latin typeface="Tahoma"/>
                <a:cs typeface="Tahoma"/>
              </a:rPr>
              <a:t>majority</a:t>
            </a:r>
            <a:r>
              <a:rPr sz="2400" spc="-114" dirty="0">
                <a:solidFill>
                  <a:srgbClr val="6E332E"/>
                </a:solidFill>
                <a:latin typeface="Tahoma"/>
                <a:cs typeface="Tahoma"/>
              </a:rPr>
              <a:t> </a:t>
            </a:r>
            <a:r>
              <a:rPr sz="2400" spc="85" dirty="0">
                <a:solidFill>
                  <a:srgbClr val="6E332E"/>
                </a:solidFill>
                <a:latin typeface="Tahoma"/>
                <a:cs typeface="Tahoma"/>
              </a:rPr>
              <a:t>of</a:t>
            </a:r>
            <a:r>
              <a:rPr sz="2400" spc="-114" dirty="0">
                <a:solidFill>
                  <a:srgbClr val="6E332E"/>
                </a:solidFill>
                <a:latin typeface="Tahoma"/>
                <a:cs typeface="Tahoma"/>
              </a:rPr>
              <a:t> </a:t>
            </a:r>
            <a:r>
              <a:rPr sz="2400" spc="95" dirty="0">
                <a:solidFill>
                  <a:srgbClr val="6E332E"/>
                </a:solidFill>
                <a:latin typeface="Tahoma"/>
                <a:cs typeface="Tahoma"/>
              </a:rPr>
              <a:t>the</a:t>
            </a:r>
            <a:r>
              <a:rPr sz="2400" spc="-114" dirty="0">
                <a:solidFill>
                  <a:srgbClr val="6E332E"/>
                </a:solidFill>
                <a:latin typeface="Tahoma"/>
                <a:cs typeface="Tahoma"/>
              </a:rPr>
              <a:t> </a:t>
            </a:r>
            <a:r>
              <a:rPr sz="2400" spc="114" dirty="0">
                <a:solidFill>
                  <a:srgbClr val="6E332E"/>
                </a:solidFill>
                <a:latin typeface="Tahoma"/>
                <a:cs typeface="Tahoma"/>
              </a:rPr>
              <a:t>students</a:t>
            </a:r>
            <a:r>
              <a:rPr sz="2400" spc="-114" dirty="0">
                <a:solidFill>
                  <a:srgbClr val="6E332E"/>
                </a:solidFill>
                <a:latin typeface="Tahoma"/>
                <a:cs typeface="Tahoma"/>
              </a:rPr>
              <a:t> </a:t>
            </a:r>
            <a:r>
              <a:rPr sz="2400" spc="55" dirty="0">
                <a:solidFill>
                  <a:srgbClr val="6E332E"/>
                </a:solidFill>
                <a:latin typeface="Tahoma"/>
                <a:cs typeface="Tahoma"/>
              </a:rPr>
              <a:t>are </a:t>
            </a:r>
            <a:r>
              <a:rPr sz="2400" spc="-735" dirty="0">
                <a:solidFill>
                  <a:srgbClr val="6E332E"/>
                </a:solidFill>
                <a:latin typeface="Tahoma"/>
                <a:cs typeface="Tahoma"/>
              </a:rPr>
              <a:t> </a:t>
            </a:r>
            <a:r>
              <a:rPr sz="2400" dirty="0">
                <a:solidFill>
                  <a:srgbClr val="6E332E"/>
                </a:solidFill>
                <a:latin typeface="Tahoma"/>
                <a:cs typeface="Tahoma"/>
              </a:rPr>
              <a:t>single, </a:t>
            </a:r>
            <a:r>
              <a:rPr sz="2400" spc="70" dirty="0">
                <a:solidFill>
                  <a:srgbClr val="6E332E"/>
                </a:solidFill>
                <a:latin typeface="Tahoma"/>
                <a:cs typeface="Tahoma"/>
              </a:rPr>
              <a:t>however </a:t>
            </a:r>
            <a:r>
              <a:rPr sz="2400" spc="-40" dirty="0">
                <a:solidFill>
                  <a:srgbClr val="6E332E"/>
                </a:solidFill>
                <a:latin typeface="Tahoma"/>
                <a:cs typeface="Tahoma"/>
              </a:rPr>
              <a:t>30.2% </a:t>
            </a:r>
            <a:r>
              <a:rPr sz="2400" spc="85" dirty="0">
                <a:solidFill>
                  <a:srgbClr val="6E332E"/>
                </a:solidFill>
                <a:latin typeface="Tahoma"/>
                <a:cs typeface="Tahoma"/>
              </a:rPr>
              <a:t>of </a:t>
            </a:r>
            <a:r>
              <a:rPr sz="2400" spc="50" dirty="0">
                <a:solidFill>
                  <a:srgbClr val="6E332E"/>
                </a:solidFill>
                <a:latin typeface="Tahoma"/>
                <a:cs typeface="Tahoma"/>
              </a:rPr>
              <a:t>single </a:t>
            </a:r>
            <a:r>
              <a:rPr sz="2400" spc="55" dirty="0">
                <a:solidFill>
                  <a:srgbClr val="6E332E"/>
                </a:solidFill>
                <a:latin typeface="Tahoma"/>
                <a:cs typeface="Tahoma"/>
              </a:rPr>
              <a:t> </a:t>
            </a:r>
            <a:r>
              <a:rPr sz="2400" spc="114" dirty="0">
                <a:solidFill>
                  <a:srgbClr val="6E332E"/>
                </a:solidFill>
                <a:latin typeface="Tahoma"/>
                <a:cs typeface="Tahoma"/>
              </a:rPr>
              <a:t>students</a:t>
            </a:r>
            <a:r>
              <a:rPr sz="2400" spc="-114" dirty="0">
                <a:solidFill>
                  <a:srgbClr val="6E332E"/>
                </a:solidFill>
                <a:latin typeface="Tahoma"/>
                <a:cs typeface="Tahoma"/>
              </a:rPr>
              <a:t> </a:t>
            </a:r>
            <a:r>
              <a:rPr sz="2400" spc="70" dirty="0">
                <a:solidFill>
                  <a:srgbClr val="6E332E"/>
                </a:solidFill>
                <a:latin typeface="Tahoma"/>
                <a:cs typeface="Tahoma"/>
              </a:rPr>
              <a:t>dropout.</a:t>
            </a:r>
            <a:endParaRPr sz="2400" dirty="0">
              <a:latin typeface="Tahoma"/>
              <a:cs typeface="Tahoma"/>
            </a:endParaRPr>
          </a:p>
          <a:p>
            <a:pPr marL="12700" marR="290830">
              <a:lnSpc>
                <a:spcPct val="117500"/>
              </a:lnSpc>
            </a:pPr>
            <a:r>
              <a:rPr sz="2400" spc="90" dirty="0">
                <a:solidFill>
                  <a:srgbClr val="6E332E"/>
                </a:solidFill>
                <a:latin typeface="Tahoma"/>
                <a:cs typeface="Tahoma"/>
              </a:rPr>
              <a:t>Another </a:t>
            </a:r>
            <a:r>
              <a:rPr sz="2400" spc="50" dirty="0">
                <a:solidFill>
                  <a:srgbClr val="6E332E"/>
                </a:solidFill>
                <a:latin typeface="Tahoma"/>
                <a:cs typeface="Tahoma"/>
              </a:rPr>
              <a:t>thing </a:t>
            </a:r>
            <a:r>
              <a:rPr sz="2400" spc="130" dirty="0">
                <a:solidFill>
                  <a:srgbClr val="6E332E"/>
                </a:solidFill>
                <a:latin typeface="Tahoma"/>
                <a:cs typeface="Tahoma"/>
              </a:rPr>
              <a:t>to </a:t>
            </a:r>
            <a:r>
              <a:rPr sz="2400" spc="105" dirty="0">
                <a:solidFill>
                  <a:srgbClr val="6E332E"/>
                </a:solidFill>
                <a:latin typeface="Tahoma"/>
                <a:cs typeface="Tahoma"/>
              </a:rPr>
              <a:t>note </a:t>
            </a:r>
            <a:r>
              <a:rPr sz="2400" spc="80" dirty="0">
                <a:solidFill>
                  <a:srgbClr val="6E332E"/>
                </a:solidFill>
                <a:latin typeface="Tahoma"/>
                <a:cs typeface="Tahoma"/>
              </a:rPr>
              <a:t>is </a:t>
            </a:r>
            <a:r>
              <a:rPr sz="2400" spc="90" dirty="0">
                <a:solidFill>
                  <a:srgbClr val="6E332E"/>
                </a:solidFill>
                <a:latin typeface="Tahoma"/>
                <a:cs typeface="Tahoma"/>
              </a:rPr>
              <a:t>that </a:t>
            </a:r>
            <a:r>
              <a:rPr sz="2400" spc="95" dirty="0">
                <a:solidFill>
                  <a:srgbClr val="6E332E"/>
                </a:solidFill>
                <a:latin typeface="Tahoma"/>
                <a:cs typeface="Tahoma"/>
              </a:rPr>
              <a:t> </a:t>
            </a:r>
            <a:r>
              <a:rPr sz="2400" spc="35" dirty="0">
                <a:solidFill>
                  <a:srgbClr val="6E332E"/>
                </a:solidFill>
                <a:latin typeface="Tahoma"/>
                <a:cs typeface="Tahoma"/>
              </a:rPr>
              <a:t>legally</a:t>
            </a:r>
            <a:r>
              <a:rPr sz="2400" spc="-110" dirty="0">
                <a:solidFill>
                  <a:srgbClr val="6E332E"/>
                </a:solidFill>
                <a:latin typeface="Tahoma"/>
                <a:cs typeface="Tahoma"/>
              </a:rPr>
              <a:t> </a:t>
            </a:r>
            <a:r>
              <a:rPr sz="2400" spc="105" dirty="0">
                <a:solidFill>
                  <a:srgbClr val="6E332E"/>
                </a:solidFill>
                <a:latin typeface="Tahoma"/>
                <a:cs typeface="Tahoma"/>
              </a:rPr>
              <a:t>separated</a:t>
            </a:r>
            <a:r>
              <a:rPr sz="2400" spc="-105" dirty="0">
                <a:solidFill>
                  <a:srgbClr val="6E332E"/>
                </a:solidFill>
                <a:latin typeface="Tahoma"/>
                <a:cs typeface="Tahoma"/>
              </a:rPr>
              <a:t> </a:t>
            </a:r>
            <a:r>
              <a:rPr sz="2400" spc="114" dirty="0">
                <a:solidFill>
                  <a:srgbClr val="6E332E"/>
                </a:solidFill>
                <a:latin typeface="Tahoma"/>
                <a:cs typeface="Tahoma"/>
              </a:rPr>
              <a:t>students</a:t>
            </a:r>
            <a:r>
              <a:rPr sz="2400" spc="-105" dirty="0">
                <a:solidFill>
                  <a:srgbClr val="6E332E"/>
                </a:solidFill>
                <a:latin typeface="Tahoma"/>
                <a:cs typeface="Tahoma"/>
              </a:rPr>
              <a:t> </a:t>
            </a:r>
            <a:r>
              <a:rPr sz="2400" spc="-55" dirty="0">
                <a:solidFill>
                  <a:srgbClr val="6E332E"/>
                </a:solidFill>
                <a:latin typeface="Tahoma"/>
                <a:cs typeface="Tahoma"/>
              </a:rPr>
              <a:t>(66.7%) </a:t>
            </a:r>
            <a:r>
              <a:rPr sz="2400" spc="-735" dirty="0">
                <a:solidFill>
                  <a:srgbClr val="6E332E"/>
                </a:solidFill>
                <a:latin typeface="Tahoma"/>
                <a:cs typeface="Tahoma"/>
              </a:rPr>
              <a:t> </a:t>
            </a:r>
            <a:r>
              <a:rPr sz="2400" spc="95" dirty="0">
                <a:solidFill>
                  <a:srgbClr val="6E332E"/>
                </a:solidFill>
                <a:latin typeface="Tahoma"/>
                <a:cs typeface="Tahoma"/>
              </a:rPr>
              <a:t>had the </a:t>
            </a:r>
            <a:r>
              <a:rPr sz="2400" spc="70" dirty="0">
                <a:solidFill>
                  <a:srgbClr val="6E332E"/>
                </a:solidFill>
                <a:latin typeface="Tahoma"/>
                <a:cs typeface="Tahoma"/>
              </a:rPr>
              <a:t>highest </a:t>
            </a:r>
            <a:r>
              <a:rPr sz="2400" spc="100" dirty="0">
                <a:solidFill>
                  <a:srgbClr val="6E332E"/>
                </a:solidFill>
                <a:latin typeface="Tahoma"/>
                <a:cs typeface="Tahoma"/>
              </a:rPr>
              <a:t>percentage </a:t>
            </a:r>
            <a:r>
              <a:rPr sz="2400" spc="85" dirty="0">
                <a:solidFill>
                  <a:srgbClr val="6E332E"/>
                </a:solidFill>
                <a:latin typeface="Tahoma"/>
                <a:cs typeface="Tahoma"/>
              </a:rPr>
              <a:t>of </a:t>
            </a:r>
            <a:r>
              <a:rPr sz="2400" spc="90" dirty="0">
                <a:solidFill>
                  <a:srgbClr val="6E332E"/>
                </a:solidFill>
                <a:latin typeface="Tahoma"/>
                <a:cs typeface="Tahoma"/>
              </a:rPr>
              <a:t> </a:t>
            </a:r>
            <a:r>
              <a:rPr sz="2400" spc="120" dirty="0">
                <a:solidFill>
                  <a:srgbClr val="6E332E"/>
                </a:solidFill>
                <a:latin typeface="Tahoma"/>
                <a:cs typeface="Tahoma"/>
              </a:rPr>
              <a:t>dropouts </a:t>
            </a:r>
            <a:r>
              <a:rPr sz="2400" spc="75" dirty="0">
                <a:solidFill>
                  <a:srgbClr val="6E332E"/>
                </a:solidFill>
                <a:latin typeface="Tahoma"/>
                <a:cs typeface="Tahoma"/>
              </a:rPr>
              <a:t>followed </a:t>
            </a:r>
            <a:r>
              <a:rPr sz="2400" spc="170" dirty="0">
                <a:solidFill>
                  <a:srgbClr val="6E332E"/>
                </a:solidFill>
                <a:latin typeface="Tahoma"/>
                <a:cs typeface="Tahoma"/>
              </a:rPr>
              <a:t>by </a:t>
            </a:r>
            <a:r>
              <a:rPr sz="2400" spc="85" dirty="0">
                <a:solidFill>
                  <a:srgbClr val="6E332E"/>
                </a:solidFill>
                <a:latin typeface="Tahoma"/>
                <a:cs typeface="Tahoma"/>
              </a:rPr>
              <a:t>Married </a:t>
            </a:r>
            <a:r>
              <a:rPr sz="2400" spc="90" dirty="0">
                <a:solidFill>
                  <a:srgbClr val="6E332E"/>
                </a:solidFill>
                <a:latin typeface="Tahoma"/>
                <a:cs typeface="Tahoma"/>
              </a:rPr>
              <a:t> </a:t>
            </a:r>
            <a:r>
              <a:rPr sz="2400" spc="114" dirty="0">
                <a:solidFill>
                  <a:srgbClr val="6E332E"/>
                </a:solidFill>
                <a:latin typeface="Tahoma"/>
                <a:cs typeface="Tahoma"/>
              </a:rPr>
              <a:t>students</a:t>
            </a:r>
            <a:r>
              <a:rPr sz="2400" spc="-114" dirty="0">
                <a:solidFill>
                  <a:srgbClr val="6E332E"/>
                </a:solidFill>
                <a:latin typeface="Tahoma"/>
                <a:cs typeface="Tahoma"/>
              </a:rPr>
              <a:t> </a:t>
            </a:r>
            <a:r>
              <a:rPr sz="2400" spc="-105" dirty="0">
                <a:solidFill>
                  <a:srgbClr val="6E332E"/>
                </a:solidFill>
                <a:latin typeface="Tahoma"/>
                <a:cs typeface="Tahoma"/>
              </a:rPr>
              <a:t>(47.2%).</a:t>
            </a:r>
            <a:endParaRPr sz="2400" dirty="0">
              <a:latin typeface="Tahoma"/>
              <a:cs typeface="Tahoma"/>
            </a:endParaRPr>
          </a:p>
        </p:txBody>
      </p:sp>
      <p:sp>
        <p:nvSpPr>
          <p:cNvPr id="23" name="Rounded Rectangle 22">
            <a:extLst>
              <a:ext uri="{FF2B5EF4-FFF2-40B4-BE49-F238E27FC236}">
                <a16:creationId xmlns:a16="http://schemas.microsoft.com/office/drawing/2014/main" id="{CB465B78-8418-C2FC-7E87-08D58031B4A6}"/>
              </a:ext>
            </a:extLst>
          </p:cNvPr>
          <p:cNvSpPr/>
          <p:nvPr/>
        </p:nvSpPr>
        <p:spPr>
          <a:xfrm>
            <a:off x="228600" y="571500"/>
            <a:ext cx="4834151" cy="1447800"/>
          </a:xfrm>
          <a:prstGeom prst="roundRect">
            <a:avLst/>
          </a:prstGeom>
          <a:noFill/>
          <a:ln w="63500">
            <a:solidFill>
              <a:srgbClr val="6E33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bject 9">
            <a:extLst>
              <a:ext uri="{FF2B5EF4-FFF2-40B4-BE49-F238E27FC236}">
                <a16:creationId xmlns:a16="http://schemas.microsoft.com/office/drawing/2014/main" id="{6B048351-449B-0276-7586-16D82C0DF62B}"/>
              </a:ext>
            </a:extLst>
          </p:cNvPr>
          <p:cNvSpPr txBox="1"/>
          <p:nvPr/>
        </p:nvSpPr>
        <p:spPr>
          <a:xfrm>
            <a:off x="4572000" y="8877300"/>
            <a:ext cx="9829800" cy="621965"/>
          </a:xfrm>
          <a:prstGeom prst="rect">
            <a:avLst/>
          </a:prstGeom>
          <a:solidFill>
            <a:srgbClr val="6E332E"/>
          </a:solidFill>
          <a:ln w="22225">
            <a:solidFill>
              <a:schemeClr val="bg1"/>
            </a:solidFill>
          </a:ln>
        </p:spPr>
        <p:txBody>
          <a:bodyPr vert="horz" wrap="square" lIns="0" tIns="173990" rIns="0" bIns="0" rtlCol="0">
            <a:spAutoFit/>
          </a:bodyPr>
          <a:lstStyle/>
          <a:p>
            <a:pPr marL="971550">
              <a:lnSpc>
                <a:spcPct val="100000"/>
              </a:lnSpc>
              <a:spcBef>
                <a:spcPts val="1370"/>
              </a:spcBef>
              <a:tabLst>
                <a:tab pos="3001645" algn="l"/>
              </a:tabLst>
            </a:pPr>
            <a:r>
              <a:rPr lang="en-US" sz="2900" spc="75" dirty="0">
                <a:solidFill>
                  <a:srgbClr val="FFFFFF"/>
                </a:solidFill>
                <a:latin typeface="Lucida Sans Unicode"/>
                <a:cs typeface="Lucida Sans Unicode"/>
              </a:rPr>
              <a:t>Data Dragons</a:t>
            </a:r>
            <a:r>
              <a:rPr sz="2900" spc="45" dirty="0">
                <a:solidFill>
                  <a:srgbClr val="FFFFFF"/>
                </a:solidFill>
                <a:latin typeface="Lucida Sans Unicode"/>
                <a:cs typeface="Lucida Sans Unicode"/>
              </a:rPr>
              <a:t> </a:t>
            </a:r>
            <a:r>
              <a:rPr sz="2900" spc="-409" dirty="0">
                <a:solidFill>
                  <a:srgbClr val="FFFFFF"/>
                </a:solidFill>
                <a:latin typeface="Lucida Sans Unicode"/>
                <a:cs typeface="Lucida Sans Unicode"/>
              </a:rPr>
              <a:t>|</a:t>
            </a:r>
            <a:r>
              <a:rPr lang="en-US" sz="2900" spc="-409" dirty="0">
                <a:solidFill>
                  <a:srgbClr val="FFFFFF"/>
                </a:solidFill>
                <a:latin typeface="Lucida Sans Unicode"/>
                <a:cs typeface="Lucida Sans Unicode"/>
              </a:rPr>
              <a:t>     </a:t>
            </a:r>
            <a:r>
              <a:rPr sz="2900" spc="130" dirty="0">
                <a:solidFill>
                  <a:srgbClr val="FFFFFF"/>
                </a:solidFill>
                <a:latin typeface="Lucida Sans Unicode"/>
                <a:cs typeface="Lucida Sans Unicode"/>
              </a:rPr>
              <a:t>University</a:t>
            </a:r>
            <a:r>
              <a:rPr sz="2900" spc="25" dirty="0">
                <a:solidFill>
                  <a:srgbClr val="FFFFFF"/>
                </a:solidFill>
                <a:latin typeface="Lucida Sans Unicode"/>
                <a:cs typeface="Lucida Sans Unicode"/>
              </a:rPr>
              <a:t> </a:t>
            </a:r>
            <a:r>
              <a:rPr sz="2900" spc="110" dirty="0">
                <a:solidFill>
                  <a:srgbClr val="FFFFFF"/>
                </a:solidFill>
                <a:latin typeface="Lucida Sans Unicode"/>
                <a:cs typeface="Lucida Sans Unicode"/>
              </a:rPr>
              <a:t>of</a:t>
            </a:r>
            <a:r>
              <a:rPr sz="2900" spc="20" dirty="0">
                <a:solidFill>
                  <a:srgbClr val="FFFFFF"/>
                </a:solidFill>
                <a:latin typeface="Lucida Sans Unicode"/>
                <a:cs typeface="Lucida Sans Unicode"/>
              </a:rPr>
              <a:t> </a:t>
            </a:r>
            <a:r>
              <a:rPr sz="2900" spc="95" dirty="0">
                <a:solidFill>
                  <a:srgbClr val="FFFFFF"/>
                </a:solidFill>
                <a:latin typeface="Lucida Sans Unicode"/>
                <a:cs typeface="Lucida Sans Unicode"/>
              </a:rPr>
              <a:t>South</a:t>
            </a:r>
            <a:r>
              <a:rPr sz="2900" spc="25" dirty="0">
                <a:solidFill>
                  <a:srgbClr val="FFFFFF"/>
                </a:solidFill>
                <a:latin typeface="Lucida Sans Unicode"/>
                <a:cs typeface="Lucida Sans Unicode"/>
              </a:rPr>
              <a:t> </a:t>
            </a:r>
            <a:r>
              <a:rPr sz="2900" spc="190" dirty="0">
                <a:solidFill>
                  <a:srgbClr val="FFFFFF"/>
                </a:solidFill>
                <a:latin typeface="Lucida Sans Unicode"/>
                <a:cs typeface="Lucida Sans Unicode"/>
              </a:rPr>
              <a:t>Florida</a:t>
            </a:r>
            <a:endParaRPr sz="2900" dirty="0">
              <a:latin typeface="Lucida Sans Unicode"/>
              <a:cs typeface="Lucida Sans Unicod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5813634" y="954274"/>
            <a:ext cx="148826" cy="148826"/>
          </a:xfrm>
          <a:prstGeom prst="rect">
            <a:avLst/>
          </a:prstGeom>
        </p:spPr>
      </p:pic>
      <p:grpSp>
        <p:nvGrpSpPr>
          <p:cNvPr id="4" name="object 4"/>
          <p:cNvGrpSpPr/>
          <p:nvPr/>
        </p:nvGrpSpPr>
        <p:grpSpPr>
          <a:xfrm>
            <a:off x="0" y="9143824"/>
            <a:ext cx="5626100" cy="152400"/>
            <a:chOff x="0" y="9143824"/>
            <a:chExt cx="5626100" cy="152400"/>
          </a:xfrm>
        </p:grpSpPr>
        <p:sp>
          <p:nvSpPr>
            <p:cNvPr id="5" name="object 5"/>
            <p:cNvSpPr/>
            <p:nvPr/>
          </p:nvSpPr>
          <p:spPr>
            <a:xfrm>
              <a:off x="0" y="9200974"/>
              <a:ext cx="5483225" cy="38100"/>
            </a:xfrm>
            <a:custGeom>
              <a:avLst/>
              <a:gdLst/>
              <a:ahLst/>
              <a:cxnLst/>
              <a:rect l="l" t="t" r="r" b="b"/>
              <a:pathLst>
                <a:path w="5483225" h="38100">
                  <a:moveTo>
                    <a:pt x="0" y="38099"/>
                  </a:moveTo>
                  <a:lnTo>
                    <a:pt x="0" y="0"/>
                  </a:lnTo>
                  <a:lnTo>
                    <a:pt x="5483037" y="0"/>
                  </a:lnTo>
                  <a:lnTo>
                    <a:pt x="5483037" y="38099"/>
                  </a:lnTo>
                  <a:lnTo>
                    <a:pt x="0" y="38099"/>
                  </a:lnTo>
                  <a:close/>
                </a:path>
              </a:pathLst>
            </a:custGeom>
            <a:solidFill>
              <a:srgbClr val="6E332E"/>
            </a:solidFill>
          </p:spPr>
          <p:txBody>
            <a:bodyPr wrap="square" lIns="0" tIns="0" rIns="0" bIns="0" rtlCol="0"/>
            <a:lstStyle/>
            <a:p>
              <a:endParaRPr/>
            </a:p>
          </p:txBody>
        </p:sp>
        <p:pic>
          <p:nvPicPr>
            <p:cNvPr id="6" name="object 6"/>
            <p:cNvPicPr/>
            <p:nvPr/>
          </p:nvPicPr>
          <p:blipFill>
            <a:blip r:embed="rId3" cstate="print"/>
            <a:stretch>
              <a:fillRect/>
            </a:stretch>
          </p:blipFill>
          <p:spPr>
            <a:xfrm>
              <a:off x="5473512" y="9143824"/>
              <a:ext cx="152399" cy="152399"/>
            </a:xfrm>
            <a:prstGeom prst="rect">
              <a:avLst/>
            </a:prstGeom>
          </p:spPr>
        </p:pic>
      </p:grpSp>
      <p:grpSp>
        <p:nvGrpSpPr>
          <p:cNvPr id="7" name="object 7"/>
          <p:cNvGrpSpPr/>
          <p:nvPr/>
        </p:nvGrpSpPr>
        <p:grpSpPr>
          <a:xfrm>
            <a:off x="12662038" y="9143824"/>
            <a:ext cx="5626100" cy="152400"/>
            <a:chOff x="12662038" y="9143824"/>
            <a:chExt cx="5626100" cy="152400"/>
          </a:xfrm>
        </p:grpSpPr>
        <p:sp>
          <p:nvSpPr>
            <p:cNvPr id="8" name="object 8"/>
            <p:cNvSpPr/>
            <p:nvPr/>
          </p:nvSpPr>
          <p:spPr>
            <a:xfrm>
              <a:off x="12804913" y="9200974"/>
              <a:ext cx="5483225" cy="38100"/>
            </a:xfrm>
            <a:custGeom>
              <a:avLst/>
              <a:gdLst/>
              <a:ahLst/>
              <a:cxnLst/>
              <a:rect l="l" t="t" r="r" b="b"/>
              <a:pathLst>
                <a:path w="5483225" h="38100">
                  <a:moveTo>
                    <a:pt x="5483086" y="0"/>
                  </a:moveTo>
                  <a:lnTo>
                    <a:pt x="5483086" y="38099"/>
                  </a:lnTo>
                  <a:lnTo>
                    <a:pt x="0" y="38099"/>
                  </a:lnTo>
                  <a:lnTo>
                    <a:pt x="0" y="0"/>
                  </a:lnTo>
                  <a:lnTo>
                    <a:pt x="5483086" y="0"/>
                  </a:lnTo>
                  <a:close/>
                </a:path>
              </a:pathLst>
            </a:custGeom>
            <a:solidFill>
              <a:srgbClr val="6E332E"/>
            </a:solidFill>
          </p:spPr>
          <p:txBody>
            <a:bodyPr wrap="square" lIns="0" tIns="0" rIns="0" bIns="0" rtlCol="0"/>
            <a:lstStyle/>
            <a:p>
              <a:endParaRPr/>
            </a:p>
          </p:txBody>
        </p:sp>
        <p:pic>
          <p:nvPicPr>
            <p:cNvPr id="9" name="object 9"/>
            <p:cNvPicPr/>
            <p:nvPr/>
          </p:nvPicPr>
          <p:blipFill>
            <a:blip r:embed="rId4" cstate="print"/>
            <a:stretch>
              <a:fillRect/>
            </a:stretch>
          </p:blipFill>
          <p:spPr>
            <a:xfrm>
              <a:off x="12662038" y="9143824"/>
              <a:ext cx="152399" cy="152399"/>
            </a:xfrm>
            <a:prstGeom prst="rect">
              <a:avLst/>
            </a:prstGeom>
          </p:spPr>
        </p:pic>
      </p:grpSp>
      <p:pic>
        <p:nvPicPr>
          <p:cNvPr id="10" name="object 10"/>
          <p:cNvPicPr/>
          <p:nvPr/>
        </p:nvPicPr>
        <p:blipFill>
          <a:blip r:embed="rId5" cstate="print"/>
          <a:stretch>
            <a:fillRect/>
          </a:stretch>
        </p:blipFill>
        <p:spPr>
          <a:xfrm>
            <a:off x="15633394" y="973324"/>
            <a:ext cx="110747" cy="110749"/>
          </a:xfrm>
          <a:prstGeom prst="rect">
            <a:avLst/>
          </a:prstGeom>
        </p:spPr>
      </p:pic>
      <p:pic>
        <p:nvPicPr>
          <p:cNvPr id="11" name="object 11"/>
          <p:cNvPicPr/>
          <p:nvPr/>
        </p:nvPicPr>
        <p:blipFill>
          <a:blip r:embed="rId6" cstate="print"/>
          <a:stretch>
            <a:fillRect/>
          </a:stretch>
        </p:blipFill>
        <p:spPr>
          <a:xfrm>
            <a:off x="15415051" y="954274"/>
            <a:ext cx="148827" cy="148826"/>
          </a:xfrm>
          <a:prstGeom prst="rect">
            <a:avLst/>
          </a:prstGeom>
        </p:spPr>
      </p:pic>
      <p:grpSp>
        <p:nvGrpSpPr>
          <p:cNvPr id="12" name="object 12"/>
          <p:cNvGrpSpPr/>
          <p:nvPr/>
        </p:nvGrpSpPr>
        <p:grpSpPr>
          <a:xfrm>
            <a:off x="2150334" y="3413893"/>
            <a:ext cx="6360160" cy="4690110"/>
            <a:chOff x="2150334" y="3413893"/>
            <a:chExt cx="6360160" cy="4690110"/>
          </a:xfrm>
        </p:grpSpPr>
        <p:sp>
          <p:nvSpPr>
            <p:cNvPr id="13" name="object 13"/>
            <p:cNvSpPr/>
            <p:nvPr/>
          </p:nvSpPr>
          <p:spPr>
            <a:xfrm>
              <a:off x="2169384" y="3490093"/>
              <a:ext cx="6264910" cy="4471035"/>
            </a:xfrm>
            <a:custGeom>
              <a:avLst/>
              <a:gdLst/>
              <a:ahLst/>
              <a:cxnLst/>
              <a:rect l="l" t="t" r="r" b="b"/>
              <a:pathLst>
                <a:path w="6264909" h="4471034">
                  <a:moveTo>
                    <a:pt x="1298634" y="0"/>
                  </a:moveTo>
                  <a:lnTo>
                    <a:pt x="228599" y="0"/>
                  </a:lnTo>
                  <a:lnTo>
                    <a:pt x="182529" y="4644"/>
                  </a:lnTo>
                  <a:lnTo>
                    <a:pt x="139618" y="17964"/>
                  </a:lnTo>
                  <a:lnTo>
                    <a:pt x="100787" y="39041"/>
                  </a:lnTo>
                  <a:lnTo>
                    <a:pt x="66955" y="66955"/>
                  </a:lnTo>
                  <a:lnTo>
                    <a:pt x="39041" y="100787"/>
                  </a:lnTo>
                  <a:lnTo>
                    <a:pt x="17964" y="139618"/>
                  </a:lnTo>
                  <a:lnTo>
                    <a:pt x="4644" y="182529"/>
                  </a:lnTo>
                  <a:lnTo>
                    <a:pt x="0" y="228599"/>
                  </a:lnTo>
                  <a:lnTo>
                    <a:pt x="0" y="2009102"/>
                  </a:lnTo>
                  <a:lnTo>
                    <a:pt x="4644" y="2055173"/>
                  </a:lnTo>
                  <a:lnTo>
                    <a:pt x="17964" y="2098083"/>
                  </a:lnTo>
                  <a:lnTo>
                    <a:pt x="39041" y="2136914"/>
                  </a:lnTo>
                  <a:lnTo>
                    <a:pt x="66955" y="2170747"/>
                  </a:lnTo>
                  <a:lnTo>
                    <a:pt x="100787" y="2198661"/>
                  </a:lnTo>
                  <a:lnTo>
                    <a:pt x="139618" y="2219737"/>
                  </a:lnTo>
                  <a:lnTo>
                    <a:pt x="182529" y="2233058"/>
                  </a:lnTo>
                  <a:lnTo>
                    <a:pt x="228599" y="2237702"/>
                  </a:lnTo>
                  <a:lnTo>
                    <a:pt x="6036197" y="2237702"/>
                  </a:lnTo>
                  <a:lnTo>
                    <a:pt x="6082268" y="2242346"/>
                  </a:lnTo>
                  <a:lnTo>
                    <a:pt x="6125179" y="2255666"/>
                  </a:lnTo>
                  <a:lnTo>
                    <a:pt x="6164010" y="2276743"/>
                  </a:lnTo>
                  <a:lnTo>
                    <a:pt x="6197842" y="2304657"/>
                  </a:lnTo>
                  <a:lnTo>
                    <a:pt x="6225756" y="2338490"/>
                  </a:lnTo>
                  <a:lnTo>
                    <a:pt x="6246833" y="2377321"/>
                  </a:lnTo>
                  <a:lnTo>
                    <a:pt x="6260153" y="2420231"/>
                  </a:lnTo>
                  <a:lnTo>
                    <a:pt x="6264797" y="2466302"/>
                  </a:lnTo>
                  <a:lnTo>
                    <a:pt x="6264797" y="4470586"/>
                  </a:lnTo>
                </a:path>
              </a:pathLst>
            </a:custGeom>
            <a:ln w="38099">
              <a:solidFill>
                <a:srgbClr val="6E332E"/>
              </a:solidFill>
            </a:ln>
          </p:spPr>
          <p:txBody>
            <a:bodyPr wrap="square" lIns="0" tIns="0" rIns="0" bIns="0" rtlCol="0"/>
            <a:lstStyle/>
            <a:p>
              <a:endParaRPr/>
            </a:p>
          </p:txBody>
        </p:sp>
        <p:pic>
          <p:nvPicPr>
            <p:cNvPr id="14" name="object 14"/>
            <p:cNvPicPr/>
            <p:nvPr/>
          </p:nvPicPr>
          <p:blipFill>
            <a:blip r:embed="rId3" cstate="print"/>
            <a:stretch>
              <a:fillRect/>
            </a:stretch>
          </p:blipFill>
          <p:spPr>
            <a:xfrm>
              <a:off x="3458493" y="3413893"/>
              <a:ext cx="152399" cy="152399"/>
            </a:xfrm>
            <a:prstGeom prst="rect">
              <a:avLst/>
            </a:prstGeom>
          </p:spPr>
        </p:pic>
        <p:pic>
          <p:nvPicPr>
            <p:cNvPr id="15" name="object 15"/>
            <p:cNvPicPr/>
            <p:nvPr/>
          </p:nvPicPr>
          <p:blipFill>
            <a:blip r:embed="rId7" cstate="print"/>
            <a:stretch>
              <a:fillRect/>
            </a:stretch>
          </p:blipFill>
          <p:spPr>
            <a:xfrm>
              <a:off x="8357981" y="7951155"/>
              <a:ext cx="152399" cy="152399"/>
            </a:xfrm>
            <a:prstGeom prst="rect">
              <a:avLst/>
            </a:prstGeom>
          </p:spPr>
        </p:pic>
      </p:grpSp>
      <p:pic>
        <p:nvPicPr>
          <p:cNvPr id="16" name="object 16"/>
          <p:cNvPicPr/>
          <p:nvPr/>
        </p:nvPicPr>
        <p:blipFill>
          <a:blip r:embed="rId8" cstate="print"/>
          <a:stretch>
            <a:fillRect/>
          </a:stretch>
        </p:blipFill>
        <p:spPr>
          <a:xfrm>
            <a:off x="10469670" y="2059683"/>
            <a:ext cx="6172199" cy="6134099"/>
          </a:xfrm>
          <a:prstGeom prst="rect">
            <a:avLst/>
          </a:prstGeom>
        </p:spPr>
      </p:pic>
      <p:sp>
        <p:nvSpPr>
          <p:cNvPr id="17" name="object 17"/>
          <p:cNvSpPr txBox="1">
            <a:spLocks noGrp="1"/>
          </p:cNvSpPr>
          <p:nvPr>
            <p:ph type="title"/>
          </p:nvPr>
        </p:nvSpPr>
        <p:spPr>
          <a:xfrm>
            <a:off x="659636" y="745519"/>
            <a:ext cx="3860800" cy="1233170"/>
          </a:xfrm>
          <a:prstGeom prst="rect">
            <a:avLst/>
          </a:prstGeom>
        </p:spPr>
        <p:txBody>
          <a:bodyPr vert="horz" wrap="square" lIns="0" tIns="210185" rIns="0" bIns="0" rtlCol="0">
            <a:spAutoFit/>
          </a:bodyPr>
          <a:lstStyle/>
          <a:p>
            <a:pPr marL="12700" marR="5080">
              <a:lnSpc>
                <a:spcPct val="72000"/>
              </a:lnSpc>
              <a:spcBef>
                <a:spcPts val="1655"/>
              </a:spcBef>
            </a:pPr>
            <a:r>
              <a:rPr sz="4600" b="0" spc="310" dirty="0">
                <a:solidFill>
                  <a:srgbClr val="6E332E"/>
                </a:solidFill>
                <a:latin typeface="Trebuchet MS"/>
                <a:cs typeface="Trebuchet MS"/>
              </a:rPr>
              <a:t>E</a:t>
            </a:r>
            <a:r>
              <a:rPr sz="4600" b="0" spc="795" dirty="0">
                <a:solidFill>
                  <a:srgbClr val="6E332E"/>
                </a:solidFill>
                <a:latin typeface="Trebuchet MS"/>
                <a:cs typeface="Trebuchet MS"/>
              </a:rPr>
              <a:t>x</a:t>
            </a:r>
            <a:r>
              <a:rPr sz="4600" b="0" spc="605" dirty="0">
                <a:solidFill>
                  <a:srgbClr val="6E332E"/>
                </a:solidFill>
                <a:latin typeface="Trebuchet MS"/>
                <a:cs typeface="Trebuchet MS"/>
              </a:rPr>
              <a:t>p</a:t>
            </a:r>
            <a:r>
              <a:rPr sz="4600" b="0" spc="894" dirty="0">
                <a:solidFill>
                  <a:srgbClr val="6E332E"/>
                </a:solidFill>
                <a:latin typeface="Trebuchet MS"/>
                <a:cs typeface="Trebuchet MS"/>
              </a:rPr>
              <a:t>l</a:t>
            </a:r>
            <a:r>
              <a:rPr sz="4600" b="0" spc="515" dirty="0">
                <a:solidFill>
                  <a:srgbClr val="6E332E"/>
                </a:solidFill>
                <a:latin typeface="Trebuchet MS"/>
                <a:cs typeface="Trebuchet MS"/>
              </a:rPr>
              <a:t>o</a:t>
            </a:r>
            <a:r>
              <a:rPr sz="4600" b="0" spc="450" dirty="0">
                <a:solidFill>
                  <a:srgbClr val="6E332E"/>
                </a:solidFill>
                <a:latin typeface="Trebuchet MS"/>
                <a:cs typeface="Trebuchet MS"/>
              </a:rPr>
              <a:t>r</a:t>
            </a:r>
            <a:r>
              <a:rPr sz="4600" b="0" spc="545" dirty="0">
                <a:solidFill>
                  <a:srgbClr val="6E332E"/>
                </a:solidFill>
                <a:latin typeface="Trebuchet MS"/>
                <a:cs typeface="Trebuchet MS"/>
              </a:rPr>
              <a:t>a</a:t>
            </a:r>
            <a:r>
              <a:rPr sz="4600" b="0" spc="500" dirty="0">
                <a:solidFill>
                  <a:srgbClr val="6E332E"/>
                </a:solidFill>
                <a:latin typeface="Trebuchet MS"/>
                <a:cs typeface="Trebuchet MS"/>
              </a:rPr>
              <a:t>t</a:t>
            </a:r>
            <a:r>
              <a:rPr sz="4600" b="0" spc="515" dirty="0">
                <a:solidFill>
                  <a:srgbClr val="6E332E"/>
                </a:solidFill>
                <a:latin typeface="Trebuchet MS"/>
                <a:cs typeface="Trebuchet MS"/>
              </a:rPr>
              <a:t>o</a:t>
            </a:r>
            <a:r>
              <a:rPr sz="4600" b="0" spc="450" dirty="0">
                <a:solidFill>
                  <a:srgbClr val="6E332E"/>
                </a:solidFill>
                <a:latin typeface="Trebuchet MS"/>
                <a:cs typeface="Trebuchet MS"/>
              </a:rPr>
              <a:t>r</a:t>
            </a:r>
            <a:r>
              <a:rPr sz="4600" b="0" spc="615" dirty="0">
                <a:solidFill>
                  <a:srgbClr val="6E332E"/>
                </a:solidFill>
                <a:latin typeface="Trebuchet MS"/>
                <a:cs typeface="Trebuchet MS"/>
              </a:rPr>
              <a:t>y  </a:t>
            </a:r>
            <a:r>
              <a:rPr sz="4600" b="0" spc="760" dirty="0">
                <a:solidFill>
                  <a:srgbClr val="6E332E"/>
                </a:solidFill>
                <a:latin typeface="Trebuchet MS"/>
                <a:cs typeface="Trebuchet MS"/>
              </a:rPr>
              <a:t>Analysis</a:t>
            </a:r>
            <a:endParaRPr sz="4600">
              <a:latin typeface="Trebuchet MS"/>
              <a:cs typeface="Trebuchet MS"/>
            </a:endParaRPr>
          </a:p>
        </p:txBody>
      </p:sp>
      <p:sp>
        <p:nvSpPr>
          <p:cNvPr id="18" name="object 18"/>
          <p:cNvSpPr txBox="1"/>
          <p:nvPr/>
        </p:nvSpPr>
        <p:spPr>
          <a:xfrm>
            <a:off x="16246101" y="814450"/>
            <a:ext cx="1026160" cy="330200"/>
          </a:xfrm>
          <a:prstGeom prst="rect">
            <a:avLst/>
          </a:prstGeom>
        </p:spPr>
        <p:txBody>
          <a:bodyPr vert="horz" wrap="square" lIns="0" tIns="12700" rIns="0" bIns="0" rtlCol="0">
            <a:spAutoFit/>
          </a:bodyPr>
          <a:lstStyle/>
          <a:p>
            <a:pPr marL="12700">
              <a:lnSpc>
                <a:spcPct val="100000"/>
              </a:lnSpc>
              <a:spcBef>
                <a:spcPts val="100"/>
              </a:spcBef>
            </a:pPr>
            <a:r>
              <a:rPr sz="2000" spc="160" dirty="0">
                <a:solidFill>
                  <a:srgbClr val="6E332E"/>
                </a:solidFill>
                <a:latin typeface="Trebuchet MS"/>
                <a:cs typeface="Trebuchet MS"/>
              </a:rPr>
              <a:t>Page</a:t>
            </a:r>
            <a:r>
              <a:rPr sz="2000" spc="-10" dirty="0">
                <a:solidFill>
                  <a:srgbClr val="6E332E"/>
                </a:solidFill>
                <a:latin typeface="Trebuchet MS"/>
                <a:cs typeface="Trebuchet MS"/>
              </a:rPr>
              <a:t> </a:t>
            </a:r>
            <a:r>
              <a:rPr sz="2000" spc="90" dirty="0">
                <a:solidFill>
                  <a:srgbClr val="6E332E"/>
                </a:solidFill>
                <a:latin typeface="Trebuchet MS"/>
                <a:cs typeface="Trebuchet MS"/>
              </a:rPr>
              <a:t>1</a:t>
            </a:r>
            <a:r>
              <a:rPr lang="en-US" sz="2000" spc="90" dirty="0">
                <a:solidFill>
                  <a:srgbClr val="6E332E"/>
                </a:solidFill>
                <a:latin typeface="Trebuchet MS"/>
                <a:cs typeface="Trebuchet MS"/>
              </a:rPr>
              <a:t>3</a:t>
            </a:r>
            <a:endParaRPr sz="2000" dirty="0">
              <a:latin typeface="Trebuchet MS"/>
              <a:cs typeface="Trebuchet MS"/>
            </a:endParaRPr>
          </a:p>
        </p:txBody>
      </p:sp>
      <p:sp>
        <p:nvSpPr>
          <p:cNvPr id="19" name="object 19"/>
          <p:cNvSpPr txBox="1"/>
          <p:nvPr/>
        </p:nvSpPr>
        <p:spPr>
          <a:xfrm>
            <a:off x="2867061" y="2888593"/>
            <a:ext cx="6477000" cy="2574290"/>
          </a:xfrm>
          <a:prstGeom prst="rect">
            <a:avLst/>
          </a:prstGeom>
        </p:spPr>
        <p:txBody>
          <a:bodyPr vert="horz" wrap="square" lIns="0" tIns="135890" rIns="0" bIns="0" rtlCol="0">
            <a:spAutoFit/>
          </a:bodyPr>
          <a:lstStyle/>
          <a:p>
            <a:pPr marL="1045210" algn="ctr">
              <a:lnSpc>
                <a:spcPct val="100000"/>
              </a:lnSpc>
              <a:spcBef>
                <a:spcPts val="1070"/>
              </a:spcBef>
            </a:pPr>
            <a:r>
              <a:rPr sz="4600" spc="685" dirty="0">
                <a:solidFill>
                  <a:srgbClr val="6E332E"/>
                </a:solidFill>
                <a:latin typeface="Trebuchet MS"/>
                <a:cs typeface="Trebuchet MS"/>
              </a:rPr>
              <a:t>Financial</a:t>
            </a:r>
            <a:r>
              <a:rPr sz="4600" spc="-165" dirty="0">
                <a:solidFill>
                  <a:srgbClr val="6E332E"/>
                </a:solidFill>
                <a:latin typeface="Trebuchet MS"/>
                <a:cs typeface="Trebuchet MS"/>
              </a:rPr>
              <a:t> </a:t>
            </a:r>
            <a:r>
              <a:rPr sz="4600" spc="640" dirty="0">
                <a:solidFill>
                  <a:srgbClr val="6E332E"/>
                </a:solidFill>
                <a:latin typeface="Trebuchet MS"/>
                <a:cs typeface="Trebuchet MS"/>
              </a:rPr>
              <a:t>Status</a:t>
            </a:r>
            <a:endParaRPr sz="4600" dirty="0">
              <a:latin typeface="Trebuchet MS"/>
              <a:cs typeface="Trebuchet MS"/>
            </a:endParaRPr>
          </a:p>
          <a:p>
            <a:pPr marL="12700" marR="963930">
              <a:lnSpc>
                <a:spcPct val="117500"/>
              </a:lnSpc>
              <a:spcBef>
                <a:spcPts val="35"/>
              </a:spcBef>
            </a:pPr>
            <a:r>
              <a:rPr sz="2400" spc="35" dirty="0">
                <a:solidFill>
                  <a:srgbClr val="6E332E"/>
                </a:solidFill>
                <a:latin typeface="Tahoma"/>
                <a:cs typeface="Tahoma"/>
              </a:rPr>
              <a:t>Unsurprisingly, </a:t>
            </a:r>
            <a:r>
              <a:rPr sz="2400" spc="114" dirty="0">
                <a:solidFill>
                  <a:srgbClr val="6E332E"/>
                </a:solidFill>
                <a:latin typeface="Tahoma"/>
                <a:cs typeface="Tahoma"/>
              </a:rPr>
              <a:t>students </a:t>
            </a:r>
            <a:r>
              <a:rPr sz="2400" spc="70" dirty="0">
                <a:solidFill>
                  <a:srgbClr val="6E332E"/>
                </a:solidFill>
                <a:latin typeface="Tahoma"/>
                <a:cs typeface="Tahoma"/>
              </a:rPr>
              <a:t>who were </a:t>
            </a:r>
            <a:r>
              <a:rPr sz="2400" spc="35" dirty="0">
                <a:solidFill>
                  <a:srgbClr val="6E332E"/>
                </a:solidFill>
                <a:latin typeface="Tahoma"/>
                <a:cs typeface="Tahoma"/>
              </a:rPr>
              <a:t>in </a:t>
            </a:r>
            <a:r>
              <a:rPr sz="2400" spc="40" dirty="0">
                <a:solidFill>
                  <a:srgbClr val="6E332E"/>
                </a:solidFill>
                <a:latin typeface="Tahoma"/>
                <a:cs typeface="Tahoma"/>
              </a:rPr>
              <a:t> </a:t>
            </a:r>
            <a:r>
              <a:rPr sz="2400" spc="155" dirty="0">
                <a:solidFill>
                  <a:srgbClr val="6E332E"/>
                </a:solidFill>
                <a:latin typeface="Tahoma"/>
                <a:cs typeface="Tahoma"/>
              </a:rPr>
              <a:t>debt</a:t>
            </a:r>
            <a:r>
              <a:rPr sz="2400" spc="-114" dirty="0">
                <a:solidFill>
                  <a:srgbClr val="6E332E"/>
                </a:solidFill>
                <a:latin typeface="Tahoma"/>
                <a:cs typeface="Tahoma"/>
              </a:rPr>
              <a:t> </a:t>
            </a:r>
            <a:r>
              <a:rPr sz="2400" spc="95" dirty="0">
                <a:solidFill>
                  <a:srgbClr val="6E332E"/>
                </a:solidFill>
                <a:latin typeface="Tahoma"/>
                <a:cs typeface="Tahoma"/>
              </a:rPr>
              <a:t>and</a:t>
            </a:r>
            <a:r>
              <a:rPr sz="2400" spc="-114" dirty="0">
                <a:solidFill>
                  <a:srgbClr val="6E332E"/>
                </a:solidFill>
                <a:latin typeface="Tahoma"/>
                <a:cs typeface="Tahoma"/>
              </a:rPr>
              <a:t> </a:t>
            </a:r>
            <a:r>
              <a:rPr sz="2400" spc="95" dirty="0">
                <a:solidFill>
                  <a:srgbClr val="6E332E"/>
                </a:solidFill>
                <a:latin typeface="Tahoma"/>
                <a:cs typeface="Tahoma"/>
              </a:rPr>
              <a:t>had</a:t>
            </a:r>
            <a:r>
              <a:rPr sz="2400" spc="-114" dirty="0">
                <a:solidFill>
                  <a:srgbClr val="6E332E"/>
                </a:solidFill>
                <a:latin typeface="Tahoma"/>
                <a:cs typeface="Tahoma"/>
              </a:rPr>
              <a:t> </a:t>
            </a:r>
            <a:r>
              <a:rPr sz="2400" spc="100" dirty="0">
                <a:solidFill>
                  <a:srgbClr val="6E332E"/>
                </a:solidFill>
                <a:latin typeface="Tahoma"/>
                <a:cs typeface="Tahoma"/>
              </a:rPr>
              <a:t>not</a:t>
            </a:r>
            <a:r>
              <a:rPr sz="2400" spc="-114" dirty="0">
                <a:solidFill>
                  <a:srgbClr val="6E332E"/>
                </a:solidFill>
                <a:latin typeface="Tahoma"/>
                <a:cs typeface="Tahoma"/>
              </a:rPr>
              <a:t> </a:t>
            </a:r>
            <a:r>
              <a:rPr sz="2400" spc="140" dirty="0">
                <a:solidFill>
                  <a:srgbClr val="6E332E"/>
                </a:solidFill>
                <a:latin typeface="Tahoma"/>
                <a:cs typeface="Tahoma"/>
              </a:rPr>
              <a:t>completed</a:t>
            </a:r>
            <a:r>
              <a:rPr sz="2400" spc="-114" dirty="0">
                <a:solidFill>
                  <a:srgbClr val="6E332E"/>
                </a:solidFill>
                <a:latin typeface="Tahoma"/>
                <a:cs typeface="Tahoma"/>
              </a:rPr>
              <a:t> </a:t>
            </a:r>
            <a:r>
              <a:rPr sz="2400" spc="114" dirty="0">
                <a:solidFill>
                  <a:srgbClr val="6E332E"/>
                </a:solidFill>
                <a:latin typeface="Tahoma"/>
                <a:cs typeface="Tahoma"/>
              </a:rPr>
              <a:t>payment </a:t>
            </a:r>
            <a:r>
              <a:rPr sz="2400" spc="-735" dirty="0">
                <a:solidFill>
                  <a:srgbClr val="6E332E"/>
                </a:solidFill>
                <a:latin typeface="Tahoma"/>
                <a:cs typeface="Tahoma"/>
              </a:rPr>
              <a:t> </a:t>
            </a:r>
            <a:r>
              <a:rPr sz="2400" spc="60" dirty="0">
                <a:solidFill>
                  <a:srgbClr val="6E332E"/>
                </a:solidFill>
                <a:latin typeface="Tahoma"/>
                <a:cs typeface="Tahoma"/>
              </a:rPr>
              <a:t>for</a:t>
            </a:r>
            <a:r>
              <a:rPr sz="2400" spc="-114" dirty="0">
                <a:solidFill>
                  <a:srgbClr val="6E332E"/>
                </a:solidFill>
                <a:latin typeface="Tahoma"/>
                <a:cs typeface="Tahoma"/>
              </a:rPr>
              <a:t> </a:t>
            </a:r>
            <a:r>
              <a:rPr sz="2400" spc="75" dirty="0">
                <a:solidFill>
                  <a:srgbClr val="6E332E"/>
                </a:solidFill>
                <a:latin typeface="Tahoma"/>
                <a:cs typeface="Tahoma"/>
              </a:rPr>
              <a:t>tuition</a:t>
            </a:r>
            <a:r>
              <a:rPr sz="2400" spc="-114" dirty="0">
                <a:solidFill>
                  <a:srgbClr val="6E332E"/>
                </a:solidFill>
                <a:latin typeface="Tahoma"/>
                <a:cs typeface="Tahoma"/>
              </a:rPr>
              <a:t> </a:t>
            </a:r>
            <a:r>
              <a:rPr sz="2400" spc="95" dirty="0">
                <a:solidFill>
                  <a:srgbClr val="6E332E"/>
                </a:solidFill>
                <a:latin typeface="Tahoma"/>
                <a:cs typeface="Tahoma"/>
              </a:rPr>
              <a:t>had</a:t>
            </a:r>
            <a:r>
              <a:rPr sz="2400" spc="-114" dirty="0">
                <a:solidFill>
                  <a:srgbClr val="6E332E"/>
                </a:solidFill>
                <a:latin typeface="Tahoma"/>
                <a:cs typeface="Tahoma"/>
              </a:rPr>
              <a:t> </a:t>
            </a:r>
            <a:r>
              <a:rPr sz="2400" spc="50" dirty="0">
                <a:solidFill>
                  <a:srgbClr val="6E332E"/>
                </a:solidFill>
                <a:latin typeface="Tahoma"/>
                <a:cs typeface="Tahoma"/>
              </a:rPr>
              <a:t>a</a:t>
            </a:r>
            <a:r>
              <a:rPr sz="2400" spc="-114" dirty="0">
                <a:solidFill>
                  <a:srgbClr val="6E332E"/>
                </a:solidFill>
                <a:latin typeface="Tahoma"/>
                <a:cs typeface="Tahoma"/>
              </a:rPr>
              <a:t> </a:t>
            </a:r>
            <a:r>
              <a:rPr sz="2400" spc="40" dirty="0">
                <a:solidFill>
                  <a:srgbClr val="6E332E"/>
                </a:solidFill>
                <a:latin typeface="Tahoma"/>
                <a:cs typeface="Tahoma"/>
              </a:rPr>
              <a:t>higher</a:t>
            </a:r>
            <a:r>
              <a:rPr sz="2400" spc="-110" dirty="0">
                <a:solidFill>
                  <a:srgbClr val="6E332E"/>
                </a:solidFill>
                <a:latin typeface="Tahoma"/>
                <a:cs typeface="Tahoma"/>
              </a:rPr>
              <a:t> </a:t>
            </a:r>
            <a:r>
              <a:rPr sz="2400" spc="114" dirty="0">
                <a:solidFill>
                  <a:srgbClr val="6E332E"/>
                </a:solidFill>
                <a:latin typeface="Tahoma"/>
                <a:cs typeface="Tahoma"/>
              </a:rPr>
              <a:t>dropout</a:t>
            </a:r>
            <a:r>
              <a:rPr sz="2400" spc="-114" dirty="0">
                <a:solidFill>
                  <a:srgbClr val="6E332E"/>
                </a:solidFill>
                <a:latin typeface="Tahoma"/>
                <a:cs typeface="Tahoma"/>
              </a:rPr>
              <a:t> </a:t>
            </a:r>
            <a:r>
              <a:rPr sz="2400" spc="75" dirty="0">
                <a:solidFill>
                  <a:srgbClr val="6E332E"/>
                </a:solidFill>
                <a:latin typeface="Tahoma"/>
                <a:cs typeface="Tahoma"/>
              </a:rPr>
              <a:t>rate</a:t>
            </a:r>
            <a:r>
              <a:rPr sz="2400" spc="-114" dirty="0">
                <a:solidFill>
                  <a:srgbClr val="6E332E"/>
                </a:solidFill>
                <a:latin typeface="Tahoma"/>
                <a:cs typeface="Tahoma"/>
              </a:rPr>
              <a:t> </a:t>
            </a:r>
            <a:r>
              <a:rPr sz="2400" spc="85" dirty="0">
                <a:solidFill>
                  <a:srgbClr val="6E332E"/>
                </a:solidFill>
                <a:latin typeface="Tahoma"/>
                <a:cs typeface="Tahoma"/>
              </a:rPr>
              <a:t>of </a:t>
            </a:r>
            <a:r>
              <a:rPr sz="2400" spc="-735" dirty="0">
                <a:solidFill>
                  <a:srgbClr val="6E332E"/>
                </a:solidFill>
                <a:latin typeface="Tahoma"/>
                <a:cs typeface="Tahoma"/>
              </a:rPr>
              <a:t> </a:t>
            </a:r>
            <a:r>
              <a:rPr sz="2400" spc="-65" dirty="0">
                <a:solidFill>
                  <a:srgbClr val="6E332E"/>
                </a:solidFill>
                <a:latin typeface="Tahoma"/>
                <a:cs typeface="Tahoma"/>
              </a:rPr>
              <a:t>62%</a:t>
            </a:r>
            <a:r>
              <a:rPr sz="2400" spc="-114" dirty="0">
                <a:solidFill>
                  <a:srgbClr val="6E332E"/>
                </a:solidFill>
                <a:latin typeface="Tahoma"/>
                <a:cs typeface="Tahoma"/>
              </a:rPr>
              <a:t> </a:t>
            </a:r>
            <a:r>
              <a:rPr sz="2400" spc="95" dirty="0">
                <a:solidFill>
                  <a:srgbClr val="6E332E"/>
                </a:solidFill>
                <a:latin typeface="Tahoma"/>
                <a:cs typeface="Tahoma"/>
              </a:rPr>
              <a:t>and</a:t>
            </a:r>
            <a:r>
              <a:rPr sz="2400" spc="-114" dirty="0">
                <a:solidFill>
                  <a:srgbClr val="6E332E"/>
                </a:solidFill>
                <a:latin typeface="Tahoma"/>
                <a:cs typeface="Tahoma"/>
              </a:rPr>
              <a:t> </a:t>
            </a:r>
            <a:r>
              <a:rPr sz="2400" spc="-30" dirty="0">
                <a:solidFill>
                  <a:srgbClr val="6E332E"/>
                </a:solidFill>
                <a:latin typeface="Tahoma"/>
                <a:cs typeface="Tahoma"/>
              </a:rPr>
              <a:t>86.6%</a:t>
            </a:r>
            <a:r>
              <a:rPr sz="2400" spc="-110" dirty="0">
                <a:solidFill>
                  <a:srgbClr val="6E332E"/>
                </a:solidFill>
                <a:latin typeface="Tahoma"/>
                <a:cs typeface="Tahoma"/>
              </a:rPr>
              <a:t> </a:t>
            </a:r>
            <a:r>
              <a:rPr sz="2400" spc="80" dirty="0">
                <a:solidFill>
                  <a:srgbClr val="6E332E"/>
                </a:solidFill>
                <a:latin typeface="Tahoma"/>
                <a:cs typeface="Tahoma"/>
              </a:rPr>
              <a:t>respectively.</a:t>
            </a:r>
            <a:endParaRPr sz="2400" dirty="0">
              <a:latin typeface="Tahoma"/>
              <a:cs typeface="Tahoma"/>
            </a:endParaRPr>
          </a:p>
        </p:txBody>
      </p:sp>
      <p:sp>
        <p:nvSpPr>
          <p:cNvPr id="21" name="Rounded Rectangle 20">
            <a:extLst>
              <a:ext uri="{FF2B5EF4-FFF2-40B4-BE49-F238E27FC236}">
                <a16:creationId xmlns:a16="http://schemas.microsoft.com/office/drawing/2014/main" id="{F6CD6369-1B0F-7E97-0B6A-586D97B0C124}"/>
              </a:ext>
            </a:extLst>
          </p:cNvPr>
          <p:cNvSpPr/>
          <p:nvPr/>
        </p:nvSpPr>
        <p:spPr>
          <a:xfrm>
            <a:off x="228600" y="571500"/>
            <a:ext cx="4834151" cy="1447800"/>
          </a:xfrm>
          <a:prstGeom prst="roundRect">
            <a:avLst/>
          </a:prstGeom>
          <a:noFill/>
          <a:ln w="63500">
            <a:solidFill>
              <a:srgbClr val="6E33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bject 9">
            <a:extLst>
              <a:ext uri="{FF2B5EF4-FFF2-40B4-BE49-F238E27FC236}">
                <a16:creationId xmlns:a16="http://schemas.microsoft.com/office/drawing/2014/main" id="{775049A5-58A6-A834-76ED-98FF47F9AED0}"/>
              </a:ext>
            </a:extLst>
          </p:cNvPr>
          <p:cNvSpPr txBox="1"/>
          <p:nvPr/>
        </p:nvSpPr>
        <p:spPr>
          <a:xfrm>
            <a:off x="4572000" y="8877300"/>
            <a:ext cx="9829800" cy="621965"/>
          </a:xfrm>
          <a:prstGeom prst="rect">
            <a:avLst/>
          </a:prstGeom>
          <a:solidFill>
            <a:srgbClr val="6E332E"/>
          </a:solidFill>
          <a:ln w="22225">
            <a:solidFill>
              <a:schemeClr val="bg1"/>
            </a:solidFill>
          </a:ln>
        </p:spPr>
        <p:txBody>
          <a:bodyPr vert="horz" wrap="square" lIns="0" tIns="173990" rIns="0" bIns="0" rtlCol="0">
            <a:spAutoFit/>
          </a:bodyPr>
          <a:lstStyle/>
          <a:p>
            <a:pPr marL="971550">
              <a:lnSpc>
                <a:spcPct val="100000"/>
              </a:lnSpc>
              <a:spcBef>
                <a:spcPts val="1370"/>
              </a:spcBef>
              <a:tabLst>
                <a:tab pos="3001645" algn="l"/>
              </a:tabLst>
            </a:pPr>
            <a:r>
              <a:rPr lang="en-US" sz="2900" spc="75" dirty="0">
                <a:solidFill>
                  <a:srgbClr val="FFFFFF"/>
                </a:solidFill>
                <a:latin typeface="Lucida Sans Unicode"/>
                <a:cs typeface="Lucida Sans Unicode"/>
              </a:rPr>
              <a:t>Data Dragons</a:t>
            </a:r>
            <a:r>
              <a:rPr sz="2900" spc="45" dirty="0">
                <a:solidFill>
                  <a:srgbClr val="FFFFFF"/>
                </a:solidFill>
                <a:latin typeface="Lucida Sans Unicode"/>
                <a:cs typeface="Lucida Sans Unicode"/>
              </a:rPr>
              <a:t> </a:t>
            </a:r>
            <a:r>
              <a:rPr sz="2900" spc="-409" dirty="0">
                <a:solidFill>
                  <a:srgbClr val="FFFFFF"/>
                </a:solidFill>
                <a:latin typeface="Lucida Sans Unicode"/>
                <a:cs typeface="Lucida Sans Unicode"/>
              </a:rPr>
              <a:t>|</a:t>
            </a:r>
            <a:r>
              <a:rPr lang="en-US" sz="2900" spc="-409" dirty="0">
                <a:solidFill>
                  <a:srgbClr val="FFFFFF"/>
                </a:solidFill>
                <a:latin typeface="Lucida Sans Unicode"/>
                <a:cs typeface="Lucida Sans Unicode"/>
              </a:rPr>
              <a:t>     </a:t>
            </a:r>
            <a:r>
              <a:rPr sz="2900" spc="130" dirty="0">
                <a:solidFill>
                  <a:srgbClr val="FFFFFF"/>
                </a:solidFill>
                <a:latin typeface="Lucida Sans Unicode"/>
                <a:cs typeface="Lucida Sans Unicode"/>
              </a:rPr>
              <a:t>University</a:t>
            </a:r>
            <a:r>
              <a:rPr sz="2900" spc="25" dirty="0">
                <a:solidFill>
                  <a:srgbClr val="FFFFFF"/>
                </a:solidFill>
                <a:latin typeface="Lucida Sans Unicode"/>
                <a:cs typeface="Lucida Sans Unicode"/>
              </a:rPr>
              <a:t> </a:t>
            </a:r>
            <a:r>
              <a:rPr sz="2900" spc="110" dirty="0">
                <a:solidFill>
                  <a:srgbClr val="FFFFFF"/>
                </a:solidFill>
                <a:latin typeface="Lucida Sans Unicode"/>
                <a:cs typeface="Lucida Sans Unicode"/>
              </a:rPr>
              <a:t>of</a:t>
            </a:r>
            <a:r>
              <a:rPr sz="2900" spc="20" dirty="0">
                <a:solidFill>
                  <a:srgbClr val="FFFFFF"/>
                </a:solidFill>
                <a:latin typeface="Lucida Sans Unicode"/>
                <a:cs typeface="Lucida Sans Unicode"/>
              </a:rPr>
              <a:t> </a:t>
            </a:r>
            <a:r>
              <a:rPr sz="2900" spc="95" dirty="0">
                <a:solidFill>
                  <a:srgbClr val="FFFFFF"/>
                </a:solidFill>
                <a:latin typeface="Lucida Sans Unicode"/>
                <a:cs typeface="Lucida Sans Unicode"/>
              </a:rPr>
              <a:t>South</a:t>
            </a:r>
            <a:r>
              <a:rPr sz="2900" spc="25" dirty="0">
                <a:solidFill>
                  <a:srgbClr val="FFFFFF"/>
                </a:solidFill>
                <a:latin typeface="Lucida Sans Unicode"/>
                <a:cs typeface="Lucida Sans Unicode"/>
              </a:rPr>
              <a:t> </a:t>
            </a:r>
            <a:r>
              <a:rPr sz="2900" spc="190" dirty="0">
                <a:solidFill>
                  <a:srgbClr val="FFFFFF"/>
                </a:solidFill>
                <a:latin typeface="Lucida Sans Unicode"/>
                <a:cs typeface="Lucida Sans Unicode"/>
              </a:rPr>
              <a:t>Florida</a:t>
            </a:r>
            <a:endParaRPr sz="2900" dirty="0">
              <a:latin typeface="Lucida Sans Unicode"/>
              <a:cs typeface="Lucida Sans Unicod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5813634" y="954278"/>
            <a:ext cx="148826" cy="148826"/>
          </a:xfrm>
          <a:prstGeom prst="rect">
            <a:avLst/>
          </a:prstGeom>
        </p:spPr>
      </p:pic>
      <p:grpSp>
        <p:nvGrpSpPr>
          <p:cNvPr id="4" name="object 4"/>
          <p:cNvGrpSpPr/>
          <p:nvPr/>
        </p:nvGrpSpPr>
        <p:grpSpPr>
          <a:xfrm>
            <a:off x="0" y="9143820"/>
            <a:ext cx="5626100" cy="152400"/>
            <a:chOff x="0" y="9143820"/>
            <a:chExt cx="5626100" cy="152400"/>
          </a:xfrm>
        </p:grpSpPr>
        <p:sp>
          <p:nvSpPr>
            <p:cNvPr id="5" name="object 5"/>
            <p:cNvSpPr/>
            <p:nvPr/>
          </p:nvSpPr>
          <p:spPr>
            <a:xfrm>
              <a:off x="0" y="9200970"/>
              <a:ext cx="5483225" cy="38100"/>
            </a:xfrm>
            <a:custGeom>
              <a:avLst/>
              <a:gdLst/>
              <a:ahLst/>
              <a:cxnLst/>
              <a:rect l="l" t="t" r="r" b="b"/>
              <a:pathLst>
                <a:path w="5483225" h="38100">
                  <a:moveTo>
                    <a:pt x="0" y="38099"/>
                  </a:moveTo>
                  <a:lnTo>
                    <a:pt x="0" y="0"/>
                  </a:lnTo>
                  <a:lnTo>
                    <a:pt x="5483037" y="0"/>
                  </a:lnTo>
                  <a:lnTo>
                    <a:pt x="5483037" y="38099"/>
                  </a:lnTo>
                  <a:lnTo>
                    <a:pt x="0" y="38099"/>
                  </a:lnTo>
                  <a:close/>
                </a:path>
              </a:pathLst>
            </a:custGeom>
            <a:solidFill>
              <a:srgbClr val="6E332E"/>
            </a:solidFill>
          </p:spPr>
          <p:txBody>
            <a:bodyPr wrap="square" lIns="0" tIns="0" rIns="0" bIns="0" rtlCol="0"/>
            <a:lstStyle/>
            <a:p>
              <a:endParaRPr/>
            </a:p>
          </p:txBody>
        </p:sp>
        <p:pic>
          <p:nvPicPr>
            <p:cNvPr id="6" name="object 6"/>
            <p:cNvPicPr/>
            <p:nvPr/>
          </p:nvPicPr>
          <p:blipFill>
            <a:blip r:embed="rId3" cstate="print"/>
            <a:stretch>
              <a:fillRect/>
            </a:stretch>
          </p:blipFill>
          <p:spPr>
            <a:xfrm>
              <a:off x="5473512" y="9143820"/>
              <a:ext cx="152399" cy="152399"/>
            </a:xfrm>
            <a:prstGeom prst="rect">
              <a:avLst/>
            </a:prstGeom>
          </p:spPr>
        </p:pic>
      </p:grpSp>
      <p:grpSp>
        <p:nvGrpSpPr>
          <p:cNvPr id="7" name="object 7"/>
          <p:cNvGrpSpPr/>
          <p:nvPr/>
        </p:nvGrpSpPr>
        <p:grpSpPr>
          <a:xfrm>
            <a:off x="12662038" y="9143820"/>
            <a:ext cx="5626100" cy="152400"/>
            <a:chOff x="12662038" y="9143820"/>
            <a:chExt cx="5626100" cy="152400"/>
          </a:xfrm>
        </p:grpSpPr>
        <p:sp>
          <p:nvSpPr>
            <p:cNvPr id="8" name="object 8"/>
            <p:cNvSpPr/>
            <p:nvPr/>
          </p:nvSpPr>
          <p:spPr>
            <a:xfrm>
              <a:off x="12804913" y="9200970"/>
              <a:ext cx="5483225" cy="38100"/>
            </a:xfrm>
            <a:custGeom>
              <a:avLst/>
              <a:gdLst/>
              <a:ahLst/>
              <a:cxnLst/>
              <a:rect l="l" t="t" r="r" b="b"/>
              <a:pathLst>
                <a:path w="5483225" h="38100">
                  <a:moveTo>
                    <a:pt x="5483086" y="0"/>
                  </a:moveTo>
                  <a:lnTo>
                    <a:pt x="5483086" y="38099"/>
                  </a:lnTo>
                  <a:lnTo>
                    <a:pt x="0" y="38099"/>
                  </a:lnTo>
                  <a:lnTo>
                    <a:pt x="0" y="0"/>
                  </a:lnTo>
                  <a:lnTo>
                    <a:pt x="5483086" y="0"/>
                  </a:lnTo>
                  <a:close/>
                </a:path>
              </a:pathLst>
            </a:custGeom>
            <a:solidFill>
              <a:srgbClr val="6E332E"/>
            </a:solidFill>
          </p:spPr>
          <p:txBody>
            <a:bodyPr wrap="square" lIns="0" tIns="0" rIns="0" bIns="0" rtlCol="0"/>
            <a:lstStyle/>
            <a:p>
              <a:endParaRPr/>
            </a:p>
          </p:txBody>
        </p:sp>
        <p:pic>
          <p:nvPicPr>
            <p:cNvPr id="9" name="object 9"/>
            <p:cNvPicPr/>
            <p:nvPr/>
          </p:nvPicPr>
          <p:blipFill>
            <a:blip r:embed="rId4" cstate="print"/>
            <a:stretch>
              <a:fillRect/>
            </a:stretch>
          </p:blipFill>
          <p:spPr>
            <a:xfrm>
              <a:off x="12662038" y="9143820"/>
              <a:ext cx="152399" cy="152399"/>
            </a:xfrm>
            <a:prstGeom prst="rect">
              <a:avLst/>
            </a:prstGeom>
          </p:spPr>
        </p:pic>
      </p:grpSp>
      <p:pic>
        <p:nvPicPr>
          <p:cNvPr id="10" name="object 10"/>
          <p:cNvPicPr/>
          <p:nvPr/>
        </p:nvPicPr>
        <p:blipFill>
          <a:blip r:embed="rId5" cstate="print"/>
          <a:stretch>
            <a:fillRect/>
          </a:stretch>
        </p:blipFill>
        <p:spPr>
          <a:xfrm>
            <a:off x="15633394" y="973327"/>
            <a:ext cx="110746" cy="110749"/>
          </a:xfrm>
          <a:prstGeom prst="rect">
            <a:avLst/>
          </a:prstGeom>
        </p:spPr>
      </p:pic>
      <p:pic>
        <p:nvPicPr>
          <p:cNvPr id="11" name="object 11"/>
          <p:cNvPicPr/>
          <p:nvPr/>
        </p:nvPicPr>
        <p:blipFill>
          <a:blip r:embed="rId6" cstate="print"/>
          <a:stretch>
            <a:fillRect/>
          </a:stretch>
        </p:blipFill>
        <p:spPr>
          <a:xfrm>
            <a:off x="15415051" y="954278"/>
            <a:ext cx="148826" cy="148826"/>
          </a:xfrm>
          <a:prstGeom prst="rect">
            <a:avLst/>
          </a:prstGeom>
        </p:spPr>
      </p:pic>
      <p:grpSp>
        <p:nvGrpSpPr>
          <p:cNvPr id="12" name="object 12"/>
          <p:cNvGrpSpPr/>
          <p:nvPr/>
        </p:nvGrpSpPr>
        <p:grpSpPr>
          <a:xfrm>
            <a:off x="9564421" y="3413893"/>
            <a:ext cx="6283960" cy="4766310"/>
            <a:chOff x="9564421" y="3413893"/>
            <a:chExt cx="6283960" cy="4766310"/>
          </a:xfrm>
        </p:grpSpPr>
        <p:sp>
          <p:nvSpPr>
            <p:cNvPr id="13" name="object 13"/>
            <p:cNvSpPr/>
            <p:nvPr/>
          </p:nvSpPr>
          <p:spPr>
            <a:xfrm>
              <a:off x="9583471" y="3490093"/>
              <a:ext cx="6122035" cy="4613910"/>
            </a:xfrm>
            <a:custGeom>
              <a:avLst/>
              <a:gdLst/>
              <a:ahLst/>
              <a:cxnLst/>
              <a:rect l="l" t="t" r="r" b="b"/>
              <a:pathLst>
                <a:path w="6122034" h="4613909">
                  <a:moveTo>
                    <a:pt x="1298634" y="0"/>
                  </a:moveTo>
                  <a:lnTo>
                    <a:pt x="228599" y="0"/>
                  </a:lnTo>
                  <a:lnTo>
                    <a:pt x="182529" y="4644"/>
                  </a:lnTo>
                  <a:lnTo>
                    <a:pt x="139618" y="17964"/>
                  </a:lnTo>
                  <a:lnTo>
                    <a:pt x="100787" y="39041"/>
                  </a:lnTo>
                  <a:lnTo>
                    <a:pt x="66955" y="66955"/>
                  </a:lnTo>
                  <a:lnTo>
                    <a:pt x="39041" y="100787"/>
                  </a:lnTo>
                  <a:lnTo>
                    <a:pt x="17964" y="139618"/>
                  </a:lnTo>
                  <a:lnTo>
                    <a:pt x="4644" y="182529"/>
                  </a:lnTo>
                  <a:lnTo>
                    <a:pt x="0" y="228599"/>
                  </a:lnTo>
                  <a:lnTo>
                    <a:pt x="0" y="4384861"/>
                  </a:lnTo>
                  <a:lnTo>
                    <a:pt x="4644" y="4430932"/>
                  </a:lnTo>
                  <a:lnTo>
                    <a:pt x="17964" y="4473842"/>
                  </a:lnTo>
                  <a:lnTo>
                    <a:pt x="39041" y="4512673"/>
                  </a:lnTo>
                  <a:lnTo>
                    <a:pt x="66955" y="4546506"/>
                  </a:lnTo>
                  <a:lnTo>
                    <a:pt x="100787" y="4574420"/>
                  </a:lnTo>
                  <a:lnTo>
                    <a:pt x="139618" y="4595496"/>
                  </a:lnTo>
                  <a:lnTo>
                    <a:pt x="182529" y="4608817"/>
                  </a:lnTo>
                  <a:lnTo>
                    <a:pt x="228599" y="4613461"/>
                  </a:lnTo>
                  <a:lnTo>
                    <a:pt x="6121922" y="4613461"/>
                  </a:lnTo>
                </a:path>
              </a:pathLst>
            </a:custGeom>
            <a:ln w="38099">
              <a:solidFill>
                <a:srgbClr val="6E332E"/>
              </a:solidFill>
            </a:ln>
          </p:spPr>
          <p:txBody>
            <a:bodyPr wrap="square" lIns="0" tIns="0" rIns="0" bIns="0" rtlCol="0"/>
            <a:lstStyle/>
            <a:p>
              <a:endParaRPr/>
            </a:p>
          </p:txBody>
        </p:sp>
        <p:pic>
          <p:nvPicPr>
            <p:cNvPr id="14" name="object 14"/>
            <p:cNvPicPr/>
            <p:nvPr/>
          </p:nvPicPr>
          <p:blipFill>
            <a:blip r:embed="rId3" cstate="print"/>
            <a:stretch>
              <a:fillRect/>
            </a:stretch>
          </p:blipFill>
          <p:spPr>
            <a:xfrm>
              <a:off x="10872581" y="3413893"/>
              <a:ext cx="152399" cy="152399"/>
            </a:xfrm>
            <a:prstGeom prst="rect">
              <a:avLst/>
            </a:prstGeom>
          </p:spPr>
        </p:pic>
        <p:pic>
          <p:nvPicPr>
            <p:cNvPr id="15" name="object 15"/>
            <p:cNvPicPr/>
            <p:nvPr/>
          </p:nvPicPr>
          <p:blipFill>
            <a:blip r:embed="rId3" cstate="print"/>
            <a:stretch>
              <a:fillRect/>
            </a:stretch>
          </p:blipFill>
          <p:spPr>
            <a:xfrm>
              <a:off x="15695869" y="8027355"/>
              <a:ext cx="152399" cy="152399"/>
            </a:xfrm>
            <a:prstGeom prst="rect">
              <a:avLst/>
            </a:prstGeom>
          </p:spPr>
        </p:pic>
      </p:grpSp>
      <p:pic>
        <p:nvPicPr>
          <p:cNvPr id="16" name="object 16"/>
          <p:cNvPicPr/>
          <p:nvPr/>
        </p:nvPicPr>
        <p:blipFill>
          <a:blip r:embed="rId7" cstate="print"/>
          <a:stretch>
            <a:fillRect/>
          </a:stretch>
        </p:blipFill>
        <p:spPr>
          <a:xfrm>
            <a:off x="1028700" y="2329410"/>
            <a:ext cx="6181724" cy="6134099"/>
          </a:xfrm>
          <a:prstGeom prst="rect">
            <a:avLst/>
          </a:prstGeom>
        </p:spPr>
      </p:pic>
      <p:sp>
        <p:nvSpPr>
          <p:cNvPr id="17" name="object 17"/>
          <p:cNvSpPr txBox="1">
            <a:spLocks noGrp="1"/>
          </p:cNvSpPr>
          <p:nvPr>
            <p:ph type="title"/>
          </p:nvPr>
        </p:nvSpPr>
        <p:spPr>
          <a:xfrm>
            <a:off x="849696" y="665066"/>
            <a:ext cx="3860800" cy="1233170"/>
          </a:xfrm>
          <a:prstGeom prst="rect">
            <a:avLst/>
          </a:prstGeom>
        </p:spPr>
        <p:txBody>
          <a:bodyPr vert="horz" wrap="square" lIns="0" tIns="210185" rIns="0" bIns="0" rtlCol="0">
            <a:spAutoFit/>
          </a:bodyPr>
          <a:lstStyle/>
          <a:p>
            <a:pPr marL="12700" marR="5080">
              <a:lnSpc>
                <a:spcPct val="72000"/>
              </a:lnSpc>
              <a:spcBef>
                <a:spcPts val="1655"/>
              </a:spcBef>
            </a:pPr>
            <a:r>
              <a:rPr sz="4600" b="0" spc="310" dirty="0">
                <a:solidFill>
                  <a:srgbClr val="6E332E"/>
                </a:solidFill>
                <a:latin typeface="Trebuchet MS"/>
                <a:cs typeface="Trebuchet MS"/>
              </a:rPr>
              <a:t>E</a:t>
            </a:r>
            <a:r>
              <a:rPr sz="4600" b="0" spc="795" dirty="0">
                <a:solidFill>
                  <a:srgbClr val="6E332E"/>
                </a:solidFill>
                <a:latin typeface="Trebuchet MS"/>
                <a:cs typeface="Trebuchet MS"/>
              </a:rPr>
              <a:t>x</a:t>
            </a:r>
            <a:r>
              <a:rPr sz="4600" b="0" spc="605" dirty="0">
                <a:solidFill>
                  <a:srgbClr val="6E332E"/>
                </a:solidFill>
                <a:latin typeface="Trebuchet MS"/>
                <a:cs typeface="Trebuchet MS"/>
              </a:rPr>
              <a:t>p</a:t>
            </a:r>
            <a:r>
              <a:rPr sz="4600" b="0" spc="894" dirty="0">
                <a:solidFill>
                  <a:srgbClr val="6E332E"/>
                </a:solidFill>
                <a:latin typeface="Trebuchet MS"/>
                <a:cs typeface="Trebuchet MS"/>
              </a:rPr>
              <a:t>l</a:t>
            </a:r>
            <a:r>
              <a:rPr sz="4600" b="0" spc="515" dirty="0">
                <a:solidFill>
                  <a:srgbClr val="6E332E"/>
                </a:solidFill>
                <a:latin typeface="Trebuchet MS"/>
                <a:cs typeface="Trebuchet MS"/>
              </a:rPr>
              <a:t>o</a:t>
            </a:r>
            <a:r>
              <a:rPr sz="4600" b="0" spc="450" dirty="0">
                <a:solidFill>
                  <a:srgbClr val="6E332E"/>
                </a:solidFill>
                <a:latin typeface="Trebuchet MS"/>
                <a:cs typeface="Trebuchet MS"/>
              </a:rPr>
              <a:t>r</a:t>
            </a:r>
            <a:r>
              <a:rPr sz="4600" b="0" spc="545" dirty="0">
                <a:solidFill>
                  <a:srgbClr val="6E332E"/>
                </a:solidFill>
                <a:latin typeface="Trebuchet MS"/>
                <a:cs typeface="Trebuchet MS"/>
              </a:rPr>
              <a:t>a</a:t>
            </a:r>
            <a:r>
              <a:rPr sz="4600" b="0" spc="500" dirty="0">
                <a:solidFill>
                  <a:srgbClr val="6E332E"/>
                </a:solidFill>
                <a:latin typeface="Trebuchet MS"/>
                <a:cs typeface="Trebuchet MS"/>
              </a:rPr>
              <a:t>t</a:t>
            </a:r>
            <a:r>
              <a:rPr sz="4600" b="0" spc="515" dirty="0">
                <a:solidFill>
                  <a:srgbClr val="6E332E"/>
                </a:solidFill>
                <a:latin typeface="Trebuchet MS"/>
                <a:cs typeface="Trebuchet MS"/>
              </a:rPr>
              <a:t>o</a:t>
            </a:r>
            <a:r>
              <a:rPr sz="4600" b="0" spc="450" dirty="0">
                <a:solidFill>
                  <a:srgbClr val="6E332E"/>
                </a:solidFill>
                <a:latin typeface="Trebuchet MS"/>
                <a:cs typeface="Trebuchet MS"/>
              </a:rPr>
              <a:t>r</a:t>
            </a:r>
            <a:r>
              <a:rPr sz="4600" b="0" spc="615" dirty="0">
                <a:solidFill>
                  <a:srgbClr val="6E332E"/>
                </a:solidFill>
                <a:latin typeface="Trebuchet MS"/>
                <a:cs typeface="Trebuchet MS"/>
              </a:rPr>
              <a:t>y  </a:t>
            </a:r>
            <a:r>
              <a:rPr sz="4600" b="0" spc="760" dirty="0">
                <a:solidFill>
                  <a:srgbClr val="6E332E"/>
                </a:solidFill>
                <a:latin typeface="Trebuchet MS"/>
                <a:cs typeface="Trebuchet MS"/>
              </a:rPr>
              <a:t>Analysis</a:t>
            </a:r>
            <a:endParaRPr sz="4600">
              <a:latin typeface="Trebuchet MS"/>
              <a:cs typeface="Trebuchet MS"/>
            </a:endParaRPr>
          </a:p>
        </p:txBody>
      </p:sp>
      <p:sp>
        <p:nvSpPr>
          <p:cNvPr id="18" name="object 18"/>
          <p:cNvSpPr txBox="1"/>
          <p:nvPr/>
        </p:nvSpPr>
        <p:spPr>
          <a:xfrm>
            <a:off x="16235385" y="814450"/>
            <a:ext cx="1036955" cy="330200"/>
          </a:xfrm>
          <a:prstGeom prst="rect">
            <a:avLst/>
          </a:prstGeom>
        </p:spPr>
        <p:txBody>
          <a:bodyPr vert="horz" wrap="square" lIns="0" tIns="12700" rIns="0" bIns="0" rtlCol="0">
            <a:spAutoFit/>
          </a:bodyPr>
          <a:lstStyle/>
          <a:p>
            <a:pPr marL="12700">
              <a:lnSpc>
                <a:spcPct val="100000"/>
              </a:lnSpc>
              <a:spcBef>
                <a:spcPts val="100"/>
              </a:spcBef>
            </a:pPr>
            <a:r>
              <a:rPr sz="2000" spc="160" dirty="0">
                <a:solidFill>
                  <a:srgbClr val="6E332E"/>
                </a:solidFill>
                <a:latin typeface="Trebuchet MS"/>
                <a:cs typeface="Trebuchet MS"/>
              </a:rPr>
              <a:t>Page</a:t>
            </a:r>
            <a:r>
              <a:rPr sz="2000" spc="-15" dirty="0">
                <a:solidFill>
                  <a:srgbClr val="6E332E"/>
                </a:solidFill>
                <a:latin typeface="Trebuchet MS"/>
                <a:cs typeface="Trebuchet MS"/>
              </a:rPr>
              <a:t> </a:t>
            </a:r>
            <a:r>
              <a:rPr sz="2000" spc="135" dirty="0">
                <a:solidFill>
                  <a:srgbClr val="6E332E"/>
                </a:solidFill>
                <a:latin typeface="Trebuchet MS"/>
                <a:cs typeface="Trebuchet MS"/>
              </a:rPr>
              <a:t>1</a:t>
            </a:r>
            <a:r>
              <a:rPr lang="en-US" sz="2000" spc="135" dirty="0">
                <a:solidFill>
                  <a:srgbClr val="6E332E"/>
                </a:solidFill>
                <a:latin typeface="Trebuchet MS"/>
                <a:cs typeface="Trebuchet MS"/>
              </a:rPr>
              <a:t>4</a:t>
            </a:r>
            <a:endParaRPr sz="2000" dirty="0">
              <a:latin typeface="Trebuchet MS"/>
              <a:cs typeface="Trebuchet MS"/>
            </a:endParaRPr>
          </a:p>
        </p:txBody>
      </p:sp>
      <p:sp>
        <p:nvSpPr>
          <p:cNvPr id="19" name="object 19"/>
          <p:cNvSpPr txBox="1"/>
          <p:nvPr/>
        </p:nvSpPr>
        <p:spPr>
          <a:xfrm>
            <a:off x="10343268" y="2672635"/>
            <a:ext cx="7038975" cy="5052060"/>
          </a:xfrm>
          <a:prstGeom prst="rect">
            <a:avLst/>
          </a:prstGeom>
        </p:spPr>
        <p:txBody>
          <a:bodyPr vert="horz" wrap="square" lIns="0" tIns="352425" rIns="0" bIns="0" rtlCol="0">
            <a:spAutoFit/>
          </a:bodyPr>
          <a:lstStyle/>
          <a:p>
            <a:pPr marL="983615" algn="ctr">
              <a:lnSpc>
                <a:spcPct val="100000"/>
              </a:lnSpc>
              <a:spcBef>
                <a:spcPts val="2775"/>
              </a:spcBef>
            </a:pPr>
            <a:r>
              <a:rPr sz="4600" spc="610" dirty="0">
                <a:solidFill>
                  <a:srgbClr val="6E332E"/>
                </a:solidFill>
                <a:latin typeface="Trebuchet MS"/>
                <a:cs typeface="Trebuchet MS"/>
              </a:rPr>
              <a:t>Educational</a:t>
            </a:r>
            <a:r>
              <a:rPr sz="4600" spc="-175" dirty="0">
                <a:solidFill>
                  <a:srgbClr val="6E332E"/>
                </a:solidFill>
                <a:latin typeface="Trebuchet MS"/>
                <a:cs typeface="Trebuchet MS"/>
              </a:rPr>
              <a:t> </a:t>
            </a:r>
            <a:r>
              <a:rPr sz="4600" spc="580" dirty="0">
                <a:solidFill>
                  <a:srgbClr val="6E332E"/>
                </a:solidFill>
                <a:latin typeface="Trebuchet MS"/>
                <a:cs typeface="Trebuchet MS"/>
              </a:rPr>
              <a:t>Needs</a:t>
            </a:r>
            <a:endParaRPr sz="4600" dirty="0">
              <a:latin typeface="Trebuchet MS"/>
              <a:cs typeface="Trebuchet MS"/>
            </a:endParaRPr>
          </a:p>
          <a:p>
            <a:pPr marL="12700" marR="223520">
              <a:lnSpc>
                <a:spcPct val="117500"/>
              </a:lnSpc>
              <a:spcBef>
                <a:spcPts val="925"/>
              </a:spcBef>
            </a:pPr>
            <a:r>
              <a:rPr sz="2400" spc="10" dirty="0">
                <a:solidFill>
                  <a:srgbClr val="6E332E"/>
                </a:solidFill>
                <a:latin typeface="Tahoma"/>
                <a:cs typeface="Tahoma"/>
              </a:rPr>
              <a:t>Similarly, </a:t>
            </a:r>
            <a:r>
              <a:rPr sz="2400" spc="114" dirty="0">
                <a:solidFill>
                  <a:srgbClr val="6E332E"/>
                </a:solidFill>
                <a:latin typeface="Tahoma"/>
                <a:cs typeface="Tahoma"/>
              </a:rPr>
              <a:t>students </a:t>
            </a:r>
            <a:r>
              <a:rPr sz="2400" spc="70" dirty="0">
                <a:solidFill>
                  <a:srgbClr val="6E332E"/>
                </a:solidFill>
                <a:latin typeface="Tahoma"/>
                <a:cs typeface="Tahoma"/>
              </a:rPr>
              <a:t>who were </a:t>
            </a:r>
            <a:r>
              <a:rPr sz="2400" spc="75" dirty="0">
                <a:solidFill>
                  <a:srgbClr val="6E332E"/>
                </a:solidFill>
                <a:latin typeface="Tahoma"/>
                <a:cs typeface="Tahoma"/>
              </a:rPr>
              <a:t>granted </a:t>
            </a:r>
            <a:r>
              <a:rPr sz="2400" spc="80" dirty="0">
                <a:solidFill>
                  <a:srgbClr val="6E332E"/>
                </a:solidFill>
                <a:latin typeface="Tahoma"/>
                <a:cs typeface="Tahoma"/>
              </a:rPr>
              <a:t> </a:t>
            </a:r>
            <a:r>
              <a:rPr sz="2400" spc="95" dirty="0">
                <a:solidFill>
                  <a:srgbClr val="6E332E"/>
                </a:solidFill>
                <a:latin typeface="Tahoma"/>
                <a:cs typeface="Tahoma"/>
              </a:rPr>
              <a:t>scholarships had </a:t>
            </a:r>
            <a:r>
              <a:rPr sz="2400" spc="50" dirty="0">
                <a:solidFill>
                  <a:srgbClr val="6E332E"/>
                </a:solidFill>
                <a:latin typeface="Tahoma"/>
                <a:cs typeface="Tahoma"/>
              </a:rPr>
              <a:t>a low </a:t>
            </a:r>
            <a:r>
              <a:rPr sz="2400" spc="114" dirty="0">
                <a:solidFill>
                  <a:srgbClr val="6E332E"/>
                </a:solidFill>
                <a:latin typeface="Tahoma"/>
                <a:cs typeface="Tahoma"/>
              </a:rPr>
              <a:t>dropout </a:t>
            </a:r>
            <a:r>
              <a:rPr sz="2400" spc="75" dirty="0">
                <a:solidFill>
                  <a:srgbClr val="6E332E"/>
                </a:solidFill>
                <a:latin typeface="Tahoma"/>
                <a:cs typeface="Tahoma"/>
              </a:rPr>
              <a:t>rate </a:t>
            </a:r>
            <a:r>
              <a:rPr sz="2400" spc="85" dirty="0">
                <a:solidFill>
                  <a:srgbClr val="6E332E"/>
                </a:solidFill>
                <a:latin typeface="Tahoma"/>
                <a:cs typeface="Tahoma"/>
              </a:rPr>
              <a:t>of </a:t>
            </a:r>
            <a:r>
              <a:rPr sz="2400" spc="-235" dirty="0">
                <a:solidFill>
                  <a:srgbClr val="6E332E"/>
                </a:solidFill>
                <a:latin typeface="Tahoma"/>
                <a:cs typeface="Tahoma"/>
              </a:rPr>
              <a:t>12.2% </a:t>
            </a:r>
            <a:r>
              <a:rPr sz="2400" spc="-229" dirty="0">
                <a:solidFill>
                  <a:srgbClr val="6E332E"/>
                </a:solidFill>
                <a:latin typeface="Tahoma"/>
                <a:cs typeface="Tahoma"/>
              </a:rPr>
              <a:t> </a:t>
            </a:r>
            <a:r>
              <a:rPr sz="2400" spc="135" dirty="0">
                <a:solidFill>
                  <a:srgbClr val="6E332E"/>
                </a:solidFill>
                <a:latin typeface="Tahoma"/>
                <a:cs typeface="Tahoma"/>
              </a:rPr>
              <a:t>compared</a:t>
            </a:r>
            <a:r>
              <a:rPr sz="2400" spc="-110" dirty="0">
                <a:solidFill>
                  <a:srgbClr val="6E332E"/>
                </a:solidFill>
                <a:latin typeface="Tahoma"/>
                <a:cs typeface="Tahoma"/>
              </a:rPr>
              <a:t> </a:t>
            </a:r>
            <a:r>
              <a:rPr sz="2400" spc="130" dirty="0">
                <a:solidFill>
                  <a:srgbClr val="6E332E"/>
                </a:solidFill>
                <a:latin typeface="Tahoma"/>
                <a:cs typeface="Tahoma"/>
              </a:rPr>
              <a:t>to</a:t>
            </a:r>
            <a:r>
              <a:rPr sz="2400" spc="-110" dirty="0">
                <a:solidFill>
                  <a:srgbClr val="6E332E"/>
                </a:solidFill>
                <a:latin typeface="Tahoma"/>
                <a:cs typeface="Tahoma"/>
              </a:rPr>
              <a:t> </a:t>
            </a:r>
            <a:r>
              <a:rPr sz="2400" spc="110" dirty="0">
                <a:solidFill>
                  <a:srgbClr val="6E332E"/>
                </a:solidFill>
                <a:latin typeface="Tahoma"/>
                <a:cs typeface="Tahoma"/>
              </a:rPr>
              <a:t>those</a:t>
            </a:r>
            <a:r>
              <a:rPr sz="2400" spc="-110" dirty="0">
                <a:solidFill>
                  <a:srgbClr val="6E332E"/>
                </a:solidFill>
                <a:latin typeface="Tahoma"/>
                <a:cs typeface="Tahoma"/>
              </a:rPr>
              <a:t> </a:t>
            </a:r>
            <a:r>
              <a:rPr sz="2400" spc="70" dirty="0">
                <a:solidFill>
                  <a:srgbClr val="6E332E"/>
                </a:solidFill>
                <a:latin typeface="Tahoma"/>
                <a:cs typeface="Tahoma"/>
              </a:rPr>
              <a:t>who</a:t>
            </a:r>
            <a:r>
              <a:rPr sz="2400" spc="-110" dirty="0">
                <a:solidFill>
                  <a:srgbClr val="6E332E"/>
                </a:solidFill>
                <a:latin typeface="Tahoma"/>
                <a:cs typeface="Tahoma"/>
              </a:rPr>
              <a:t> </a:t>
            </a:r>
            <a:r>
              <a:rPr sz="2400" spc="70" dirty="0">
                <a:solidFill>
                  <a:srgbClr val="6E332E"/>
                </a:solidFill>
                <a:latin typeface="Tahoma"/>
                <a:cs typeface="Tahoma"/>
              </a:rPr>
              <a:t>were</a:t>
            </a:r>
            <a:r>
              <a:rPr sz="2400" spc="-110" dirty="0">
                <a:solidFill>
                  <a:srgbClr val="6E332E"/>
                </a:solidFill>
                <a:latin typeface="Tahoma"/>
                <a:cs typeface="Tahoma"/>
              </a:rPr>
              <a:t> </a:t>
            </a:r>
            <a:r>
              <a:rPr sz="2400" spc="100" dirty="0">
                <a:solidFill>
                  <a:srgbClr val="6E332E"/>
                </a:solidFill>
                <a:latin typeface="Tahoma"/>
                <a:cs typeface="Tahoma"/>
              </a:rPr>
              <a:t>not</a:t>
            </a:r>
            <a:r>
              <a:rPr sz="2400" spc="-110" dirty="0">
                <a:solidFill>
                  <a:srgbClr val="6E332E"/>
                </a:solidFill>
                <a:latin typeface="Tahoma"/>
                <a:cs typeface="Tahoma"/>
              </a:rPr>
              <a:t> </a:t>
            </a:r>
            <a:r>
              <a:rPr sz="2400" spc="50" dirty="0">
                <a:solidFill>
                  <a:srgbClr val="6E332E"/>
                </a:solidFill>
                <a:latin typeface="Tahoma"/>
                <a:cs typeface="Tahoma"/>
              </a:rPr>
              <a:t>given</a:t>
            </a:r>
            <a:r>
              <a:rPr sz="2400" spc="-110" dirty="0">
                <a:solidFill>
                  <a:srgbClr val="6E332E"/>
                </a:solidFill>
                <a:latin typeface="Tahoma"/>
                <a:cs typeface="Tahoma"/>
              </a:rPr>
              <a:t> </a:t>
            </a:r>
            <a:r>
              <a:rPr sz="2400" spc="-100" dirty="0">
                <a:solidFill>
                  <a:srgbClr val="6E332E"/>
                </a:solidFill>
                <a:latin typeface="Tahoma"/>
                <a:cs typeface="Tahoma"/>
              </a:rPr>
              <a:t>(38.7%). </a:t>
            </a:r>
            <a:r>
              <a:rPr sz="2400" spc="-735" dirty="0">
                <a:solidFill>
                  <a:srgbClr val="6E332E"/>
                </a:solidFill>
                <a:latin typeface="Tahoma"/>
                <a:cs typeface="Tahoma"/>
              </a:rPr>
              <a:t> </a:t>
            </a:r>
            <a:r>
              <a:rPr sz="2400" spc="35" dirty="0">
                <a:solidFill>
                  <a:srgbClr val="6E332E"/>
                </a:solidFill>
                <a:latin typeface="Tahoma"/>
                <a:cs typeface="Tahoma"/>
              </a:rPr>
              <a:t>The </a:t>
            </a:r>
            <a:r>
              <a:rPr sz="2400" spc="90" dirty="0">
                <a:solidFill>
                  <a:srgbClr val="6E332E"/>
                </a:solidFill>
                <a:latin typeface="Tahoma"/>
                <a:cs typeface="Tahoma"/>
              </a:rPr>
              <a:t>educational </a:t>
            </a:r>
            <a:r>
              <a:rPr sz="2400" spc="120" dirty="0">
                <a:solidFill>
                  <a:srgbClr val="6E332E"/>
                </a:solidFill>
                <a:latin typeface="Tahoma"/>
                <a:cs typeface="Tahoma"/>
              </a:rPr>
              <a:t>needs </a:t>
            </a:r>
            <a:r>
              <a:rPr sz="2400" spc="85" dirty="0">
                <a:solidFill>
                  <a:srgbClr val="6E332E"/>
                </a:solidFill>
                <a:latin typeface="Tahoma"/>
                <a:cs typeface="Tahoma"/>
              </a:rPr>
              <a:t>of </a:t>
            </a:r>
            <a:r>
              <a:rPr sz="2400" spc="95" dirty="0">
                <a:solidFill>
                  <a:srgbClr val="6E332E"/>
                </a:solidFill>
                <a:latin typeface="Tahoma"/>
                <a:cs typeface="Tahoma"/>
              </a:rPr>
              <a:t>the </a:t>
            </a:r>
            <a:r>
              <a:rPr sz="2400" spc="114" dirty="0">
                <a:solidFill>
                  <a:srgbClr val="6E332E"/>
                </a:solidFill>
                <a:latin typeface="Tahoma"/>
                <a:cs typeface="Tahoma"/>
              </a:rPr>
              <a:t>students </a:t>
            </a:r>
            <a:r>
              <a:rPr sz="2400" spc="75" dirty="0">
                <a:solidFill>
                  <a:srgbClr val="6E332E"/>
                </a:solidFill>
                <a:latin typeface="Tahoma"/>
                <a:cs typeface="Tahoma"/>
              </a:rPr>
              <a:t>didn't </a:t>
            </a:r>
            <a:r>
              <a:rPr sz="2400" spc="80" dirty="0">
                <a:solidFill>
                  <a:srgbClr val="6E332E"/>
                </a:solidFill>
                <a:latin typeface="Tahoma"/>
                <a:cs typeface="Tahoma"/>
              </a:rPr>
              <a:t> </a:t>
            </a:r>
            <a:r>
              <a:rPr sz="2400" spc="125" dirty="0">
                <a:solidFill>
                  <a:srgbClr val="6E332E"/>
                </a:solidFill>
                <a:latin typeface="Tahoma"/>
                <a:cs typeface="Tahoma"/>
              </a:rPr>
              <a:t>seem </a:t>
            </a:r>
            <a:r>
              <a:rPr sz="2400" spc="130" dirty="0">
                <a:solidFill>
                  <a:srgbClr val="6E332E"/>
                </a:solidFill>
                <a:latin typeface="Tahoma"/>
                <a:cs typeface="Tahoma"/>
              </a:rPr>
              <a:t>to </a:t>
            </a:r>
            <a:r>
              <a:rPr sz="2400" spc="150" dirty="0">
                <a:solidFill>
                  <a:srgbClr val="6E332E"/>
                </a:solidFill>
                <a:latin typeface="Tahoma"/>
                <a:cs typeface="Tahoma"/>
              </a:rPr>
              <a:t>be </a:t>
            </a:r>
            <a:r>
              <a:rPr sz="2400" spc="50" dirty="0">
                <a:solidFill>
                  <a:srgbClr val="6E332E"/>
                </a:solidFill>
                <a:latin typeface="Tahoma"/>
                <a:cs typeface="Tahoma"/>
              </a:rPr>
              <a:t>a </a:t>
            </a:r>
            <a:r>
              <a:rPr sz="2400" spc="70" dirty="0">
                <a:solidFill>
                  <a:srgbClr val="6E332E"/>
                </a:solidFill>
                <a:latin typeface="Tahoma"/>
                <a:cs typeface="Tahoma"/>
              </a:rPr>
              <a:t>significant </a:t>
            </a:r>
            <a:r>
              <a:rPr sz="2400" spc="105" dirty="0">
                <a:solidFill>
                  <a:srgbClr val="6E332E"/>
                </a:solidFill>
                <a:latin typeface="Tahoma"/>
                <a:cs typeface="Tahoma"/>
              </a:rPr>
              <a:t>factor </a:t>
            </a:r>
            <a:r>
              <a:rPr sz="2400" spc="130" dirty="0">
                <a:solidFill>
                  <a:srgbClr val="6E332E"/>
                </a:solidFill>
                <a:latin typeface="Tahoma"/>
                <a:cs typeface="Tahoma"/>
              </a:rPr>
              <a:t>because </a:t>
            </a:r>
            <a:r>
              <a:rPr sz="2400" spc="135" dirty="0">
                <a:solidFill>
                  <a:srgbClr val="6E332E"/>
                </a:solidFill>
                <a:latin typeface="Tahoma"/>
                <a:cs typeface="Tahoma"/>
              </a:rPr>
              <a:t> </a:t>
            </a:r>
            <a:r>
              <a:rPr sz="2400" spc="114" dirty="0">
                <a:solidFill>
                  <a:srgbClr val="6E332E"/>
                </a:solidFill>
                <a:latin typeface="Tahoma"/>
                <a:cs typeface="Tahoma"/>
              </a:rPr>
              <a:t>students </a:t>
            </a:r>
            <a:r>
              <a:rPr sz="2400" spc="60" dirty="0">
                <a:solidFill>
                  <a:srgbClr val="6E332E"/>
                </a:solidFill>
                <a:latin typeface="Tahoma"/>
                <a:cs typeface="Tahoma"/>
              </a:rPr>
              <a:t>with </a:t>
            </a:r>
            <a:r>
              <a:rPr sz="2400" spc="95" dirty="0">
                <a:solidFill>
                  <a:srgbClr val="6E332E"/>
                </a:solidFill>
                <a:latin typeface="Tahoma"/>
                <a:cs typeface="Tahoma"/>
              </a:rPr>
              <a:t>and </a:t>
            </a:r>
            <a:r>
              <a:rPr sz="2400" spc="75" dirty="0">
                <a:solidFill>
                  <a:srgbClr val="6E332E"/>
                </a:solidFill>
                <a:latin typeface="Tahoma"/>
                <a:cs typeface="Tahoma"/>
              </a:rPr>
              <a:t>without </a:t>
            </a:r>
            <a:r>
              <a:rPr sz="2400" spc="90" dirty="0">
                <a:solidFill>
                  <a:srgbClr val="6E332E"/>
                </a:solidFill>
                <a:latin typeface="Tahoma"/>
                <a:cs typeface="Tahoma"/>
              </a:rPr>
              <a:t>educational </a:t>
            </a:r>
            <a:r>
              <a:rPr sz="2400" spc="120" dirty="0">
                <a:solidFill>
                  <a:srgbClr val="6E332E"/>
                </a:solidFill>
                <a:latin typeface="Tahoma"/>
                <a:cs typeface="Tahoma"/>
              </a:rPr>
              <a:t>needs </a:t>
            </a:r>
            <a:r>
              <a:rPr sz="2400" spc="125" dirty="0">
                <a:solidFill>
                  <a:srgbClr val="6E332E"/>
                </a:solidFill>
                <a:latin typeface="Tahoma"/>
                <a:cs typeface="Tahoma"/>
              </a:rPr>
              <a:t> </a:t>
            </a:r>
            <a:r>
              <a:rPr sz="2400" spc="40" dirty="0">
                <a:solidFill>
                  <a:srgbClr val="6E332E"/>
                </a:solidFill>
                <a:latin typeface="Tahoma"/>
                <a:cs typeface="Tahoma"/>
              </a:rPr>
              <a:t>h</a:t>
            </a:r>
            <a:r>
              <a:rPr sz="2400" spc="45" dirty="0">
                <a:solidFill>
                  <a:srgbClr val="6E332E"/>
                </a:solidFill>
                <a:latin typeface="Tahoma"/>
                <a:cs typeface="Tahoma"/>
              </a:rPr>
              <a:t>a</a:t>
            </a:r>
            <a:r>
              <a:rPr sz="2400" spc="195" dirty="0">
                <a:solidFill>
                  <a:srgbClr val="6E332E"/>
                </a:solidFill>
                <a:latin typeface="Tahoma"/>
                <a:cs typeface="Tahoma"/>
              </a:rPr>
              <a:t>d</a:t>
            </a:r>
            <a:r>
              <a:rPr sz="2400" spc="-110" dirty="0">
                <a:solidFill>
                  <a:srgbClr val="6E332E"/>
                </a:solidFill>
                <a:latin typeface="Tahoma"/>
                <a:cs typeface="Tahoma"/>
              </a:rPr>
              <a:t> </a:t>
            </a:r>
            <a:r>
              <a:rPr sz="2400" spc="50" dirty="0">
                <a:solidFill>
                  <a:srgbClr val="6E332E"/>
                </a:solidFill>
                <a:latin typeface="Tahoma"/>
                <a:cs typeface="Tahoma"/>
              </a:rPr>
              <a:t>a</a:t>
            </a:r>
            <a:r>
              <a:rPr sz="2400" spc="-110" dirty="0">
                <a:solidFill>
                  <a:srgbClr val="6E332E"/>
                </a:solidFill>
                <a:latin typeface="Tahoma"/>
                <a:cs typeface="Tahoma"/>
              </a:rPr>
              <a:t> </a:t>
            </a:r>
            <a:r>
              <a:rPr sz="2400" spc="110" dirty="0">
                <a:solidFill>
                  <a:srgbClr val="6E332E"/>
                </a:solidFill>
                <a:latin typeface="Tahoma"/>
                <a:cs typeface="Tahoma"/>
              </a:rPr>
              <a:t>33</a:t>
            </a:r>
            <a:r>
              <a:rPr sz="2400" spc="-260" dirty="0">
                <a:solidFill>
                  <a:srgbClr val="6E332E"/>
                </a:solidFill>
                <a:latin typeface="Tahoma"/>
                <a:cs typeface="Tahoma"/>
              </a:rPr>
              <a:t>.</a:t>
            </a:r>
            <a:r>
              <a:rPr sz="2400" spc="110" dirty="0">
                <a:solidFill>
                  <a:srgbClr val="6E332E"/>
                </a:solidFill>
                <a:latin typeface="Tahoma"/>
                <a:cs typeface="Tahoma"/>
              </a:rPr>
              <a:t>3</a:t>
            </a:r>
            <a:r>
              <a:rPr sz="2400" spc="-470" dirty="0">
                <a:solidFill>
                  <a:srgbClr val="6E332E"/>
                </a:solidFill>
                <a:latin typeface="Tahoma"/>
                <a:cs typeface="Tahoma"/>
              </a:rPr>
              <a:t>%</a:t>
            </a:r>
            <a:r>
              <a:rPr sz="2400" spc="-110" dirty="0">
                <a:solidFill>
                  <a:srgbClr val="6E332E"/>
                </a:solidFill>
                <a:latin typeface="Tahoma"/>
                <a:cs typeface="Tahoma"/>
              </a:rPr>
              <a:t> </a:t>
            </a:r>
            <a:r>
              <a:rPr sz="2400" spc="45" dirty="0">
                <a:solidFill>
                  <a:srgbClr val="6E332E"/>
                </a:solidFill>
                <a:latin typeface="Tahoma"/>
                <a:cs typeface="Tahoma"/>
              </a:rPr>
              <a:t>a</a:t>
            </a:r>
            <a:r>
              <a:rPr sz="2400" spc="40" dirty="0">
                <a:solidFill>
                  <a:srgbClr val="6E332E"/>
                </a:solidFill>
                <a:latin typeface="Tahoma"/>
                <a:cs typeface="Tahoma"/>
              </a:rPr>
              <a:t>n</a:t>
            </a:r>
            <a:r>
              <a:rPr sz="2400" spc="195" dirty="0">
                <a:solidFill>
                  <a:srgbClr val="6E332E"/>
                </a:solidFill>
                <a:latin typeface="Tahoma"/>
                <a:cs typeface="Tahoma"/>
              </a:rPr>
              <a:t>d</a:t>
            </a:r>
            <a:r>
              <a:rPr sz="2400" spc="-110" dirty="0">
                <a:solidFill>
                  <a:srgbClr val="6E332E"/>
                </a:solidFill>
                <a:latin typeface="Tahoma"/>
                <a:cs typeface="Tahoma"/>
              </a:rPr>
              <a:t> </a:t>
            </a:r>
            <a:r>
              <a:rPr sz="2400" spc="110" dirty="0">
                <a:solidFill>
                  <a:srgbClr val="6E332E"/>
                </a:solidFill>
                <a:latin typeface="Tahoma"/>
                <a:cs typeface="Tahoma"/>
              </a:rPr>
              <a:t>3</a:t>
            </a:r>
            <a:r>
              <a:rPr sz="2400" spc="70" dirty="0">
                <a:solidFill>
                  <a:srgbClr val="6E332E"/>
                </a:solidFill>
                <a:latin typeface="Tahoma"/>
                <a:cs typeface="Tahoma"/>
              </a:rPr>
              <a:t>2</a:t>
            </a:r>
            <a:r>
              <a:rPr sz="2400" spc="-260" dirty="0">
                <a:solidFill>
                  <a:srgbClr val="6E332E"/>
                </a:solidFill>
                <a:latin typeface="Tahoma"/>
                <a:cs typeface="Tahoma"/>
              </a:rPr>
              <a:t>.</a:t>
            </a:r>
            <a:r>
              <a:rPr sz="2400" spc="-585" dirty="0">
                <a:solidFill>
                  <a:srgbClr val="6E332E"/>
                </a:solidFill>
                <a:latin typeface="Tahoma"/>
                <a:cs typeface="Tahoma"/>
              </a:rPr>
              <a:t>1</a:t>
            </a:r>
            <a:r>
              <a:rPr sz="2400" spc="-470" dirty="0">
                <a:solidFill>
                  <a:srgbClr val="6E332E"/>
                </a:solidFill>
                <a:latin typeface="Tahoma"/>
                <a:cs typeface="Tahoma"/>
              </a:rPr>
              <a:t>%</a:t>
            </a:r>
            <a:r>
              <a:rPr sz="2400" spc="-110" dirty="0">
                <a:solidFill>
                  <a:srgbClr val="6E332E"/>
                </a:solidFill>
                <a:latin typeface="Tahoma"/>
                <a:cs typeface="Tahoma"/>
              </a:rPr>
              <a:t> </a:t>
            </a:r>
            <a:r>
              <a:rPr sz="2400" spc="190" dirty="0">
                <a:solidFill>
                  <a:srgbClr val="6E332E"/>
                </a:solidFill>
                <a:latin typeface="Tahoma"/>
                <a:cs typeface="Tahoma"/>
              </a:rPr>
              <a:t>d</a:t>
            </a:r>
            <a:r>
              <a:rPr sz="2400" spc="10" dirty="0">
                <a:solidFill>
                  <a:srgbClr val="6E332E"/>
                </a:solidFill>
                <a:latin typeface="Tahoma"/>
                <a:cs typeface="Tahoma"/>
              </a:rPr>
              <a:t>r</a:t>
            </a:r>
            <a:r>
              <a:rPr sz="2400" spc="125" dirty="0">
                <a:solidFill>
                  <a:srgbClr val="6E332E"/>
                </a:solidFill>
                <a:latin typeface="Tahoma"/>
                <a:cs typeface="Tahoma"/>
              </a:rPr>
              <a:t>o</a:t>
            </a:r>
            <a:r>
              <a:rPr sz="2400" spc="190" dirty="0">
                <a:solidFill>
                  <a:srgbClr val="6E332E"/>
                </a:solidFill>
                <a:latin typeface="Tahoma"/>
                <a:cs typeface="Tahoma"/>
              </a:rPr>
              <a:t>p</a:t>
            </a:r>
            <a:r>
              <a:rPr sz="2400" spc="125" dirty="0">
                <a:solidFill>
                  <a:srgbClr val="6E332E"/>
                </a:solidFill>
                <a:latin typeface="Tahoma"/>
                <a:cs typeface="Tahoma"/>
              </a:rPr>
              <a:t>o</a:t>
            </a:r>
            <a:r>
              <a:rPr sz="2400" spc="40" dirty="0">
                <a:solidFill>
                  <a:srgbClr val="6E332E"/>
                </a:solidFill>
                <a:latin typeface="Tahoma"/>
                <a:cs typeface="Tahoma"/>
              </a:rPr>
              <a:t>u</a:t>
            </a:r>
            <a:r>
              <a:rPr sz="2400" spc="135" dirty="0">
                <a:solidFill>
                  <a:srgbClr val="6E332E"/>
                </a:solidFill>
                <a:latin typeface="Tahoma"/>
                <a:cs typeface="Tahoma"/>
              </a:rPr>
              <a:t>t</a:t>
            </a:r>
            <a:r>
              <a:rPr sz="2400" spc="-110" dirty="0">
                <a:solidFill>
                  <a:srgbClr val="6E332E"/>
                </a:solidFill>
                <a:latin typeface="Tahoma"/>
                <a:cs typeface="Tahoma"/>
              </a:rPr>
              <a:t> </a:t>
            </a:r>
            <a:r>
              <a:rPr sz="2400" spc="10" dirty="0">
                <a:solidFill>
                  <a:srgbClr val="6E332E"/>
                </a:solidFill>
                <a:latin typeface="Tahoma"/>
                <a:cs typeface="Tahoma"/>
              </a:rPr>
              <a:t>r</a:t>
            </a:r>
            <a:r>
              <a:rPr sz="2400" spc="45" dirty="0">
                <a:solidFill>
                  <a:srgbClr val="6E332E"/>
                </a:solidFill>
                <a:latin typeface="Tahoma"/>
                <a:cs typeface="Tahoma"/>
              </a:rPr>
              <a:t>a</a:t>
            </a:r>
            <a:r>
              <a:rPr sz="2400" spc="130" dirty="0">
                <a:solidFill>
                  <a:srgbClr val="6E332E"/>
                </a:solidFill>
                <a:latin typeface="Tahoma"/>
                <a:cs typeface="Tahoma"/>
              </a:rPr>
              <a:t>t</a:t>
            </a:r>
            <a:r>
              <a:rPr sz="2400" spc="85" dirty="0">
                <a:solidFill>
                  <a:srgbClr val="6E332E"/>
                </a:solidFill>
                <a:latin typeface="Tahoma"/>
                <a:cs typeface="Tahoma"/>
              </a:rPr>
              <a:t>e  </a:t>
            </a:r>
            <a:r>
              <a:rPr sz="2400" spc="80" dirty="0">
                <a:solidFill>
                  <a:srgbClr val="6E332E"/>
                </a:solidFill>
                <a:latin typeface="Tahoma"/>
                <a:cs typeface="Tahoma"/>
              </a:rPr>
              <a:t>respectively. </a:t>
            </a:r>
            <a:r>
              <a:rPr sz="2400" spc="35" dirty="0">
                <a:solidFill>
                  <a:srgbClr val="6E332E"/>
                </a:solidFill>
                <a:latin typeface="Tahoma"/>
                <a:cs typeface="Tahoma"/>
              </a:rPr>
              <a:t>The </a:t>
            </a:r>
            <a:r>
              <a:rPr sz="2400" spc="100" dirty="0">
                <a:solidFill>
                  <a:srgbClr val="6E332E"/>
                </a:solidFill>
                <a:latin typeface="Tahoma"/>
                <a:cs typeface="Tahoma"/>
              </a:rPr>
              <a:t>column </a:t>
            </a:r>
            <a:r>
              <a:rPr sz="2400" spc="75" dirty="0">
                <a:solidFill>
                  <a:srgbClr val="6E332E"/>
                </a:solidFill>
                <a:latin typeface="Tahoma"/>
                <a:cs typeface="Tahoma"/>
              </a:rPr>
              <a:t>would </a:t>
            </a:r>
            <a:r>
              <a:rPr sz="2400" spc="150" dirty="0">
                <a:solidFill>
                  <a:srgbClr val="6E332E"/>
                </a:solidFill>
                <a:latin typeface="Tahoma"/>
                <a:cs typeface="Tahoma"/>
              </a:rPr>
              <a:t>be </a:t>
            </a:r>
            <a:r>
              <a:rPr sz="2400" spc="145" dirty="0">
                <a:solidFill>
                  <a:srgbClr val="6E332E"/>
                </a:solidFill>
                <a:latin typeface="Tahoma"/>
                <a:cs typeface="Tahoma"/>
              </a:rPr>
              <a:t>dropped </a:t>
            </a:r>
            <a:r>
              <a:rPr sz="2400" spc="150" dirty="0">
                <a:solidFill>
                  <a:srgbClr val="6E332E"/>
                </a:solidFill>
                <a:latin typeface="Tahoma"/>
                <a:cs typeface="Tahoma"/>
              </a:rPr>
              <a:t> </a:t>
            </a:r>
            <a:r>
              <a:rPr sz="2400" spc="95" dirty="0">
                <a:solidFill>
                  <a:srgbClr val="6E332E"/>
                </a:solidFill>
                <a:latin typeface="Tahoma"/>
                <a:cs typeface="Tahoma"/>
              </a:rPr>
              <a:t>before</a:t>
            </a:r>
            <a:r>
              <a:rPr sz="2400" spc="-114" dirty="0">
                <a:solidFill>
                  <a:srgbClr val="6E332E"/>
                </a:solidFill>
                <a:latin typeface="Tahoma"/>
                <a:cs typeface="Tahoma"/>
              </a:rPr>
              <a:t> </a:t>
            </a:r>
            <a:r>
              <a:rPr sz="2400" spc="40" dirty="0">
                <a:solidFill>
                  <a:srgbClr val="6E332E"/>
                </a:solidFill>
                <a:latin typeface="Tahoma"/>
                <a:cs typeface="Tahoma"/>
              </a:rPr>
              <a:t>training</a:t>
            </a:r>
            <a:r>
              <a:rPr sz="2400" spc="-110" dirty="0">
                <a:solidFill>
                  <a:srgbClr val="6E332E"/>
                </a:solidFill>
                <a:latin typeface="Tahoma"/>
                <a:cs typeface="Tahoma"/>
              </a:rPr>
              <a:t> </a:t>
            </a:r>
            <a:r>
              <a:rPr sz="2400" spc="95" dirty="0">
                <a:solidFill>
                  <a:srgbClr val="6E332E"/>
                </a:solidFill>
                <a:latin typeface="Tahoma"/>
                <a:cs typeface="Tahoma"/>
              </a:rPr>
              <a:t>the</a:t>
            </a:r>
            <a:r>
              <a:rPr sz="2400" spc="-110" dirty="0">
                <a:solidFill>
                  <a:srgbClr val="6E332E"/>
                </a:solidFill>
                <a:latin typeface="Tahoma"/>
                <a:cs typeface="Tahoma"/>
              </a:rPr>
              <a:t> </a:t>
            </a:r>
            <a:r>
              <a:rPr sz="2400" spc="110" dirty="0">
                <a:solidFill>
                  <a:srgbClr val="6E332E"/>
                </a:solidFill>
                <a:latin typeface="Tahoma"/>
                <a:cs typeface="Tahoma"/>
              </a:rPr>
              <a:t>model</a:t>
            </a:r>
            <a:endParaRPr sz="2400" dirty="0">
              <a:latin typeface="Tahoma"/>
              <a:cs typeface="Tahoma"/>
            </a:endParaRPr>
          </a:p>
        </p:txBody>
      </p:sp>
      <p:sp>
        <p:nvSpPr>
          <p:cNvPr id="21" name="Rounded Rectangle 20">
            <a:extLst>
              <a:ext uri="{FF2B5EF4-FFF2-40B4-BE49-F238E27FC236}">
                <a16:creationId xmlns:a16="http://schemas.microsoft.com/office/drawing/2014/main" id="{C0156580-67B1-34BD-58B0-17B0C79E22B6}"/>
              </a:ext>
            </a:extLst>
          </p:cNvPr>
          <p:cNvSpPr/>
          <p:nvPr/>
        </p:nvSpPr>
        <p:spPr>
          <a:xfrm>
            <a:off x="228600" y="571500"/>
            <a:ext cx="4834151" cy="1447800"/>
          </a:xfrm>
          <a:prstGeom prst="roundRect">
            <a:avLst/>
          </a:prstGeom>
          <a:noFill/>
          <a:ln w="63500">
            <a:solidFill>
              <a:srgbClr val="6E33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bject 9">
            <a:extLst>
              <a:ext uri="{FF2B5EF4-FFF2-40B4-BE49-F238E27FC236}">
                <a16:creationId xmlns:a16="http://schemas.microsoft.com/office/drawing/2014/main" id="{D11CAD9C-B598-8444-95F7-BBBEEBA5078A}"/>
              </a:ext>
            </a:extLst>
          </p:cNvPr>
          <p:cNvSpPr txBox="1"/>
          <p:nvPr/>
        </p:nvSpPr>
        <p:spPr>
          <a:xfrm>
            <a:off x="4572000" y="8877300"/>
            <a:ext cx="9829800" cy="621965"/>
          </a:xfrm>
          <a:prstGeom prst="rect">
            <a:avLst/>
          </a:prstGeom>
          <a:solidFill>
            <a:srgbClr val="6E332E"/>
          </a:solidFill>
          <a:ln w="22225">
            <a:solidFill>
              <a:schemeClr val="bg1"/>
            </a:solidFill>
          </a:ln>
        </p:spPr>
        <p:txBody>
          <a:bodyPr vert="horz" wrap="square" lIns="0" tIns="173990" rIns="0" bIns="0" rtlCol="0">
            <a:spAutoFit/>
          </a:bodyPr>
          <a:lstStyle/>
          <a:p>
            <a:pPr marL="971550">
              <a:lnSpc>
                <a:spcPct val="100000"/>
              </a:lnSpc>
              <a:spcBef>
                <a:spcPts val="1370"/>
              </a:spcBef>
              <a:tabLst>
                <a:tab pos="3001645" algn="l"/>
              </a:tabLst>
            </a:pPr>
            <a:r>
              <a:rPr lang="en-US" sz="2900" spc="75" dirty="0">
                <a:solidFill>
                  <a:srgbClr val="FFFFFF"/>
                </a:solidFill>
                <a:latin typeface="Lucida Sans Unicode"/>
                <a:cs typeface="Lucida Sans Unicode"/>
              </a:rPr>
              <a:t>Data Dragons</a:t>
            </a:r>
            <a:r>
              <a:rPr sz="2900" spc="45" dirty="0">
                <a:solidFill>
                  <a:srgbClr val="FFFFFF"/>
                </a:solidFill>
                <a:latin typeface="Lucida Sans Unicode"/>
                <a:cs typeface="Lucida Sans Unicode"/>
              </a:rPr>
              <a:t> </a:t>
            </a:r>
            <a:r>
              <a:rPr sz="2900" spc="-409" dirty="0">
                <a:solidFill>
                  <a:srgbClr val="FFFFFF"/>
                </a:solidFill>
                <a:latin typeface="Lucida Sans Unicode"/>
                <a:cs typeface="Lucida Sans Unicode"/>
              </a:rPr>
              <a:t>|</a:t>
            </a:r>
            <a:r>
              <a:rPr lang="en-US" sz="2900" spc="-409" dirty="0">
                <a:solidFill>
                  <a:srgbClr val="FFFFFF"/>
                </a:solidFill>
                <a:latin typeface="Lucida Sans Unicode"/>
                <a:cs typeface="Lucida Sans Unicode"/>
              </a:rPr>
              <a:t>     </a:t>
            </a:r>
            <a:r>
              <a:rPr sz="2900" spc="130" dirty="0">
                <a:solidFill>
                  <a:srgbClr val="FFFFFF"/>
                </a:solidFill>
                <a:latin typeface="Lucida Sans Unicode"/>
                <a:cs typeface="Lucida Sans Unicode"/>
              </a:rPr>
              <a:t>University</a:t>
            </a:r>
            <a:r>
              <a:rPr sz="2900" spc="25" dirty="0">
                <a:solidFill>
                  <a:srgbClr val="FFFFFF"/>
                </a:solidFill>
                <a:latin typeface="Lucida Sans Unicode"/>
                <a:cs typeface="Lucida Sans Unicode"/>
              </a:rPr>
              <a:t> </a:t>
            </a:r>
            <a:r>
              <a:rPr sz="2900" spc="110" dirty="0">
                <a:solidFill>
                  <a:srgbClr val="FFFFFF"/>
                </a:solidFill>
                <a:latin typeface="Lucida Sans Unicode"/>
                <a:cs typeface="Lucida Sans Unicode"/>
              </a:rPr>
              <a:t>of</a:t>
            </a:r>
            <a:r>
              <a:rPr sz="2900" spc="20" dirty="0">
                <a:solidFill>
                  <a:srgbClr val="FFFFFF"/>
                </a:solidFill>
                <a:latin typeface="Lucida Sans Unicode"/>
                <a:cs typeface="Lucida Sans Unicode"/>
              </a:rPr>
              <a:t> </a:t>
            </a:r>
            <a:r>
              <a:rPr sz="2900" spc="95" dirty="0">
                <a:solidFill>
                  <a:srgbClr val="FFFFFF"/>
                </a:solidFill>
                <a:latin typeface="Lucida Sans Unicode"/>
                <a:cs typeface="Lucida Sans Unicode"/>
              </a:rPr>
              <a:t>South</a:t>
            </a:r>
            <a:r>
              <a:rPr sz="2900" spc="25" dirty="0">
                <a:solidFill>
                  <a:srgbClr val="FFFFFF"/>
                </a:solidFill>
                <a:latin typeface="Lucida Sans Unicode"/>
                <a:cs typeface="Lucida Sans Unicode"/>
              </a:rPr>
              <a:t> </a:t>
            </a:r>
            <a:r>
              <a:rPr sz="2900" spc="190" dirty="0">
                <a:solidFill>
                  <a:srgbClr val="FFFFFF"/>
                </a:solidFill>
                <a:latin typeface="Lucida Sans Unicode"/>
                <a:cs typeface="Lucida Sans Unicode"/>
              </a:rPr>
              <a:t>Florida</a:t>
            </a:r>
            <a:endParaRPr sz="2900" dirty="0">
              <a:latin typeface="Lucida Sans Unicode"/>
              <a:cs typeface="Lucida Sans Unicod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5813634" y="954276"/>
            <a:ext cx="148826" cy="148826"/>
          </a:xfrm>
          <a:prstGeom prst="rect">
            <a:avLst/>
          </a:prstGeom>
        </p:spPr>
      </p:pic>
      <p:grpSp>
        <p:nvGrpSpPr>
          <p:cNvPr id="4" name="object 4"/>
          <p:cNvGrpSpPr/>
          <p:nvPr/>
        </p:nvGrpSpPr>
        <p:grpSpPr>
          <a:xfrm>
            <a:off x="0" y="9143825"/>
            <a:ext cx="5626100" cy="152400"/>
            <a:chOff x="0" y="9143825"/>
            <a:chExt cx="5626100" cy="152400"/>
          </a:xfrm>
        </p:grpSpPr>
        <p:sp>
          <p:nvSpPr>
            <p:cNvPr id="5" name="object 5"/>
            <p:cNvSpPr/>
            <p:nvPr/>
          </p:nvSpPr>
          <p:spPr>
            <a:xfrm>
              <a:off x="0" y="9200975"/>
              <a:ext cx="5483225" cy="38100"/>
            </a:xfrm>
            <a:custGeom>
              <a:avLst/>
              <a:gdLst/>
              <a:ahLst/>
              <a:cxnLst/>
              <a:rect l="l" t="t" r="r" b="b"/>
              <a:pathLst>
                <a:path w="5483225" h="38100">
                  <a:moveTo>
                    <a:pt x="0" y="38099"/>
                  </a:moveTo>
                  <a:lnTo>
                    <a:pt x="0" y="0"/>
                  </a:lnTo>
                  <a:lnTo>
                    <a:pt x="5483037" y="0"/>
                  </a:lnTo>
                  <a:lnTo>
                    <a:pt x="5483037" y="38099"/>
                  </a:lnTo>
                  <a:lnTo>
                    <a:pt x="0" y="38099"/>
                  </a:lnTo>
                  <a:close/>
                </a:path>
              </a:pathLst>
            </a:custGeom>
            <a:solidFill>
              <a:srgbClr val="6E332E"/>
            </a:solidFill>
          </p:spPr>
          <p:txBody>
            <a:bodyPr wrap="square" lIns="0" tIns="0" rIns="0" bIns="0" rtlCol="0"/>
            <a:lstStyle/>
            <a:p>
              <a:endParaRPr/>
            </a:p>
          </p:txBody>
        </p:sp>
        <p:pic>
          <p:nvPicPr>
            <p:cNvPr id="6" name="object 6"/>
            <p:cNvPicPr/>
            <p:nvPr/>
          </p:nvPicPr>
          <p:blipFill>
            <a:blip r:embed="rId3" cstate="print"/>
            <a:stretch>
              <a:fillRect/>
            </a:stretch>
          </p:blipFill>
          <p:spPr>
            <a:xfrm>
              <a:off x="5473512" y="9143825"/>
              <a:ext cx="152399" cy="152399"/>
            </a:xfrm>
            <a:prstGeom prst="rect">
              <a:avLst/>
            </a:prstGeom>
          </p:spPr>
        </p:pic>
      </p:grpSp>
      <p:grpSp>
        <p:nvGrpSpPr>
          <p:cNvPr id="7" name="object 7"/>
          <p:cNvGrpSpPr/>
          <p:nvPr/>
        </p:nvGrpSpPr>
        <p:grpSpPr>
          <a:xfrm>
            <a:off x="12662038" y="9143825"/>
            <a:ext cx="5626100" cy="152400"/>
            <a:chOff x="12662038" y="9143825"/>
            <a:chExt cx="5626100" cy="152400"/>
          </a:xfrm>
        </p:grpSpPr>
        <p:sp>
          <p:nvSpPr>
            <p:cNvPr id="8" name="object 8"/>
            <p:cNvSpPr/>
            <p:nvPr/>
          </p:nvSpPr>
          <p:spPr>
            <a:xfrm>
              <a:off x="12804913" y="9200975"/>
              <a:ext cx="5483225" cy="38100"/>
            </a:xfrm>
            <a:custGeom>
              <a:avLst/>
              <a:gdLst/>
              <a:ahLst/>
              <a:cxnLst/>
              <a:rect l="l" t="t" r="r" b="b"/>
              <a:pathLst>
                <a:path w="5483225" h="38100">
                  <a:moveTo>
                    <a:pt x="5483086" y="0"/>
                  </a:moveTo>
                  <a:lnTo>
                    <a:pt x="5483086" y="38099"/>
                  </a:lnTo>
                  <a:lnTo>
                    <a:pt x="0" y="38099"/>
                  </a:lnTo>
                  <a:lnTo>
                    <a:pt x="0" y="0"/>
                  </a:lnTo>
                  <a:lnTo>
                    <a:pt x="5483086" y="0"/>
                  </a:lnTo>
                  <a:close/>
                </a:path>
              </a:pathLst>
            </a:custGeom>
            <a:solidFill>
              <a:srgbClr val="6E332E"/>
            </a:solidFill>
          </p:spPr>
          <p:txBody>
            <a:bodyPr wrap="square" lIns="0" tIns="0" rIns="0" bIns="0" rtlCol="0"/>
            <a:lstStyle/>
            <a:p>
              <a:endParaRPr/>
            </a:p>
          </p:txBody>
        </p:sp>
        <p:pic>
          <p:nvPicPr>
            <p:cNvPr id="9" name="object 9"/>
            <p:cNvPicPr/>
            <p:nvPr/>
          </p:nvPicPr>
          <p:blipFill>
            <a:blip r:embed="rId4" cstate="print"/>
            <a:stretch>
              <a:fillRect/>
            </a:stretch>
          </p:blipFill>
          <p:spPr>
            <a:xfrm>
              <a:off x="12662038" y="9143825"/>
              <a:ext cx="152399" cy="152399"/>
            </a:xfrm>
            <a:prstGeom prst="rect">
              <a:avLst/>
            </a:prstGeom>
          </p:spPr>
        </p:pic>
      </p:grpSp>
      <p:pic>
        <p:nvPicPr>
          <p:cNvPr id="10" name="object 10"/>
          <p:cNvPicPr/>
          <p:nvPr/>
        </p:nvPicPr>
        <p:blipFill>
          <a:blip r:embed="rId5" cstate="print"/>
          <a:stretch>
            <a:fillRect/>
          </a:stretch>
        </p:blipFill>
        <p:spPr>
          <a:xfrm>
            <a:off x="15633394" y="973324"/>
            <a:ext cx="110747" cy="110750"/>
          </a:xfrm>
          <a:prstGeom prst="rect">
            <a:avLst/>
          </a:prstGeom>
        </p:spPr>
      </p:pic>
      <p:pic>
        <p:nvPicPr>
          <p:cNvPr id="11" name="object 11"/>
          <p:cNvPicPr/>
          <p:nvPr/>
        </p:nvPicPr>
        <p:blipFill>
          <a:blip r:embed="rId6" cstate="print"/>
          <a:stretch>
            <a:fillRect/>
          </a:stretch>
        </p:blipFill>
        <p:spPr>
          <a:xfrm>
            <a:off x="15415051" y="954276"/>
            <a:ext cx="148826" cy="148826"/>
          </a:xfrm>
          <a:prstGeom prst="rect">
            <a:avLst/>
          </a:prstGeom>
        </p:spPr>
      </p:pic>
      <p:grpSp>
        <p:nvGrpSpPr>
          <p:cNvPr id="12" name="object 12"/>
          <p:cNvGrpSpPr/>
          <p:nvPr/>
        </p:nvGrpSpPr>
        <p:grpSpPr>
          <a:xfrm>
            <a:off x="363697" y="3189614"/>
            <a:ext cx="4170045" cy="4766310"/>
            <a:chOff x="363697" y="3189614"/>
            <a:chExt cx="4170045" cy="4766310"/>
          </a:xfrm>
        </p:grpSpPr>
        <p:sp>
          <p:nvSpPr>
            <p:cNvPr id="13" name="object 13"/>
            <p:cNvSpPr/>
            <p:nvPr/>
          </p:nvSpPr>
          <p:spPr>
            <a:xfrm>
              <a:off x="382747" y="3265814"/>
              <a:ext cx="4008120" cy="4613910"/>
            </a:xfrm>
            <a:custGeom>
              <a:avLst/>
              <a:gdLst/>
              <a:ahLst/>
              <a:cxnLst/>
              <a:rect l="l" t="t" r="r" b="b"/>
              <a:pathLst>
                <a:path w="4008120" h="4613909">
                  <a:moveTo>
                    <a:pt x="1298634" y="0"/>
                  </a:moveTo>
                  <a:lnTo>
                    <a:pt x="228599" y="0"/>
                  </a:lnTo>
                  <a:lnTo>
                    <a:pt x="182529" y="4644"/>
                  </a:lnTo>
                  <a:lnTo>
                    <a:pt x="139618" y="17964"/>
                  </a:lnTo>
                  <a:lnTo>
                    <a:pt x="100787" y="39041"/>
                  </a:lnTo>
                  <a:lnTo>
                    <a:pt x="66955" y="66955"/>
                  </a:lnTo>
                  <a:lnTo>
                    <a:pt x="39041" y="100787"/>
                  </a:lnTo>
                  <a:lnTo>
                    <a:pt x="17964" y="139618"/>
                  </a:lnTo>
                  <a:lnTo>
                    <a:pt x="4644" y="182529"/>
                  </a:lnTo>
                  <a:lnTo>
                    <a:pt x="0" y="228599"/>
                  </a:lnTo>
                  <a:lnTo>
                    <a:pt x="0" y="2080375"/>
                  </a:lnTo>
                  <a:lnTo>
                    <a:pt x="4644" y="2126446"/>
                  </a:lnTo>
                  <a:lnTo>
                    <a:pt x="17964" y="2169356"/>
                  </a:lnTo>
                  <a:lnTo>
                    <a:pt x="39041" y="2208187"/>
                  </a:lnTo>
                  <a:lnTo>
                    <a:pt x="66955" y="2242019"/>
                  </a:lnTo>
                  <a:lnTo>
                    <a:pt x="100787" y="2269933"/>
                  </a:lnTo>
                  <a:lnTo>
                    <a:pt x="139618" y="2291010"/>
                  </a:lnTo>
                  <a:lnTo>
                    <a:pt x="182529" y="2304330"/>
                  </a:lnTo>
                  <a:lnTo>
                    <a:pt x="228599" y="2308975"/>
                  </a:lnTo>
                  <a:lnTo>
                    <a:pt x="3446620" y="2308975"/>
                  </a:lnTo>
                  <a:lnTo>
                    <a:pt x="3492691" y="2313619"/>
                  </a:lnTo>
                  <a:lnTo>
                    <a:pt x="3535601" y="2326939"/>
                  </a:lnTo>
                  <a:lnTo>
                    <a:pt x="3574432" y="2348016"/>
                  </a:lnTo>
                  <a:lnTo>
                    <a:pt x="3608265" y="2375930"/>
                  </a:lnTo>
                  <a:lnTo>
                    <a:pt x="3636179" y="2409762"/>
                  </a:lnTo>
                  <a:lnTo>
                    <a:pt x="3657255" y="2448593"/>
                  </a:lnTo>
                  <a:lnTo>
                    <a:pt x="3670576" y="2491504"/>
                  </a:lnTo>
                  <a:lnTo>
                    <a:pt x="3675220" y="2537575"/>
                  </a:lnTo>
                  <a:lnTo>
                    <a:pt x="3675220" y="4447322"/>
                  </a:lnTo>
                  <a:lnTo>
                    <a:pt x="3678442" y="4479886"/>
                  </a:lnTo>
                  <a:lnTo>
                    <a:pt x="3703133" y="4539496"/>
                  </a:lnTo>
                  <a:lnTo>
                    <a:pt x="3749185" y="4585548"/>
                  </a:lnTo>
                  <a:lnTo>
                    <a:pt x="3808795" y="4610239"/>
                  </a:lnTo>
                  <a:lnTo>
                    <a:pt x="3841358" y="4613461"/>
                  </a:lnTo>
                  <a:lnTo>
                    <a:pt x="4007497" y="4613461"/>
                  </a:lnTo>
                </a:path>
              </a:pathLst>
            </a:custGeom>
            <a:ln w="38099">
              <a:solidFill>
                <a:srgbClr val="6E332E"/>
              </a:solidFill>
            </a:ln>
          </p:spPr>
          <p:txBody>
            <a:bodyPr wrap="square" lIns="0" tIns="0" rIns="0" bIns="0" rtlCol="0"/>
            <a:lstStyle/>
            <a:p>
              <a:endParaRPr/>
            </a:p>
          </p:txBody>
        </p:sp>
        <p:pic>
          <p:nvPicPr>
            <p:cNvPr id="14" name="object 14"/>
            <p:cNvPicPr/>
            <p:nvPr/>
          </p:nvPicPr>
          <p:blipFill>
            <a:blip r:embed="rId3" cstate="print"/>
            <a:stretch>
              <a:fillRect/>
            </a:stretch>
          </p:blipFill>
          <p:spPr>
            <a:xfrm>
              <a:off x="1671857" y="3189614"/>
              <a:ext cx="152399" cy="152399"/>
            </a:xfrm>
            <a:prstGeom prst="rect">
              <a:avLst/>
            </a:prstGeom>
          </p:spPr>
        </p:pic>
        <p:pic>
          <p:nvPicPr>
            <p:cNvPr id="15" name="object 15"/>
            <p:cNvPicPr/>
            <p:nvPr/>
          </p:nvPicPr>
          <p:blipFill>
            <a:blip r:embed="rId3" cstate="print"/>
            <a:stretch>
              <a:fillRect/>
            </a:stretch>
          </p:blipFill>
          <p:spPr>
            <a:xfrm>
              <a:off x="4380719" y="7803076"/>
              <a:ext cx="152399" cy="152399"/>
            </a:xfrm>
            <a:prstGeom prst="rect">
              <a:avLst/>
            </a:prstGeom>
          </p:spPr>
        </p:pic>
      </p:grpSp>
      <p:pic>
        <p:nvPicPr>
          <p:cNvPr id="16" name="object 16"/>
          <p:cNvPicPr/>
          <p:nvPr/>
        </p:nvPicPr>
        <p:blipFill>
          <a:blip r:embed="rId7" cstate="print"/>
          <a:stretch>
            <a:fillRect/>
          </a:stretch>
        </p:blipFill>
        <p:spPr>
          <a:xfrm>
            <a:off x="11725154" y="1567461"/>
            <a:ext cx="6267449" cy="3362324"/>
          </a:xfrm>
          <a:prstGeom prst="rect">
            <a:avLst/>
          </a:prstGeom>
        </p:spPr>
      </p:pic>
      <p:pic>
        <p:nvPicPr>
          <p:cNvPr id="17" name="object 17"/>
          <p:cNvPicPr/>
          <p:nvPr/>
        </p:nvPicPr>
        <p:blipFill>
          <a:blip r:embed="rId8" cstate="print"/>
          <a:stretch>
            <a:fillRect/>
          </a:stretch>
        </p:blipFill>
        <p:spPr>
          <a:xfrm>
            <a:off x="11725154" y="5056581"/>
            <a:ext cx="6305549" cy="3609974"/>
          </a:xfrm>
          <a:prstGeom prst="rect">
            <a:avLst/>
          </a:prstGeom>
        </p:spPr>
      </p:pic>
      <p:pic>
        <p:nvPicPr>
          <p:cNvPr id="18" name="object 18"/>
          <p:cNvPicPr/>
          <p:nvPr/>
        </p:nvPicPr>
        <p:blipFill>
          <a:blip r:embed="rId9" cstate="print"/>
          <a:stretch>
            <a:fillRect/>
          </a:stretch>
        </p:blipFill>
        <p:spPr>
          <a:xfrm>
            <a:off x="5131973" y="5143500"/>
            <a:ext cx="6305549" cy="3438524"/>
          </a:xfrm>
          <a:prstGeom prst="rect">
            <a:avLst/>
          </a:prstGeom>
        </p:spPr>
      </p:pic>
      <p:sp>
        <p:nvSpPr>
          <p:cNvPr id="19" name="object 19"/>
          <p:cNvSpPr txBox="1">
            <a:spLocks noGrp="1"/>
          </p:cNvSpPr>
          <p:nvPr>
            <p:ph type="title"/>
          </p:nvPr>
        </p:nvSpPr>
        <p:spPr>
          <a:xfrm>
            <a:off x="1016000" y="766667"/>
            <a:ext cx="3860800" cy="1233170"/>
          </a:xfrm>
          <a:prstGeom prst="rect">
            <a:avLst/>
          </a:prstGeom>
        </p:spPr>
        <p:txBody>
          <a:bodyPr vert="horz" wrap="square" lIns="0" tIns="210185" rIns="0" bIns="0" rtlCol="0">
            <a:spAutoFit/>
          </a:bodyPr>
          <a:lstStyle/>
          <a:p>
            <a:pPr marL="12700" marR="5080">
              <a:lnSpc>
                <a:spcPct val="72000"/>
              </a:lnSpc>
              <a:spcBef>
                <a:spcPts val="1655"/>
              </a:spcBef>
            </a:pPr>
            <a:r>
              <a:rPr sz="4600" b="0" spc="280" dirty="0">
                <a:solidFill>
                  <a:srgbClr val="6E332E"/>
                </a:solidFill>
                <a:latin typeface="Lucida Sans Unicode"/>
                <a:cs typeface="Lucida Sans Unicode"/>
              </a:rPr>
              <a:t>Ex</a:t>
            </a:r>
            <a:r>
              <a:rPr sz="4600" b="0" spc="270" dirty="0">
                <a:solidFill>
                  <a:srgbClr val="6E332E"/>
                </a:solidFill>
                <a:latin typeface="Lucida Sans Unicode"/>
                <a:cs typeface="Lucida Sans Unicode"/>
              </a:rPr>
              <a:t>p</a:t>
            </a:r>
            <a:r>
              <a:rPr sz="4600" b="0" spc="925" dirty="0">
                <a:solidFill>
                  <a:srgbClr val="6E332E"/>
                </a:solidFill>
                <a:latin typeface="Lucida Sans Unicode"/>
                <a:cs typeface="Lucida Sans Unicode"/>
              </a:rPr>
              <a:t>l</a:t>
            </a:r>
            <a:r>
              <a:rPr sz="4600" b="0" spc="160" dirty="0">
                <a:solidFill>
                  <a:srgbClr val="6E332E"/>
                </a:solidFill>
                <a:latin typeface="Lucida Sans Unicode"/>
                <a:cs typeface="Lucida Sans Unicode"/>
              </a:rPr>
              <a:t>o</a:t>
            </a:r>
            <a:r>
              <a:rPr sz="4600" b="0" spc="355" dirty="0">
                <a:solidFill>
                  <a:srgbClr val="6E332E"/>
                </a:solidFill>
                <a:latin typeface="Lucida Sans Unicode"/>
                <a:cs typeface="Lucida Sans Unicode"/>
              </a:rPr>
              <a:t>r</a:t>
            </a:r>
            <a:r>
              <a:rPr sz="4600" b="0" spc="420" dirty="0">
                <a:solidFill>
                  <a:srgbClr val="6E332E"/>
                </a:solidFill>
                <a:latin typeface="Lucida Sans Unicode"/>
                <a:cs typeface="Lucida Sans Unicode"/>
              </a:rPr>
              <a:t>a</a:t>
            </a:r>
            <a:r>
              <a:rPr sz="4600" b="0" spc="605" dirty="0">
                <a:solidFill>
                  <a:srgbClr val="6E332E"/>
                </a:solidFill>
                <a:latin typeface="Lucida Sans Unicode"/>
                <a:cs typeface="Lucida Sans Unicode"/>
              </a:rPr>
              <a:t>t</a:t>
            </a:r>
            <a:r>
              <a:rPr sz="4600" b="0" spc="160" dirty="0">
                <a:solidFill>
                  <a:srgbClr val="6E332E"/>
                </a:solidFill>
                <a:latin typeface="Lucida Sans Unicode"/>
                <a:cs typeface="Lucida Sans Unicode"/>
              </a:rPr>
              <a:t>o</a:t>
            </a:r>
            <a:r>
              <a:rPr sz="4600" b="0" spc="355" dirty="0">
                <a:solidFill>
                  <a:srgbClr val="6E332E"/>
                </a:solidFill>
                <a:latin typeface="Lucida Sans Unicode"/>
                <a:cs typeface="Lucida Sans Unicode"/>
              </a:rPr>
              <a:t>r</a:t>
            </a:r>
            <a:r>
              <a:rPr sz="4600" b="0" spc="509" dirty="0">
                <a:solidFill>
                  <a:srgbClr val="6E332E"/>
                </a:solidFill>
                <a:latin typeface="Lucida Sans Unicode"/>
                <a:cs typeface="Lucida Sans Unicode"/>
              </a:rPr>
              <a:t>y  </a:t>
            </a:r>
            <a:r>
              <a:rPr sz="4600" b="0" spc="505" dirty="0">
                <a:solidFill>
                  <a:srgbClr val="6E332E"/>
                </a:solidFill>
                <a:latin typeface="Lucida Sans Unicode"/>
                <a:cs typeface="Lucida Sans Unicode"/>
              </a:rPr>
              <a:t>Analysis</a:t>
            </a:r>
            <a:endParaRPr sz="4600">
              <a:latin typeface="Lucida Sans Unicode"/>
              <a:cs typeface="Lucida Sans Unicode"/>
            </a:endParaRPr>
          </a:p>
        </p:txBody>
      </p:sp>
      <p:sp>
        <p:nvSpPr>
          <p:cNvPr id="20" name="object 20"/>
          <p:cNvSpPr txBox="1"/>
          <p:nvPr/>
        </p:nvSpPr>
        <p:spPr>
          <a:xfrm>
            <a:off x="16239701" y="814450"/>
            <a:ext cx="1032510" cy="330200"/>
          </a:xfrm>
          <a:prstGeom prst="rect">
            <a:avLst/>
          </a:prstGeom>
        </p:spPr>
        <p:txBody>
          <a:bodyPr vert="horz" wrap="square" lIns="0" tIns="12700" rIns="0" bIns="0" rtlCol="0">
            <a:spAutoFit/>
          </a:bodyPr>
          <a:lstStyle/>
          <a:p>
            <a:pPr marL="12700">
              <a:lnSpc>
                <a:spcPct val="100000"/>
              </a:lnSpc>
              <a:spcBef>
                <a:spcPts val="100"/>
              </a:spcBef>
            </a:pPr>
            <a:r>
              <a:rPr sz="2000" spc="160" dirty="0">
                <a:solidFill>
                  <a:srgbClr val="6E332E"/>
                </a:solidFill>
                <a:latin typeface="Trebuchet MS"/>
                <a:cs typeface="Trebuchet MS"/>
              </a:rPr>
              <a:t>Page</a:t>
            </a:r>
            <a:r>
              <a:rPr sz="2000" spc="-10" dirty="0">
                <a:solidFill>
                  <a:srgbClr val="6E332E"/>
                </a:solidFill>
                <a:latin typeface="Trebuchet MS"/>
                <a:cs typeface="Trebuchet MS"/>
              </a:rPr>
              <a:t> </a:t>
            </a:r>
            <a:r>
              <a:rPr sz="2000" spc="114" dirty="0">
                <a:solidFill>
                  <a:srgbClr val="6E332E"/>
                </a:solidFill>
                <a:latin typeface="Trebuchet MS"/>
                <a:cs typeface="Trebuchet MS"/>
              </a:rPr>
              <a:t>1</a:t>
            </a:r>
            <a:r>
              <a:rPr lang="en-US" sz="2000" spc="114" dirty="0">
                <a:solidFill>
                  <a:srgbClr val="6E332E"/>
                </a:solidFill>
                <a:latin typeface="Trebuchet MS"/>
                <a:cs typeface="Trebuchet MS"/>
              </a:rPr>
              <a:t>5</a:t>
            </a:r>
            <a:endParaRPr sz="2000" dirty="0">
              <a:latin typeface="Trebuchet MS"/>
              <a:cs typeface="Trebuchet MS"/>
            </a:endParaRPr>
          </a:p>
        </p:txBody>
      </p:sp>
      <p:sp>
        <p:nvSpPr>
          <p:cNvPr id="21" name="object 21"/>
          <p:cNvSpPr txBox="1"/>
          <p:nvPr/>
        </p:nvSpPr>
        <p:spPr>
          <a:xfrm>
            <a:off x="1142543" y="2448371"/>
            <a:ext cx="6651625" cy="2903855"/>
          </a:xfrm>
          <a:prstGeom prst="rect">
            <a:avLst/>
          </a:prstGeom>
        </p:spPr>
        <p:txBody>
          <a:bodyPr vert="horz" wrap="square" lIns="0" tIns="352425" rIns="0" bIns="0" rtlCol="0">
            <a:spAutoFit/>
          </a:bodyPr>
          <a:lstStyle/>
          <a:p>
            <a:pPr marL="983615" algn="ctr">
              <a:lnSpc>
                <a:spcPct val="100000"/>
              </a:lnSpc>
              <a:spcBef>
                <a:spcPts val="2775"/>
              </a:spcBef>
            </a:pPr>
            <a:r>
              <a:rPr sz="4600" spc="375" dirty="0">
                <a:solidFill>
                  <a:srgbClr val="6E332E"/>
                </a:solidFill>
                <a:latin typeface="Lucida Sans Unicode"/>
                <a:cs typeface="Lucida Sans Unicode"/>
              </a:rPr>
              <a:t>Economic</a:t>
            </a:r>
            <a:r>
              <a:rPr sz="4600" spc="-240" dirty="0">
                <a:solidFill>
                  <a:srgbClr val="6E332E"/>
                </a:solidFill>
                <a:latin typeface="Lucida Sans Unicode"/>
                <a:cs typeface="Lucida Sans Unicode"/>
              </a:rPr>
              <a:t> </a:t>
            </a:r>
            <a:r>
              <a:rPr sz="4600" spc="370" dirty="0">
                <a:solidFill>
                  <a:srgbClr val="6E332E"/>
                </a:solidFill>
                <a:latin typeface="Lucida Sans Unicode"/>
                <a:cs typeface="Lucida Sans Unicode"/>
              </a:rPr>
              <a:t>Factors</a:t>
            </a:r>
            <a:endParaRPr sz="4600">
              <a:latin typeface="Lucida Sans Unicode"/>
              <a:cs typeface="Lucida Sans Unicode"/>
            </a:endParaRPr>
          </a:p>
          <a:p>
            <a:pPr marL="12700" marR="1305560">
              <a:lnSpc>
                <a:spcPct val="117500"/>
              </a:lnSpc>
              <a:spcBef>
                <a:spcPts val="925"/>
              </a:spcBef>
            </a:pPr>
            <a:r>
              <a:rPr sz="2400" spc="30" dirty="0">
                <a:solidFill>
                  <a:srgbClr val="6E332E"/>
                </a:solidFill>
                <a:latin typeface="Trebuchet MS"/>
                <a:cs typeface="Trebuchet MS"/>
              </a:rPr>
              <a:t>The</a:t>
            </a:r>
            <a:r>
              <a:rPr sz="2400" spc="-90" dirty="0">
                <a:solidFill>
                  <a:srgbClr val="6E332E"/>
                </a:solidFill>
                <a:latin typeface="Trebuchet MS"/>
                <a:cs typeface="Trebuchet MS"/>
              </a:rPr>
              <a:t> </a:t>
            </a:r>
            <a:r>
              <a:rPr sz="2400" spc="105" dirty="0">
                <a:solidFill>
                  <a:srgbClr val="6E332E"/>
                </a:solidFill>
                <a:latin typeface="Trebuchet MS"/>
                <a:cs typeface="Trebuchet MS"/>
              </a:rPr>
              <a:t>economic</a:t>
            </a:r>
            <a:r>
              <a:rPr sz="2400" spc="-90" dirty="0">
                <a:solidFill>
                  <a:srgbClr val="6E332E"/>
                </a:solidFill>
                <a:latin typeface="Trebuchet MS"/>
                <a:cs typeface="Trebuchet MS"/>
              </a:rPr>
              <a:t> </a:t>
            </a:r>
            <a:r>
              <a:rPr sz="2400" spc="65" dirty="0">
                <a:solidFill>
                  <a:srgbClr val="6E332E"/>
                </a:solidFill>
                <a:latin typeface="Trebuchet MS"/>
                <a:cs typeface="Trebuchet MS"/>
              </a:rPr>
              <a:t>factors</a:t>
            </a:r>
            <a:r>
              <a:rPr sz="2400" spc="-85" dirty="0">
                <a:solidFill>
                  <a:srgbClr val="6E332E"/>
                </a:solidFill>
                <a:latin typeface="Trebuchet MS"/>
                <a:cs typeface="Trebuchet MS"/>
              </a:rPr>
              <a:t> </a:t>
            </a:r>
            <a:r>
              <a:rPr sz="2400" spc="155" dirty="0">
                <a:solidFill>
                  <a:srgbClr val="6E332E"/>
                </a:solidFill>
                <a:latin typeface="Trebuchet MS"/>
                <a:cs typeface="Trebuchet MS"/>
              </a:rPr>
              <a:t>does</a:t>
            </a:r>
            <a:r>
              <a:rPr sz="2400" spc="-90" dirty="0">
                <a:solidFill>
                  <a:srgbClr val="6E332E"/>
                </a:solidFill>
                <a:latin typeface="Trebuchet MS"/>
                <a:cs typeface="Trebuchet MS"/>
              </a:rPr>
              <a:t> </a:t>
            </a:r>
            <a:r>
              <a:rPr sz="2400" spc="65" dirty="0">
                <a:solidFill>
                  <a:srgbClr val="6E332E"/>
                </a:solidFill>
                <a:latin typeface="Trebuchet MS"/>
                <a:cs typeface="Trebuchet MS"/>
              </a:rPr>
              <a:t>not</a:t>
            </a:r>
            <a:r>
              <a:rPr sz="2400" spc="-85" dirty="0">
                <a:solidFill>
                  <a:srgbClr val="6E332E"/>
                </a:solidFill>
                <a:latin typeface="Trebuchet MS"/>
                <a:cs typeface="Trebuchet MS"/>
              </a:rPr>
              <a:t> </a:t>
            </a:r>
            <a:r>
              <a:rPr sz="2400" spc="135" dirty="0">
                <a:solidFill>
                  <a:srgbClr val="6E332E"/>
                </a:solidFill>
                <a:latin typeface="Trebuchet MS"/>
                <a:cs typeface="Trebuchet MS"/>
              </a:rPr>
              <a:t>seem </a:t>
            </a:r>
            <a:r>
              <a:rPr sz="2400" spc="-710" dirty="0">
                <a:solidFill>
                  <a:srgbClr val="6E332E"/>
                </a:solidFill>
                <a:latin typeface="Trebuchet MS"/>
                <a:cs typeface="Trebuchet MS"/>
              </a:rPr>
              <a:t> </a:t>
            </a:r>
            <a:r>
              <a:rPr sz="2400" spc="65" dirty="0">
                <a:solidFill>
                  <a:srgbClr val="6E332E"/>
                </a:solidFill>
                <a:latin typeface="Trebuchet MS"/>
                <a:cs typeface="Trebuchet MS"/>
              </a:rPr>
              <a:t>to</a:t>
            </a:r>
            <a:r>
              <a:rPr sz="2400" spc="-90" dirty="0">
                <a:solidFill>
                  <a:srgbClr val="6E332E"/>
                </a:solidFill>
                <a:latin typeface="Trebuchet MS"/>
                <a:cs typeface="Trebuchet MS"/>
              </a:rPr>
              <a:t> </a:t>
            </a:r>
            <a:r>
              <a:rPr sz="2400" spc="65" dirty="0">
                <a:solidFill>
                  <a:srgbClr val="6E332E"/>
                </a:solidFill>
                <a:latin typeface="Trebuchet MS"/>
                <a:cs typeface="Trebuchet MS"/>
              </a:rPr>
              <a:t>have</a:t>
            </a:r>
            <a:r>
              <a:rPr sz="2400" spc="-90" dirty="0">
                <a:solidFill>
                  <a:srgbClr val="6E332E"/>
                </a:solidFill>
                <a:latin typeface="Trebuchet MS"/>
                <a:cs typeface="Trebuchet MS"/>
              </a:rPr>
              <a:t> </a:t>
            </a:r>
            <a:r>
              <a:rPr sz="2400" spc="60" dirty="0">
                <a:solidFill>
                  <a:srgbClr val="6E332E"/>
                </a:solidFill>
                <a:latin typeface="Trebuchet MS"/>
                <a:cs typeface="Trebuchet MS"/>
              </a:rPr>
              <a:t>an</a:t>
            </a:r>
            <a:r>
              <a:rPr sz="2400" spc="-90" dirty="0">
                <a:solidFill>
                  <a:srgbClr val="6E332E"/>
                </a:solidFill>
                <a:latin typeface="Trebuchet MS"/>
                <a:cs typeface="Trebuchet MS"/>
              </a:rPr>
              <a:t> </a:t>
            </a:r>
            <a:r>
              <a:rPr sz="2400" spc="20" dirty="0">
                <a:solidFill>
                  <a:srgbClr val="6E332E"/>
                </a:solidFill>
                <a:latin typeface="Trebuchet MS"/>
                <a:cs typeface="Trebuchet MS"/>
              </a:rPr>
              <a:t>effect</a:t>
            </a:r>
            <a:r>
              <a:rPr sz="2400" spc="-90" dirty="0">
                <a:solidFill>
                  <a:srgbClr val="6E332E"/>
                </a:solidFill>
                <a:latin typeface="Trebuchet MS"/>
                <a:cs typeface="Trebuchet MS"/>
              </a:rPr>
              <a:t> </a:t>
            </a:r>
            <a:r>
              <a:rPr sz="2400" spc="110" dirty="0">
                <a:solidFill>
                  <a:srgbClr val="6E332E"/>
                </a:solidFill>
                <a:latin typeface="Trebuchet MS"/>
                <a:cs typeface="Trebuchet MS"/>
              </a:rPr>
              <a:t>on</a:t>
            </a:r>
            <a:r>
              <a:rPr sz="2400" spc="-85" dirty="0">
                <a:solidFill>
                  <a:srgbClr val="6E332E"/>
                </a:solidFill>
                <a:latin typeface="Trebuchet MS"/>
                <a:cs typeface="Trebuchet MS"/>
              </a:rPr>
              <a:t> </a:t>
            </a:r>
            <a:r>
              <a:rPr sz="2400" spc="40" dirty="0">
                <a:solidFill>
                  <a:srgbClr val="6E332E"/>
                </a:solidFill>
                <a:latin typeface="Trebuchet MS"/>
                <a:cs typeface="Trebuchet MS"/>
              </a:rPr>
              <a:t>the</a:t>
            </a:r>
            <a:r>
              <a:rPr sz="2400" spc="-90" dirty="0">
                <a:solidFill>
                  <a:srgbClr val="6E332E"/>
                </a:solidFill>
                <a:latin typeface="Trebuchet MS"/>
                <a:cs typeface="Trebuchet MS"/>
              </a:rPr>
              <a:t> </a:t>
            </a:r>
            <a:r>
              <a:rPr sz="2400" spc="90" dirty="0">
                <a:solidFill>
                  <a:srgbClr val="6E332E"/>
                </a:solidFill>
                <a:latin typeface="Trebuchet MS"/>
                <a:cs typeface="Trebuchet MS"/>
              </a:rPr>
              <a:t>dropout</a:t>
            </a:r>
            <a:r>
              <a:rPr sz="2400" spc="-90" dirty="0">
                <a:solidFill>
                  <a:srgbClr val="6E332E"/>
                </a:solidFill>
                <a:latin typeface="Trebuchet MS"/>
                <a:cs typeface="Trebuchet MS"/>
              </a:rPr>
              <a:t> </a:t>
            </a:r>
            <a:r>
              <a:rPr sz="2400" spc="10" dirty="0">
                <a:solidFill>
                  <a:srgbClr val="6E332E"/>
                </a:solidFill>
                <a:latin typeface="Trebuchet MS"/>
                <a:cs typeface="Trebuchet MS"/>
              </a:rPr>
              <a:t>rate </a:t>
            </a:r>
            <a:r>
              <a:rPr sz="2400" spc="-710" dirty="0">
                <a:solidFill>
                  <a:srgbClr val="6E332E"/>
                </a:solidFill>
                <a:latin typeface="Trebuchet MS"/>
                <a:cs typeface="Trebuchet MS"/>
              </a:rPr>
              <a:t> </a:t>
            </a:r>
            <a:r>
              <a:rPr sz="2400" spc="10" dirty="0">
                <a:solidFill>
                  <a:srgbClr val="6E332E"/>
                </a:solidFill>
                <a:latin typeface="Trebuchet MS"/>
                <a:cs typeface="Trebuchet MS"/>
              </a:rPr>
              <a:t>revealing </a:t>
            </a:r>
            <a:r>
              <a:rPr sz="2400" spc="110" dirty="0">
                <a:solidFill>
                  <a:srgbClr val="6E332E"/>
                </a:solidFill>
                <a:latin typeface="Trebuchet MS"/>
                <a:cs typeface="Trebuchet MS"/>
              </a:rPr>
              <a:t>no </a:t>
            </a:r>
            <a:r>
              <a:rPr sz="2400" spc="35" dirty="0">
                <a:solidFill>
                  <a:srgbClr val="6E332E"/>
                </a:solidFill>
                <a:latin typeface="Trebuchet MS"/>
                <a:cs typeface="Trebuchet MS"/>
              </a:rPr>
              <a:t>pattern </a:t>
            </a:r>
            <a:r>
              <a:rPr sz="2400" spc="45" dirty="0">
                <a:solidFill>
                  <a:srgbClr val="6E332E"/>
                </a:solidFill>
                <a:latin typeface="Trebuchet MS"/>
                <a:cs typeface="Trebuchet MS"/>
              </a:rPr>
              <a:t>or </a:t>
            </a:r>
            <a:r>
              <a:rPr sz="2400" spc="25" dirty="0">
                <a:solidFill>
                  <a:srgbClr val="6E332E"/>
                </a:solidFill>
                <a:latin typeface="Trebuchet MS"/>
                <a:cs typeface="Trebuchet MS"/>
              </a:rPr>
              <a:t>meaningful </a:t>
            </a:r>
            <a:r>
              <a:rPr sz="2400" spc="30" dirty="0">
                <a:solidFill>
                  <a:srgbClr val="6E332E"/>
                </a:solidFill>
                <a:latin typeface="Trebuchet MS"/>
                <a:cs typeface="Trebuchet MS"/>
              </a:rPr>
              <a:t> </a:t>
            </a:r>
            <a:r>
              <a:rPr sz="2400" spc="-20" dirty="0">
                <a:solidFill>
                  <a:srgbClr val="6E332E"/>
                </a:solidFill>
                <a:latin typeface="Trebuchet MS"/>
                <a:cs typeface="Trebuchet MS"/>
              </a:rPr>
              <a:t>insight.</a:t>
            </a:r>
            <a:endParaRPr sz="2400">
              <a:latin typeface="Trebuchet MS"/>
              <a:cs typeface="Trebuchet MS"/>
            </a:endParaRPr>
          </a:p>
        </p:txBody>
      </p:sp>
      <p:sp>
        <p:nvSpPr>
          <p:cNvPr id="23" name="Rounded Rectangle 22">
            <a:extLst>
              <a:ext uri="{FF2B5EF4-FFF2-40B4-BE49-F238E27FC236}">
                <a16:creationId xmlns:a16="http://schemas.microsoft.com/office/drawing/2014/main" id="{E31671C2-E279-EC10-2ED7-786CCD160422}"/>
              </a:ext>
            </a:extLst>
          </p:cNvPr>
          <p:cNvSpPr/>
          <p:nvPr/>
        </p:nvSpPr>
        <p:spPr>
          <a:xfrm>
            <a:off x="228600" y="571500"/>
            <a:ext cx="4834151" cy="1447800"/>
          </a:xfrm>
          <a:prstGeom prst="roundRect">
            <a:avLst/>
          </a:prstGeom>
          <a:noFill/>
          <a:ln w="63500">
            <a:solidFill>
              <a:srgbClr val="6E33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bject 9">
            <a:extLst>
              <a:ext uri="{FF2B5EF4-FFF2-40B4-BE49-F238E27FC236}">
                <a16:creationId xmlns:a16="http://schemas.microsoft.com/office/drawing/2014/main" id="{54DB15D3-26A0-1C5C-26D5-F09BF6770FD4}"/>
              </a:ext>
            </a:extLst>
          </p:cNvPr>
          <p:cNvSpPr txBox="1"/>
          <p:nvPr/>
        </p:nvSpPr>
        <p:spPr>
          <a:xfrm>
            <a:off x="4572000" y="8877300"/>
            <a:ext cx="9829800" cy="621965"/>
          </a:xfrm>
          <a:prstGeom prst="rect">
            <a:avLst/>
          </a:prstGeom>
          <a:solidFill>
            <a:srgbClr val="6E332E"/>
          </a:solidFill>
          <a:ln w="22225">
            <a:solidFill>
              <a:schemeClr val="bg1"/>
            </a:solidFill>
          </a:ln>
        </p:spPr>
        <p:txBody>
          <a:bodyPr vert="horz" wrap="square" lIns="0" tIns="173990" rIns="0" bIns="0" rtlCol="0">
            <a:spAutoFit/>
          </a:bodyPr>
          <a:lstStyle/>
          <a:p>
            <a:pPr marL="971550">
              <a:lnSpc>
                <a:spcPct val="100000"/>
              </a:lnSpc>
              <a:spcBef>
                <a:spcPts val="1370"/>
              </a:spcBef>
              <a:tabLst>
                <a:tab pos="3001645" algn="l"/>
              </a:tabLst>
            </a:pPr>
            <a:r>
              <a:rPr lang="en-US" sz="2900" spc="75" dirty="0">
                <a:solidFill>
                  <a:srgbClr val="FFFFFF"/>
                </a:solidFill>
                <a:latin typeface="Lucida Sans Unicode"/>
                <a:cs typeface="Lucida Sans Unicode"/>
              </a:rPr>
              <a:t>Data Dragons</a:t>
            </a:r>
            <a:r>
              <a:rPr sz="2900" spc="45" dirty="0">
                <a:solidFill>
                  <a:srgbClr val="FFFFFF"/>
                </a:solidFill>
                <a:latin typeface="Lucida Sans Unicode"/>
                <a:cs typeface="Lucida Sans Unicode"/>
              </a:rPr>
              <a:t> </a:t>
            </a:r>
            <a:r>
              <a:rPr sz="2900" spc="-409" dirty="0">
                <a:solidFill>
                  <a:srgbClr val="FFFFFF"/>
                </a:solidFill>
                <a:latin typeface="Lucida Sans Unicode"/>
                <a:cs typeface="Lucida Sans Unicode"/>
              </a:rPr>
              <a:t>|</a:t>
            </a:r>
            <a:r>
              <a:rPr lang="en-US" sz="2900" spc="-409" dirty="0">
                <a:solidFill>
                  <a:srgbClr val="FFFFFF"/>
                </a:solidFill>
                <a:latin typeface="Lucida Sans Unicode"/>
                <a:cs typeface="Lucida Sans Unicode"/>
              </a:rPr>
              <a:t>     </a:t>
            </a:r>
            <a:r>
              <a:rPr sz="2900" spc="130" dirty="0">
                <a:solidFill>
                  <a:srgbClr val="FFFFFF"/>
                </a:solidFill>
                <a:latin typeface="Lucida Sans Unicode"/>
                <a:cs typeface="Lucida Sans Unicode"/>
              </a:rPr>
              <a:t>University</a:t>
            </a:r>
            <a:r>
              <a:rPr sz="2900" spc="25" dirty="0">
                <a:solidFill>
                  <a:srgbClr val="FFFFFF"/>
                </a:solidFill>
                <a:latin typeface="Lucida Sans Unicode"/>
                <a:cs typeface="Lucida Sans Unicode"/>
              </a:rPr>
              <a:t> </a:t>
            </a:r>
            <a:r>
              <a:rPr sz="2900" spc="110" dirty="0">
                <a:solidFill>
                  <a:srgbClr val="FFFFFF"/>
                </a:solidFill>
                <a:latin typeface="Lucida Sans Unicode"/>
                <a:cs typeface="Lucida Sans Unicode"/>
              </a:rPr>
              <a:t>of</a:t>
            </a:r>
            <a:r>
              <a:rPr sz="2900" spc="20" dirty="0">
                <a:solidFill>
                  <a:srgbClr val="FFFFFF"/>
                </a:solidFill>
                <a:latin typeface="Lucida Sans Unicode"/>
                <a:cs typeface="Lucida Sans Unicode"/>
              </a:rPr>
              <a:t> </a:t>
            </a:r>
            <a:r>
              <a:rPr sz="2900" spc="95" dirty="0">
                <a:solidFill>
                  <a:srgbClr val="FFFFFF"/>
                </a:solidFill>
                <a:latin typeface="Lucida Sans Unicode"/>
                <a:cs typeface="Lucida Sans Unicode"/>
              </a:rPr>
              <a:t>South</a:t>
            </a:r>
            <a:r>
              <a:rPr sz="2900" spc="25" dirty="0">
                <a:solidFill>
                  <a:srgbClr val="FFFFFF"/>
                </a:solidFill>
                <a:latin typeface="Lucida Sans Unicode"/>
                <a:cs typeface="Lucida Sans Unicode"/>
              </a:rPr>
              <a:t> </a:t>
            </a:r>
            <a:r>
              <a:rPr sz="2900" spc="190" dirty="0">
                <a:solidFill>
                  <a:srgbClr val="FFFFFF"/>
                </a:solidFill>
                <a:latin typeface="Lucida Sans Unicode"/>
                <a:cs typeface="Lucida Sans Unicode"/>
              </a:rPr>
              <a:t>Florida</a:t>
            </a:r>
            <a:endParaRPr sz="2900" dirty="0">
              <a:latin typeface="Lucida Sans Unicode"/>
              <a:cs typeface="Lucida Sans Unicod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5813634" y="954274"/>
            <a:ext cx="148826" cy="148826"/>
          </a:xfrm>
          <a:prstGeom prst="rect">
            <a:avLst/>
          </a:prstGeom>
        </p:spPr>
      </p:pic>
      <p:grpSp>
        <p:nvGrpSpPr>
          <p:cNvPr id="4" name="object 4"/>
          <p:cNvGrpSpPr/>
          <p:nvPr/>
        </p:nvGrpSpPr>
        <p:grpSpPr>
          <a:xfrm>
            <a:off x="0" y="9143825"/>
            <a:ext cx="5626100" cy="152400"/>
            <a:chOff x="0" y="9143825"/>
            <a:chExt cx="5626100" cy="152400"/>
          </a:xfrm>
        </p:grpSpPr>
        <p:sp>
          <p:nvSpPr>
            <p:cNvPr id="5" name="object 5"/>
            <p:cNvSpPr/>
            <p:nvPr/>
          </p:nvSpPr>
          <p:spPr>
            <a:xfrm>
              <a:off x="0" y="9200975"/>
              <a:ext cx="5483225" cy="38100"/>
            </a:xfrm>
            <a:custGeom>
              <a:avLst/>
              <a:gdLst/>
              <a:ahLst/>
              <a:cxnLst/>
              <a:rect l="l" t="t" r="r" b="b"/>
              <a:pathLst>
                <a:path w="5483225" h="38100">
                  <a:moveTo>
                    <a:pt x="0" y="38099"/>
                  </a:moveTo>
                  <a:lnTo>
                    <a:pt x="0" y="0"/>
                  </a:lnTo>
                  <a:lnTo>
                    <a:pt x="5483037" y="0"/>
                  </a:lnTo>
                  <a:lnTo>
                    <a:pt x="5483037" y="38099"/>
                  </a:lnTo>
                  <a:lnTo>
                    <a:pt x="0" y="38099"/>
                  </a:lnTo>
                  <a:close/>
                </a:path>
              </a:pathLst>
            </a:custGeom>
            <a:solidFill>
              <a:srgbClr val="6E332E"/>
            </a:solidFill>
          </p:spPr>
          <p:txBody>
            <a:bodyPr wrap="square" lIns="0" tIns="0" rIns="0" bIns="0" rtlCol="0"/>
            <a:lstStyle/>
            <a:p>
              <a:endParaRPr/>
            </a:p>
          </p:txBody>
        </p:sp>
        <p:pic>
          <p:nvPicPr>
            <p:cNvPr id="6" name="object 6"/>
            <p:cNvPicPr/>
            <p:nvPr/>
          </p:nvPicPr>
          <p:blipFill>
            <a:blip r:embed="rId3" cstate="print"/>
            <a:stretch>
              <a:fillRect/>
            </a:stretch>
          </p:blipFill>
          <p:spPr>
            <a:xfrm>
              <a:off x="5473512" y="9143825"/>
              <a:ext cx="152399" cy="152399"/>
            </a:xfrm>
            <a:prstGeom prst="rect">
              <a:avLst/>
            </a:prstGeom>
          </p:spPr>
        </p:pic>
      </p:grpSp>
      <p:grpSp>
        <p:nvGrpSpPr>
          <p:cNvPr id="7" name="object 7"/>
          <p:cNvGrpSpPr/>
          <p:nvPr/>
        </p:nvGrpSpPr>
        <p:grpSpPr>
          <a:xfrm>
            <a:off x="12662038" y="9143825"/>
            <a:ext cx="5626100" cy="152400"/>
            <a:chOff x="12662038" y="9143825"/>
            <a:chExt cx="5626100" cy="152400"/>
          </a:xfrm>
        </p:grpSpPr>
        <p:sp>
          <p:nvSpPr>
            <p:cNvPr id="8" name="object 8"/>
            <p:cNvSpPr/>
            <p:nvPr/>
          </p:nvSpPr>
          <p:spPr>
            <a:xfrm>
              <a:off x="12804913" y="9200975"/>
              <a:ext cx="5483225" cy="38100"/>
            </a:xfrm>
            <a:custGeom>
              <a:avLst/>
              <a:gdLst/>
              <a:ahLst/>
              <a:cxnLst/>
              <a:rect l="l" t="t" r="r" b="b"/>
              <a:pathLst>
                <a:path w="5483225" h="38100">
                  <a:moveTo>
                    <a:pt x="5483086" y="0"/>
                  </a:moveTo>
                  <a:lnTo>
                    <a:pt x="5483086" y="38099"/>
                  </a:lnTo>
                  <a:lnTo>
                    <a:pt x="0" y="38099"/>
                  </a:lnTo>
                  <a:lnTo>
                    <a:pt x="0" y="0"/>
                  </a:lnTo>
                  <a:lnTo>
                    <a:pt x="5483086" y="0"/>
                  </a:lnTo>
                  <a:close/>
                </a:path>
              </a:pathLst>
            </a:custGeom>
            <a:solidFill>
              <a:srgbClr val="6E332E"/>
            </a:solidFill>
          </p:spPr>
          <p:txBody>
            <a:bodyPr wrap="square" lIns="0" tIns="0" rIns="0" bIns="0" rtlCol="0"/>
            <a:lstStyle/>
            <a:p>
              <a:endParaRPr/>
            </a:p>
          </p:txBody>
        </p:sp>
        <p:pic>
          <p:nvPicPr>
            <p:cNvPr id="9" name="object 9"/>
            <p:cNvPicPr/>
            <p:nvPr/>
          </p:nvPicPr>
          <p:blipFill>
            <a:blip r:embed="rId4" cstate="print"/>
            <a:stretch>
              <a:fillRect/>
            </a:stretch>
          </p:blipFill>
          <p:spPr>
            <a:xfrm>
              <a:off x="12662038" y="9143825"/>
              <a:ext cx="152399" cy="152399"/>
            </a:xfrm>
            <a:prstGeom prst="rect">
              <a:avLst/>
            </a:prstGeom>
          </p:spPr>
        </p:pic>
      </p:grpSp>
      <p:pic>
        <p:nvPicPr>
          <p:cNvPr id="10" name="object 10"/>
          <p:cNvPicPr/>
          <p:nvPr/>
        </p:nvPicPr>
        <p:blipFill>
          <a:blip r:embed="rId5" cstate="print"/>
          <a:stretch>
            <a:fillRect/>
          </a:stretch>
        </p:blipFill>
        <p:spPr>
          <a:xfrm>
            <a:off x="15633394" y="973324"/>
            <a:ext cx="110747" cy="110749"/>
          </a:xfrm>
          <a:prstGeom prst="rect">
            <a:avLst/>
          </a:prstGeom>
        </p:spPr>
      </p:pic>
      <p:pic>
        <p:nvPicPr>
          <p:cNvPr id="11" name="object 11"/>
          <p:cNvPicPr/>
          <p:nvPr/>
        </p:nvPicPr>
        <p:blipFill>
          <a:blip r:embed="rId6" cstate="print"/>
          <a:stretch>
            <a:fillRect/>
          </a:stretch>
        </p:blipFill>
        <p:spPr>
          <a:xfrm>
            <a:off x="15415051" y="954274"/>
            <a:ext cx="148827" cy="148826"/>
          </a:xfrm>
          <a:prstGeom prst="rect">
            <a:avLst/>
          </a:prstGeom>
        </p:spPr>
      </p:pic>
      <p:grpSp>
        <p:nvGrpSpPr>
          <p:cNvPr id="12" name="object 12"/>
          <p:cNvGrpSpPr/>
          <p:nvPr/>
        </p:nvGrpSpPr>
        <p:grpSpPr>
          <a:xfrm>
            <a:off x="10657271" y="3390386"/>
            <a:ext cx="5737860" cy="4766310"/>
            <a:chOff x="10657271" y="3390386"/>
            <a:chExt cx="5737860" cy="4766310"/>
          </a:xfrm>
        </p:grpSpPr>
        <p:pic>
          <p:nvPicPr>
            <p:cNvPr id="13" name="object 13"/>
            <p:cNvPicPr/>
            <p:nvPr/>
          </p:nvPicPr>
          <p:blipFill>
            <a:blip r:embed="rId7" cstate="print"/>
            <a:stretch>
              <a:fillRect/>
            </a:stretch>
          </p:blipFill>
          <p:spPr>
            <a:xfrm>
              <a:off x="11168840" y="4902198"/>
              <a:ext cx="103141" cy="103141"/>
            </a:xfrm>
            <a:prstGeom prst="rect">
              <a:avLst/>
            </a:prstGeom>
          </p:spPr>
        </p:pic>
        <p:pic>
          <p:nvPicPr>
            <p:cNvPr id="14" name="object 14"/>
            <p:cNvPicPr/>
            <p:nvPr/>
          </p:nvPicPr>
          <p:blipFill>
            <a:blip r:embed="rId8" cstate="print"/>
            <a:stretch>
              <a:fillRect/>
            </a:stretch>
          </p:blipFill>
          <p:spPr>
            <a:xfrm>
              <a:off x="11168840" y="5331953"/>
              <a:ext cx="103141" cy="103141"/>
            </a:xfrm>
            <a:prstGeom prst="rect">
              <a:avLst/>
            </a:prstGeom>
          </p:spPr>
        </p:pic>
        <p:pic>
          <p:nvPicPr>
            <p:cNvPr id="15" name="object 15"/>
            <p:cNvPicPr/>
            <p:nvPr/>
          </p:nvPicPr>
          <p:blipFill>
            <a:blip r:embed="rId7" cstate="print"/>
            <a:stretch>
              <a:fillRect/>
            </a:stretch>
          </p:blipFill>
          <p:spPr>
            <a:xfrm>
              <a:off x="11168840" y="6191463"/>
              <a:ext cx="103141" cy="103141"/>
            </a:xfrm>
            <a:prstGeom prst="rect">
              <a:avLst/>
            </a:prstGeom>
          </p:spPr>
        </p:pic>
        <p:pic>
          <p:nvPicPr>
            <p:cNvPr id="16" name="object 16"/>
            <p:cNvPicPr/>
            <p:nvPr/>
          </p:nvPicPr>
          <p:blipFill>
            <a:blip r:embed="rId8" cstate="print"/>
            <a:stretch>
              <a:fillRect/>
            </a:stretch>
          </p:blipFill>
          <p:spPr>
            <a:xfrm>
              <a:off x="11168840" y="7050974"/>
              <a:ext cx="103141" cy="103141"/>
            </a:xfrm>
            <a:prstGeom prst="rect">
              <a:avLst/>
            </a:prstGeom>
          </p:spPr>
        </p:pic>
        <p:sp>
          <p:nvSpPr>
            <p:cNvPr id="17" name="object 17"/>
            <p:cNvSpPr/>
            <p:nvPr/>
          </p:nvSpPr>
          <p:spPr>
            <a:xfrm>
              <a:off x="10676321" y="3466586"/>
              <a:ext cx="5575935" cy="4613910"/>
            </a:xfrm>
            <a:custGeom>
              <a:avLst/>
              <a:gdLst/>
              <a:ahLst/>
              <a:cxnLst/>
              <a:rect l="l" t="t" r="r" b="b"/>
              <a:pathLst>
                <a:path w="5575934" h="4613909">
                  <a:moveTo>
                    <a:pt x="752210" y="0"/>
                  </a:moveTo>
                  <a:lnTo>
                    <a:pt x="228599" y="0"/>
                  </a:lnTo>
                  <a:lnTo>
                    <a:pt x="182529" y="4644"/>
                  </a:lnTo>
                  <a:lnTo>
                    <a:pt x="139618" y="17964"/>
                  </a:lnTo>
                  <a:lnTo>
                    <a:pt x="100787" y="39041"/>
                  </a:lnTo>
                  <a:lnTo>
                    <a:pt x="66955" y="66955"/>
                  </a:lnTo>
                  <a:lnTo>
                    <a:pt x="39041" y="100787"/>
                  </a:lnTo>
                  <a:lnTo>
                    <a:pt x="17964" y="139618"/>
                  </a:lnTo>
                  <a:lnTo>
                    <a:pt x="4644" y="182529"/>
                  </a:lnTo>
                  <a:lnTo>
                    <a:pt x="0" y="228599"/>
                  </a:lnTo>
                  <a:lnTo>
                    <a:pt x="0" y="4384861"/>
                  </a:lnTo>
                  <a:lnTo>
                    <a:pt x="4644" y="4430932"/>
                  </a:lnTo>
                  <a:lnTo>
                    <a:pt x="17964" y="4473842"/>
                  </a:lnTo>
                  <a:lnTo>
                    <a:pt x="39041" y="4512673"/>
                  </a:lnTo>
                  <a:lnTo>
                    <a:pt x="66955" y="4546506"/>
                  </a:lnTo>
                  <a:lnTo>
                    <a:pt x="100787" y="4574420"/>
                  </a:lnTo>
                  <a:lnTo>
                    <a:pt x="139618" y="4595496"/>
                  </a:lnTo>
                  <a:lnTo>
                    <a:pt x="182529" y="4608817"/>
                  </a:lnTo>
                  <a:lnTo>
                    <a:pt x="228599" y="4613461"/>
                  </a:lnTo>
                  <a:lnTo>
                    <a:pt x="5575498" y="4613461"/>
                  </a:lnTo>
                </a:path>
              </a:pathLst>
            </a:custGeom>
            <a:ln w="38099">
              <a:solidFill>
                <a:srgbClr val="6E332E"/>
              </a:solidFill>
            </a:ln>
          </p:spPr>
          <p:txBody>
            <a:bodyPr wrap="square" lIns="0" tIns="0" rIns="0" bIns="0" rtlCol="0"/>
            <a:lstStyle/>
            <a:p>
              <a:endParaRPr/>
            </a:p>
          </p:txBody>
        </p:sp>
        <p:pic>
          <p:nvPicPr>
            <p:cNvPr id="18" name="object 18"/>
            <p:cNvPicPr/>
            <p:nvPr/>
          </p:nvPicPr>
          <p:blipFill>
            <a:blip r:embed="rId3" cstate="print"/>
            <a:stretch>
              <a:fillRect/>
            </a:stretch>
          </p:blipFill>
          <p:spPr>
            <a:xfrm>
              <a:off x="16242294" y="8003847"/>
              <a:ext cx="152399" cy="152399"/>
            </a:xfrm>
            <a:prstGeom prst="rect">
              <a:avLst/>
            </a:prstGeom>
          </p:spPr>
        </p:pic>
        <p:pic>
          <p:nvPicPr>
            <p:cNvPr id="19" name="object 19"/>
            <p:cNvPicPr/>
            <p:nvPr/>
          </p:nvPicPr>
          <p:blipFill>
            <a:blip r:embed="rId3" cstate="print"/>
            <a:stretch>
              <a:fillRect/>
            </a:stretch>
          </p:blipFill>
          <p:spPr>
            <a:xfrm>
              <a:off x="11419006" y="3390386"/>
              <a:ext cx="152399" cy="152399"/>
            </a:xfrm>
            <a:prstGeom prst="rect">
              <a:avLst/>
            </a:prstGeom>
          </p:spPr>
        </p:pic>
      </p:grpSp>
      <p:pic>
        <p:nvPicPr>
          <p:cNvPr id="20" name="object 20"/>
          <p:cNvPicPr/>
          <p:nvPr/>
        </p:nvPicPr>
        <p:blipFill>
          <a:blip r:embed="rId9" cstate="print"/>
          <a:stretch>
            <a:fillRect/>
          </a:stretch>
        </p:blipFill>
        <p:spPr>
          <a:xfrm>
            <a:off x="223667" y="2792033"/>
            <a:ext cx="10134599" cy="5353049"/>
          </a:xfrm>
          <a:prstGeom prst="rect">
            <a:avLst/>
          </a:prstGeom>
        </p:spPr>
      </p:pic>
      <p:sp>
        <p:nvSpPr>
          <p:cNvPr id="21" name="object 21"/>
          <p:cNvSpPr txBox="1">
            <a:spLocks noGrp="1"/>
          </p:cNvSpPr>
          <p:nvPr>
            <p:ph type="title"/>
          </p:nvPr>
        </p:nvSpPr>
        <p:spPr>
          <a:xfrm>
            <a:off x="1016000" y="766667"/>
            <a:ext cx="3860800" cy="1233170"/>
          </a:xfrm>
          <a:prstGeom prst="rect">
            <a:avLst/>
          </a:prstGeom>
        </p:spPr>
        <p:txBody>
          <a:bodyPr vert="horz" wrap="square" lIns="0" tIns="210185" rIns="0" bIns="0" rtlCol="0">
            <a:spAutoFit/>
          </a:bodyPr>
          <a:lstStyle/>
          <a:p>
            <a:pPr marL="12700" marR="5080">
              <a:lnSpc>
                <a:spcPct val="72000"/>
              </a:lnSpc>
              <a:spcBef>
                <a:spcPts val="1655"/>
              </a:spcBef>
            </a:pPr>
            <a:r>
              <a:rPr sz="4600" b="0" spc="280" dirty="0">
                <a:solidFill>
                  <a:srgbClr val="6E332E"/>
                </a:solidFill>
                <a:latin typeface="Lucida Sans Unicode"/>
                <a:cs typeface="Lucida Sans Unicode"/>
              </a:rPr>
              <a:t>Ex</a:t>
            </a:r>
            <a:r>
              <a:rPr sz="4600" b="0" spc="270" dirty="0">
                <a:solidFill>
                  <a:srgbClr val="6E332E"/>
                </a:solidFill>
                <a:latin typeface="Lucida Sans Unicode"/>
                <a:cs typeface="Lucida Sans Unicode"/>
              </a:rPr>
              <a:t>p</a:t>
            </a:r>
            <a:r>
              <a:rPr sz="4600" b="0" spc="925" dirty="0">
                <a:solidFill>
                  <a:srgbClr val="6E332E"/>
                </a:solidFill>
                <a:latin typeface="Lucida Sans Unicode"/>
                <a:cs typeface="Lucida Sans Unicode"/>
              </a:rPr>
              <a:t>l</a:t>
            </a:r>
            <a:r>
              <a:rPr sz="4600" b="0" spc="160" dirty="0">
                <a:solidFill>
                  <a:srgbClr val="6E332E"/>
                </a:solidFill>
                <a:latin typeface="Lucida Sans Unicode"/>
                <a:cs typeface="Lucida Sans Unicode"/>
              </a:rPr>
              <a:t>o</a:t>
            </a:r>
            <a:r>
              <a:rPr sz="4600" b="0" spc="355" dirty="0">
                <a:solidFill>
                  <a:srgbClr val="6E332E"/>
                </a:solidFill>
                <a:latin typeface="Lucida Sans Unicode"/>
                <a:cs typeface="Lucida Sans Unicode"/>
              </a:rPr>
              <a:t>r</a:t>
            </a:r>
            <a:r>
              <a:rPr sz="4600" b="0" spc="420" dirty="0">
                <a:solidFill>
                  <a:srgbClr val="6E332E"/>
                </a:solidFill>
                <a:latin typeface="Lucida Sans Unicode"/>
                <a:cs typeface="Lucida Sans Unicode"/>
              </a:rPr>
              <a:t>a</a:t>
            </a:r>
            <a:r>
              <a:rPr sz="4600" b="0" spc="605" dirty="0">
                <a:solidFill>
                  <a:srgbClr val="6E332E"/>
                </a:solidFill>
                <a:latin typeface="Lucida Sans Unicode"/>
                <a:cs typeface="Lucida Sans Unicode"/>
              </a:rPr>
              <a:t>t</a:t>
            </a:r>
            <a:r>
              <a:rPr sz="4600" b="0" spc="160" dirty="0">
                <a:solidFill>
                  <a:srgbClr val="6E332E"/>
                </a:solidFill>
                <a:latin typeface="Lucida Sans Unicode"/>
                <a:cs typeface="Lucida Sans Unicode"/>
              </a:rPr>
              <a:t>o</a:t>
            </a:r>
            <a:r>
              <a:rPr sz="4600" b="0" spc="355" dirty="0">
                <a:solidFill>
                  <a:srgbClr val="6E332E"/>
                </a:solidFill>
                <a:latin typeface="Lucida Sans Unicode"/>
                <a:cs typeface="Lucida Sans Unicode"/>
              </a:rPr>
              <a:t>r</a:t>
            </a:r>
            <a:r>
              <a:rPr sz="4600" b="0" spc="509" dirty="0">
                <a:solidFill>
                  <a:srgbClr val="6E332E"/>
                </a:solidFill>
                <a:latin typeface="Lucida Sans Unicode"/>
                <a:cs typeface="Lucida Sans Unicode"/>
              </a:rPr>
              <a:t>y  </a:t>
            </a:r>
            <a:r>
              <a:rPr sz="4600" b="0" spc="505" dirty="0">
                <a:solidFill>
                  <a:srgbClr val="6E332E"/>
                </a:solidFill>
                <a:latin typeface="Lucida Sans Unicode"/>
                <a:cs typeface="Lucida Sans Unicode"/>
              </a:rPr>
              <a:t>Analysis</a:t>
            </a:r>
            <a:endParaRPr sz="4600">
              <a:latin typeface="Lucida Sans Unicode"/>
              <a:cs typeface="Lucida Sans Unicode"/>
            </a:endParaRPr>
          </a:p>
        </p:txBody>
      </p:sp>
      <p:sp>
        <p:nvSpPr>
          <p:cNvPr id="22" name="object 22"/>
          <p:cNvSpPr txBox="1"/>
          <p:nvPr/>
        </p:nvSpPr>
        <p:spPr>
          <a:xfrm>
            <a:off x="16265597" y="814450"/>
            <a:ext cx="1006475" cy="330200"/>
          </a:xfrm>
          <a:prstGeom prst="rect">
            <a:avLst/>
          </a:prstGeom>
        </p:spPr>
        <p:txBody>
          <a:bodyPr vert="horz" wrap="square" lIns="0" tIns="12700" rIns="0" bIns="0" rtlCol="0">
            <a:spAutoFit/>
          </a:bodyPr>
          <a:lstStyle/>
          <a:p>
            <a:pPr marL="12700">
              <a:lnSpc>
                <a:spcPct val="100000"/>
              </a:lnSpc>
              <a:spcBef>
                <a:spcPts val="100"/>
              </a:spcBef>
            </a:pPr>
            <a:r>
              <a:rPr sz="2000" spc="160" dirty="0">
                <a:solidFill>
                  <a:srgbClr val="6E332E"/>
                </a:solidFill>
                <a:latin typeface="Trebuchet MS"/>
                <a:cs typeface="Trebuchet MS"/>
              </a:rPr>
              <a:t>Page</a:t>
            </a:r>
            <a:r>
              <a:rPr sz="2000" spc="-15" dirty="0">
                <a:solidFill>
                  <a:srgbClr val="6E332E"/>
                </a:solidFill>
                <a:latin typeface="Trebuchet MS"/>
                <a:cs typeface="Trebuchet MS"/>
              </a:rPr>
              <a:t> </a:t>
            </a:r>
            <a:r>
              <a:rPr sz="2000" spc="15" dirty="0">
                <a:solidFill>
                  <a:srgbClr val="6E332E"/>
                </a:solidFill>
                <a:latin typeface="Trebuchet MS"/>
                <a:cs typeface="Trebuchet MS"/>
              </a:rPr>
              <a:t>1</a:t>
            </a:r>
            <a:r>
              <a:rPr lang="en-US" sz="2000" spc="15" dirty="0">
                <a:solidFill>
                  <a:srgbClr val="6E332E"/>
                </a:solidFill>
                <a:latin typeface="Trebuchet MS"/>
                <a:cs typeface="Trebuchet MS"/>
              </a:rPr>
              <a:t>6</a:t>
            </a:r>
            <a:endParaRPr sz="2000" dirty="0">
              <a:latin typeface="Trebuchet MS"/>
              <a:cs typeface="Trebuchet MS"/>
            </a:endParaRPr>
          </a:p>
        </p:txBody>
      </p:sp>
      <p:sp>
        <p:nvSpPr>
          <p:cNvPr id="23" name="object 23"/>
          <p:cNvSpPr txBox="1"/>
          <p:nvPr/>
        </p:nvSpPr>
        <p:spPr>
          <a:xfrm>
            <a:off x="10889691" y="2649142"/>
            <a:ext cx="7113905" cy="5052060"/>
          </a:xfrm>
          <a:prstGeom prst="rect">
            <a:avLst/>
          </a:prstGeom>
        </p:spPr>
        <p:txBody>
          <a:bodyPr vert="horz" wrap="square" lIns="0" tIns="352425" rIns="0" bIns="0" rtlCol="0">
            <a:spAutoFit/>
          </a:bodyPr>
          <a:lstStyle/>
          <a:p>
            <a:pPr marL="983615" algn="ctr">
              <a:lnSpc>
                <a:spcPct val="100000"/>
              </a:lnSpc>
              <a:spcBef>
                <a:spcPts val="2775"/>
              </a:spcBef>
            </a:pPr>
            <a:r>
              <a:rPr sz="4600" spc="350" dirty="0">
                <a:solidFill>
                  <a:srgbClr val="6E332E"/>
                </a:solidFill>
                <a:latin typeface="Lucida Sans Unicode"/>
                <a:cs typeface="Lucida Sans Unicode"/>
              </a:rPr>
              <a:t>Features</a:t>
            </a:r>
            <a:r>
              <a:rPr sz="4600" spc="-250" dirty="0">
                <a:solidFill>
                  <a:srgbClr val="6E332E"/>
                </a:solidFill>
                <a:latin typeface="Lucida Sans Unicode"/>
                <a:cs typeface="Lucida Sans Unicode"/>
              </a:rPr>
              <a:t> </a:t>
            </a:r>
            <a:r>
              <a:rPr sz="4600" spc="550" dirty="0">
                <a:solidFill>
                  <a:srgbClr val="6E332E"/>
                </a:solidFill>
                <a:latin typeface="Lucida Sans Unicode"/>
                <a:cs typeface="Lucida Sans Unicode"/>
              </a:rPr>
              <a:t>Selection</a:t>
            </a:r>
            <a:endParaRPr sz="4600">
              <a:latin typeface="Lucida Sans Unicode"/>
              <a:cs typeface="Lucida Sans Unicode"/>
            </a:endParaRPr>
          </a:p>
          <a:p>
            <a:pPr marL="12700" marR="958215">
              <a:lnSpc>
                <a:spcPct val="117500"/>
              </a:lnSpc>
              <a:spcBef>
                <a:spcPts val="925"/>
              </a:spcBef>
            </a:pPr>
            <a:r>
              <a:rPr sz="2400" spc="70" dirty="0">
                <a:solidFill>
                  <a:srgbClr val="6E332E"/>
                </a:solidFill>
                <a:latin typeface="Trebuchet MS"/>
                <a:cs typeface="Trebuchet MS"/>
              </a:rPr>
              <a:t>From</a:t>
            </a:r>
            <a:r>
              <a:rPr sz="2400" spc="-90" dirty="0">
                <a:solidFill>
                  <a:srgbClr val="6E332E"/>
                </a:solidFill>
                <a:latin typeface="Trebuchet MS"/>
                <a:cs typeface="Trebuchet MS"/>
              </a:rPr>
              <a:t> </a:t>
            </a:r>
            <a:r>
              <a:rPr sz="2400" spc="40" dirty="0">
                <a:solidFill>
                  <a:srgbClr val="6E332E"/>
                </a:solidFill>
                <a:latin typeface="Trebuchet MS"/>
                <a:cs typeface="Trebuchet MS"/>
              </a:rPr>
              <a:t>the</a:t>
            </a:r>
            <a:r>
              <a:rPr sz="2400" spc="-85" dirty="0">
                <a:solidFill>
                  <a:srgbClr val="6E332E"/>
                </a:solidFill>
                <a:latin typeface="Trebuchet MS"/>
                <a:cs typeface="Trebuchet MS"/>
              </a:rPr>
              <a:t> </a:t>
            </a:r>
            <a:r>
              <a:rPr sz="2400" spc="50" dirty="0">
                <a:solidFill>
                  <a:srgbClr val="6E332E"/>
                </a:solidFill>
                <a:latin typeface="Trebuchet MS"/>
                <a:cs typeface="Trebuchet MS"/>
              </a:rPr>
              <a:t>results</a:t>
            </a:r>
            <a:r>
              <a:rPr sz="2400" spc="-90" dirty="0">
                <a:solidFill>
                  <a:srgbClr val="6E332E"/>
                </a:solidFill>
                <a:latin typeface="Trebuchet MS"/>
                <a:cs typeface="Trebuchet MS"/>
              </a:rPr>
              <a:t> </a:t>
            </a:r>
            <a:r>
              <a:rPr sz="2400" spc="55" dirty="0">
                <a:solidFill>
                  <a:srgbClr val="6E332E"/>
                </a:solidFill>
                <a:latin typeface="Trebuchet MS"/>
                <a:cs typeface="Trebuchet MS"/>
              </a:rPr>
              <a:t>we</a:t>
            </a:r>
            <a:r>
              <a:rPr sz="2400" spc="-85" dirty="0">
                <a:solidFill>
                  <a:srgbClr val="6E332E"/>
                </a:solidFill>
                <a:latin typeface="Trebuchet MS"/>
                <a:cs typeface="Trebuchet MS"/>
              </a:rPr>
              <a:t> </a:t>
            </a:r>
            <a:r>
              <a:rPr sz="2400" spc="100" dirty="0">
                <a:solidFill>
                  <a:srgbClr val="6E332E"/>
                </a:solidFill>
                <a:latin typeface="Trebuchet MS"/>
                <a:cs typeface="Trebuchet MS"/>
              </a:rPr>
              <a:t>can</a:t>
            </a:r>
            <a:r>
              <a:rPr sz="2400" spc="-85" dirty="0">
                <a:solidFill>
                  <a:srgbClr val="6E332E"/>
                </a:solidFill>
                <a:latin typeface="Trebuchet MS"/>
                <a:cs typeface="Trebuchet MS"/>
              </a:rPr>
              <a:t> </a:t>
            </a:r>
            <a:r>
              <a:rPr sz="2400" spc="120" dirty="0">
                <a:solidFill>
                  <a:srgbClr val="6E332E"/>
                </a:solidFill>
                <a:latin typeface="Trebuchet MS"/>
                <a:cs typeface="Trebuchet MS"/>
              </a:rPr>
              <a:t>see</a:t>
            </a:r>
            <a:r>
              <a:rPr sz="2400" spc="-90" dirty="0">
                <a:solidFill>
                  <a:srgbClr val="6E332E"/>
                </a:solidFill>
                <a:latin typeface="Trebuchet MS"/>
                <a:cs typeface="Trebuchet MS"/>
              </a:rPr>
              <a:t> </a:t>
            </a:r>
            <a:r>
              <a:rPr sz="2400" spc="155" dirty="0">
                <a:solidFill>
                  <a:srgbClr val="6E332E"/>
                </a:solidFill>
                <a:latin typeface="Trebuchet MS"/>
                <a:cs typeface="Trebuchet MS"/>
              </a:rPr>
              <a:t>some</a:t>
            </a:r>
            <a:r>
              <a:rPr sz="2400" spc="-85" dirty="0">
                <a:solidFill>
                  <a:srgbClr val="6E332E"/>
                </a:solidFill>
                <a:latin typeface="Trebuchet MS"/>
                <a:cs typeface="Trebuchet MS"/>
              </a:rPr>
              <a:t> </a:t>
            </a:r>
            <a:r>
              <a:rPr sz="2400" spc="40" dirty="0">
                <a:solidFill>
                  <a:srgbClr val="6E332E"/>
                </a:solidFill>
                <a:latin typeface="Trebuchet MS"/>
                <a:cs typeface="Trebuchet MS"/>
              </a:rPr>
              <a:t>features </a:t>
            </a:r>
            <a:r>
              <a:rPr sz="2400" spc="-710" dirty="0">
                <a:solidFill>
                  <a:srgbClr val="6E332E"/>
                </a:solidFill>
                <a:latin typeface="Trebuchet MS"/>
                <a:cs typeface="Trebuchet MS"/>
              </a:rPr>
              <a:t> </a:t>
            </a:r>
            <a:r>
              <a:rPr sz="2400" spc="65" dirty="0">
                <a:solidFill>
                  <a:srgbClr val="6E332E"/>
                </a:solidFill>
                <a:latin typeface="Trebuchet MS"/>
                <a:cs typeface="Trebuchet MS"/>
              </a:rPr>
              <a:t>have</a:t>
            </a:r>
            <a:r>
              <a:rPr sz="2400" spc="-90" dirty="0">
                <a:solidFill>
                  <a:srgbClr val="6E332E"/>
                </a:solidFill>
                <a:latin typeface="Trebuchet MS"/>
                <a:cs typeface="Trebuchet MS"/>
              </a:rPr>
              <a:t> </a:t>
            </a:r>
            <a:r>
              <a:rPr sz="2400" spc="85" dirty="0">
                <a:solidFill>
                  <a:srgbClr val="6E332E"/>
                </a:solidFill>
                <a:latin typeface="Trebuchet MS"/>
                <a:cs typeface="Trebuchet MS"/>
              </a:rPr>
              <a:t>strong</a:t>
            </a:r>
            <a:r>
              <a:rPr sz="2400" spc="-85" dirty="0">
                <a:solidFill>
                  <a:srgbClr val="6E332E"/>
                </a:solidFill>
                <a:latin typeface="Trebuchet MS"/>
                <a:cs typeface="Trebuchet MS"/>
              </a:rPr>
              <a:t> </a:t>
            </a:r>
            <a:r>
              <a:rPr sz="2400" spc="20" dirty="0">
                <a:solidFill>
                  <a:srgbClr val="6E332E"/>
                </a:solidFill>
                <a:latin typeface="Trebuchet MS"/>
                <a:cs typeface="Trebuchet MS"/>
              </a:rPr>
              <a:t>correlation</a:t>
            </a:r>
            <a:r>
              <a:rPr sz="2400" spc="-85" dirty="0">
                <a:solidFill>
                  <a:srgbClr val="6E332E"/>
                </a:solidFill>
                <a:latin typeface="Trebuchet MS"/>
                <a:cs typeface="Trebuchet MS"/>
              </a:rPr>
              <a:t> </a:t>
            </a:r>
            <a:r>
              <a:rPr sz="2400" spc="-5" dirty="0">
                <a:solidFill>
                  <a:srgbClr val="6E332E"/>
                </a:solidFill>
                <a:latin typeface="Trebuchet MS"/>
                <a:cs typeface="Trebuchet MS"/>
              </a:rPr>
              <a:t>with</a:t>
            </a:r>
            <a:r>
              <a:rPr sz="2400" spc="-85" dirty="0">
                <a:solidFill>
                  <a:srgbClr val="6E332E"/>
                </a:solidFill>
                <a:latin typeface="Trebuchet MS"/>
                <a:cs typeface="Trebuchet MS"/>
              </a:rPr>
              <a:t> </a:t>
            </a:r>
            <a:r>
              <a:rPr sz="2400" spc="90" dirty="0">
                <a:solidFill>
                  <a:srgbClr val="6E332E"/>
                </a:solidFill>
                <a:latin typeface="Trebuchet MS"/>
                <a:cs typeface="Trebuchet MS"/>
              </a:rPr>
              <a:t>each</a:t>
            </a:r>
            <a:r>
              <a:rPr sz="2400" spc="-85" dirty="0">
                <a:solidFill>
                  <a:srgbClr val="6E332E"/>
                </a:solidFill>
                <a:latin typeface="Trebuchet MS"/>
                <a:cs typeface="Trebuchet MS"/>
              </a:rPr>
              <a:t> </a:t>
            </a:r>
            <a:r>
              <a:rPr sz="2400" spc="-35" dirty="0">
                <a:solidFill>
                  <a:srgbClr val="6E332E"/>
                </a:solidFill>
                <a:latin typeface="Trebuchet MS"/>
                <a:cs typeface="Trebuchet MS"/>
              </a:rPr>
              <a:t>other:</a:t>
            </a:r>
            <a:endParaRPr sz="2400">
              <a:latin typeface="Trebuchet MS"/>
              <a:cs typeface="Trebuchet MS"/>
            </a:endParaRPr>
          </a:p>
          <a:p>
            <a:pPr marL="536575" marR="1694814">
              <a:lnSpc>
                <a:spcPct val="117500"/>
              </a:lnSpc>
            </a:pPr>
            <a:r>
              <a:rPr sz="2400" spc="15" dirty="0">
                <a:solidFill>
                  <a:srgbClr val="6E332E"/>
                </a:solidFill>
                <a:latin typeface="Trebuchet MS"/>
                <a:cs typeface="Trebuchet MS"/>
              </a:rPr>
              <a:t>Nationality </a:t>
            </a:r>
            <a:r>
              <a:rPr sz="2400" spc="100" dirty="0">
                <a:solidFill>
                  <a:srgbClr val="6E332E"/>
                </a:solidFill>
                <a:latin typeface="Trebuchet MS"/>
                <a:cs typeface="Trebuchet MS"/>
              </a:rPr>
              <a:t>and </a:t>
            </a:r>
            <a:r>
              <a:rPr sz="2400" dirty="0">
                <a:solidFill>
                  <a:srgbClr val="6E332E"/>
                </a:solidFill>
                <a:latin typeface="Trebuchet MS"/>
                <a:cs typeface="Trebuchet MS"/>
              </a:rPr>
              <a:t>International </a:t>
            </a:r>
            <a:r>
              <a:rPr sz="2400" spc="5" dirty="0">
                <a:solidFill>
                  <a:srgbClr val="6E332E"/>
                </a:solidFill>
                <a:latin typeface="Trebuchet MS"/>
                <a:cs typeface="Trebuchet MS"/>
              </a:rPr>
              <a:t> </a:t>
            </a:r>
            <a:r>
              <a:rPr sz="2400" spc="95" dirty="0">
                <a:solidFill>
                  <a:srgbClr val="6E332E"/>
                </a:solidFill>
                <a:latin typeface="Trebuchet MS"/>
                <a:cs typeface="Trebuchet MS"/>
              </a:rPr>
              <a:t>Mother's</a:t>
            </a:r>
            <a:r>
              <a:rPr sz="2400" spc="-95" dirty="0">
                <a:solidFill>
                  <a:srgbClr val="6E332E"/>
                </a:solidFill>
                <a:latin typeface="Trebuchet MS"/>
                <a:cs typeface="Trebuchet MS"/>
              </a:rPr>
              <a:t> </a:t>
            </a:r>
            <a:r>
              <a:rPr sz="2400" spc="10" dirty="0">
                <a:solidFill>
                  <a:srgbClr val="6E332E"/>
                </a:solidFill>
                <a:latin typeface="Trebuchet MS"/>
                <a:cs typeface="Trebuchet MS"/>
              </a:rPr>
              <a:t>qualification</a:t>
            </a:r>
            <a:r>
              <a:rPr sz="2400" spc="-95" dirty="0">
                <a:solidFill>
                  <a:srgbClr val="6E332E"/>
                </a:solidFill>
                <a:latin typeface="Trebuchet MS"/>
                <a:cs typeface="Trebuchet MS"/>
              </a:rPr>
              <a:t> </a:t>
            </a:r>
            <a:r>
              <a:rPr sz="2400" spc="100" dirty="0">
                <a:solidFill>
                  <a:srgbClr val="6E332E"/>
                </a:solidFill>
                <a:latin typeface="Trebuchet MS"/>
                <a:cs typeface="Trebuchet MS"/>
              </a:rPr>
              <a:t>and</a:t>
            </a:r>
            <a:r>
              <a:rPr sz="2400" spc="-95" dirty="0">
                <a:solidFill>
                  <a:srgbClr val="6E332E"/>
                </a:solidFill>
                <a:latin typeface="Trebuchet MS"/>
                <a:cs typeface="Trebuchet MS"/>
              </a:rPr>
              <a:t> </a:t>
            </a:r>
            <a:r>
              <a:rPr sz="2400" spc="45" dirty="0">
                <a:solidFill>
                  <a:srgbClr val="6E332E"/>
                </a:solidFill>
                <a:latin typeface="Trebuchet MS"/>
                <a:cs typeface="Trebuchet MS"/>
              </a:rPr>
              <a:t>Father's </a:t>
            </a:r>
            <a:r>
              <a:rPr sz="2400" spc="-710" dirty="0">
                <a:solidFill>
                  <a:srgbClr val="6E332E"/>
                </a:solidFill>
                <a:latin typeface="Trebuchet MS"/>
                <a:cs typeface="Trebuchet MS"/>
              </a:rPr>
              <a:t> </a:t>
            </a:r>
            <a:r>
              <a:rPr sz="2400" spc="10" dirty="0">
                <a:solidFill>
                  <a:srgbClr val="6E332E"/>
                </a:solidFill>
                <a:latin typeface="Trebuchet MS"/>
                <a:cs typeface="Trebuchet MS"/>
              </a:rPr>
              <a:t>qualification</a:t>
            </a:r>
            <a:endParaRPr sz="2400">
              <a:latin typeface="Trebuchet MS"/>
              <a:cs typeface="Trebuchet MS"/>
            </a:endParaRPr>
          </a:p>
          <a:p>
            <a:pPr marL="536575" marR="1821814">
              <a:lnSpc>
                <a:spcPct val="117500"/>
              </a:lnSpc>
            </a:pPr>
            <a:r>
              <a:rPr sz="2400" spc="95" dirty="0">
                <a:solidFill>
                  <a:srgbClr val="6E332E"/>
                </a:solidFill>
                <a:latin typeface="Trebuchet MS"/>
                <a:cs typeface="Trebuchet MS"/>
              </a:rPr>
              <a:t>Mother's</a:t>
            </a:r>
            <a:r>
              <a:rPr sz="2400" spc="-95" dirty="0">
                <a:solidFill>
                  <a:srgbClr val="6E332E"/>
                </a:solidFill>
                <a:latin typeface="Trebuchet MS"/>
                <a:cs typeface="Trebuchet MS"/>
              </a:rPr>
              <a:t> </a:t>
            </a:r>
            <a:r>
              <a:rPr sz="2400" spc="90" dirty="0">
                <a:solidFill>
                  <a:srgbClr val="6E332E"/>
                </a:solidFill>
                <a:latin typeface="Trebuchet MS"/>
                <a:cs typeface="Trebuchet MS"/>
              </a:rPr>
              <a:t>occupation</a:t>
            </a:r>
            <a:r>
              <a:rPr sz="2400" spc="-95" dirty="0">
                <a:solidFill>
                  <a:srgbClr val="6E332E"/>
                </a:solidFill>
                <a:latin typeface="Trebuchet MS"/>
                <a:cs typeface="Trebuchet MS"/>
              </a:rPr>
              <a:t> </a:t>
            </a:r>
            <a:r>
              <a:rPr sz="2400" spc="100" dirty="0">
                <a:solidFill>
                  <a:srgbClr val="6E332E"/>
                </a:solidFill>
                <a:latin typeface="Trebuchet MS"/>
                <a:cs typeface="Trebuchet MS"/>
              </a:rPr>
              <a:t>and</a:t>
            </a:r>
            <a:r>
              <a:rPr sz="2400" spc="-95" dirty="0">
                <a:solidFill>
                  <a:srgbClr val="6E332E"/>
                </a:solidFill>
                <a:latin typeface="Trebuchet MS"/>
                <a:cs typeface="Trebuchet MS"/>
              </a:rPr>
              <a:t> </a:t>
            </a:r>
            <a:r>
              <a:rPr sz="2400" spc="45" dirty="0">
                <a:solidFill>
                  <a:srgbClr val="6E332E"/>
                </a:solidFill>
                <a:latin typeface="Trebuchet MS"/>
                <a:cs typeface="Trebuchet MS"/>
              </a:rPr>
              <a:t>Father's </a:t>
            </a:r>
            <a:r>
              <a:rPr sz="2400" spc="-710" dirty="0">
                <a:solidFill>
                  <a:srgbClr val="6E332E"/>
                </a:solidFill>
                <a:latin typeface="Trebuchet MS"/>
                <a:cs typeface="Trebuchet MS"/>
              </a:rPr>
              <a:t> </a:t>
            </a:r>
            <a:r>
              <a:rPr sz="2400" spc="90" dirty="0">
                <a:solidFill>
                  <a:srgbClr val="6E332E"/>
                </a:solidFill>
                <a:latin typeface="Trebuchet MS"/>
                <a:cs typeface="Trebuchet MS"/>
              </a:rPr>
              <a:t>occupation</a:t>
            </a:r>
            <a:endParaRPr sz="2400">
              <a:latin typeface="Trebuchet MS"/>
              <a:cs typeface="Trebuchet MS"/>
            </a:endParaRPr>
          </a:p>
          <a:p>
            <a:pPr marL="536575" marR="1056005">
              <a:lnSpc>
                <a:spcPct val="117500"/>
              </a:lnSpc>
            </a:pPr>
            <a:r>
              <a:rPr sz="2400" spc="20" dirty="0">
                <a:solidFill>
                  <a:srgbClr val="6E332E"/>
                </a:solidFill>
                <a:latin typeface="Trebuchet MS"/>
                <a:cs typeface="Trebuchet MS"/>
              </a:rPr>
              <a:t>Curricular</a:t>
            </a:r>
            <a:r>
              <a:rPr sz="2400" spc="-85" dirty="0">
                <a:solidFill>
                  <a:srgbClr val="6E332E"/>
                </a:solidFill>
                <a:latin typeface="Trebuchet MS"/>
                <a:cs typeface="Trebuchet MS"/>
              </a:rPr>
              <a:t> </a:t>
            </a:r>
            <a:r>
              <a:rPr sz="2400" spc="40" dirty="0">
                <a:solidFill>
                  <a:srgbClr val="6E332E"/>
                </a:solidFill>
                <a:latin typeface="Trebuchet MS"/>
                <a:cs typeface="Trebuchet MS"/>
              </a:rPr>
              <a:t>Units</a:t>
            </a:r>
            <a:r>
              <a:rPr sz="2400" spc="-80" dirty="0">
                <a:solidFill>
                  <a:srgbClr val="6E332E"/>
                </a:solidFill>
                <a:latin typeface="Trebuchet MS"/>
                <a:cs typeface="Trebuchet MS"/>
              </a:rPr>
              <a:t> </a:t>
            </a:r>
            <a:r>
              <a:rPr sz="2400" spc="-105" dirty="0">
                <a:solidFill>
                  <a:srgbClr val="6E332E"/>
                </a:solidFill>
                <a:latin typeface="Trebuchet MS"/>
                <a:cs typeface="Trebuchet MS"/>
              </a:rPr>
              <a:t>1st</a:t>
            </a:r>
            <a:r>
              <a:rPr sz="2400" spc="-85" dirty="0">
                <a:solidFill>
                  <a:srgbClr val="6E332E"/>
                </a:solidFill>
                <a:latin typeface="Trebuchet MS"/>
                <a:cs typeface="Trebuchet MS"/>
              </a:rPr>
              <a:t> </a:t>
            </a:r>
            <a:r>
              <a:rPr sz="2400" spc="15" dirty="0">
                <a:solidFill>
                  <a:srgbClr val="6E332E"/>
                </a:solidFill>
                <a:latin typeface="Trebuchet MS"/>
                <a:cs typeface="Trebuchet MS"/>
              </a:rPr>
              <a:t>Sem.</a:t>
            </a:r>
            <a:r>
              <a:rPr sz="2400" spc="-80" dirty="0">
                <a:solidFill>
                  <a:srgbClr val="6E332E"/>
                </a:solidFill>
                <a:latin typeface="Trebuchet MS"/>
                <a:cs typeface="Trebuchet MS"/>
              </a:rPr>
              <a:t> </a:t>
            </a:r>
            <a:r>
              <a:rPr sz="2400" spc="100" dirty="0">
                <a:solidFill>
                  <a:srgbClr val="6E332E"/>
                </a:solidFill>
                <a:latin typeface="Trebuchet MS"/>
                <a:cs typeface="Trebuchet MS"/>
              </a:rPr>
              <a:t>and</a:t>
            </a:r>
            <a:r>
              <a:rPr sz="2400" spc="-80" dirty="0">
                <a:solidFill>
                  <a:srgbClr val="6E332E"/>
                </a:solidFill>
                <a:latin typeface="Trebuchet MS"/>
                <a:cs typeface="Trebuchet MS"/>
              </a:rPr>
              <a:t> </a:t>
            </a:r>
            <a:r>
              <a:rPr sz="2400" spc="20" dirty="0">
                <a:solidFill>
                  <a:srgbClr val="6E332E"/>
                </a:solidFill>
                <a:latin typeface="Trebuchet MS"/>
                <a:cs typeface="Trebuchet MS"/>
              </a:rPr>
              <a:t>Curricular </a:t>
            </a:r>
            <a:r>
              <a:rPr sz="2400" spc="-710" dirty="0">
                <a:solidFill>
                  <a:srgbClr val="6E332E"/>
                </a:solidFill>
                <a:latin typeface="Trebuchet MS"/>
                <a:cs typeface="Trebuchet MS"/>
              </a:rPr>
              <a:t> </a:t>
            </a:r>
            <a:r>
              <a:rPr sz="2400" spc="40" dirty="0">
                <a:solidFill>
                  <a:srgbClr val="6E332E"/>
                </a:solidFill>
                <a:latin typeface="Trebuchet MS"/>
                <a:cs typeface="Trebuchet MS"/>
              </a:rPr>
              <a:t>Units</a:t>
            </a:r>
            <a:r>
              <a:rPr sz="2400" spc="-90" dirty="0">
                <a:solidFill>
                  <a:srgbClr val="6E332E"/>
                </a:solidFill>
                <a:latin typeface="Trebuchet MS"/>
                <a:cs typeface="Trebuchet MS"/>
              </a:rPr>
              <a:t> </a:t>
            </a:r>
            <a:r>
              <a:rPr sz="2400" spc="125" dirty="0">
                <a:solidFill>
                  <a:srgbClr val="6E332E"/>
                </a:solidFill>
                <a:latin typeface="Trebuchet MS"/>
                <a:cs typeface="Trebuchet MS"/>
              </a:rPr>
              <a:t>2nd</a:t>
            </a:r>
            <a:r>
              <a:rPr sz="2400" spc="-85" dirty="0">
                <a:solidFill>
                  <a:srgbClr val="6E332E"/>
                </a:solidFill>
                <a:latin typeface="Trebuchet MS"/>
                <a:cs typeface="Trebuchet MS"/>
              </a:rPr>
              <a:t> </a:t>
            </a:r>
            <a:r>
              <a:rPr sz="2400" spc="15" dirty="0">
                <a:solidFill>
                  <a:srgbClr val="6E332E"/>
                </a:solidFill>
                <a:latin typeface="Trebuchet MS"/>
                <a:cs typeface="Trebuchet MS"/>
              </a:rPr>
              <a:t>Sem.</a:t>
            </a:r>
            <a:endParaRPr sz="2400">
              <a:latin typeface="Trebuchet MS"/>
              <a:cs typeface="Trebuchet MS"/>
            </a:endParaRPr>
          </a:p>
        </p:txBody>
      </p:sp>
      <p:sp>
        <p:nvSpPr>
          <p:cNvPr id="25" name="Rounded Rectangle 24">
            <a:extLst>
              <a:ext uri="{FF2B5EF4-FFF2-40B4-BE49-F238E27FC236}">
                <a16:creationId xmlns:a16="http://schemas.microsoft.com/office/drawing/2014/main" id="{0A824645-02AA-A030-43AA-B9A572073216}"/>
              </a:ext>
            </a:extLst>
          </p:cNvPr>
          <p:cNvSpPr/>
          <p:nvPr/>
        </p:nvSpPr>
        <p:spPr>
          <a:xfrm>
            <a:off x="228600" y="571500"/>
            <a:ext cx="4834151" cy="1447800"/>
          </a:xfrm>
          <a:prstGeom prst="roundRect">
            <a:avLst/>
          </a:prstGeom>
          <a:noFill/>
          <a:ln w="63500">
            <a:solidFill>
              <a:srgbClr val="6E33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bject 9">
            <a:extLst>
              <a:ext uri="{FF2B5EF4-FFF2-40B4-BE49-F238E27FC236}">
                <a16:creationId xmlns:a16="http://schemas.microsoft.com/office/drawing/2014/main" id="{8A902F97-12E8-5A39-58C4-9E93D9FD5897}"/>
              </a:ext>
            </a:extLst>
          </p:cNvPr>
          <p:cNvSpPr txBox="1"/>
          <p:nvPr/>
        </p:nvSpPr>
        <p:spPr>
          <a:xfrm>
            <a:off x="4572000" y="8877300"/>
            <a:ext cx="9829800" cy="621965"/>
          </a:xfrm>
          <a:prstGeom prst="rect">
            <a:avLst/>
          </a:prstGeom>
          <a:solidFill>
            <a:srgbClr val="6E332E"/>
          </a:solidFill>
          <a:ln w="22225">
            <a:solidFill>
              <a:schemeClr val="bg1"/>
            </a:solidFill>
          </a:ln>
        </p:spPr>
        <p:txBody>
          <a:bodyPr vert="horz" wrap="square" lIns="0" tIns="173990" rIns="0" bIns="0" rtlCol="0">
            <a:spAutoFit/>
          </a:bodyPr>
          <a:lstStyle/>
          <a:p>
            <a:pPr marL="971550">
              <a:lnSpc>
                <a:spcPct val="100000"/>
              </a:lnSpc>
              <a:spcBef>
                <a:spcPts val="1370"/>
              </a:spcBef>
              <a:tabLst>
                <a:tab pos="3001645" algn="l"/>
              </a:tabLst>
            </a:pPr>
            <a:r>
              <a:rPr lang="en-US" sz="2900" spc="75" dirty="0">
                <a:solidFill>
                  <a:srgbClr val="FFFFFF"/>
                </a:solidFill>
                <a:latin typeface="Lucida Sans Unicode"/>
                <a:cs typeface="Lucida Sans Unicode"/>
              </a:rPr>
              <a:t>Data Dragons</a:t>
            </a:r>
            <a:r>
              <a:rPr sz="2900" spc="45" dirty="0">
                <a:solidFill>
                  <a:srgbClr val="FFFFFF"/>
                </a:solidFill>
                <a:latin typeface="Lucida Sans Unicode"/>
                <a:cs typeface="Lucida Sans Unicode"/>
              </a:rPr>
              <a:t> </a:t>
            </a:r>
            <a:r>
              <a:rPr sz="2900" spc="-409" dirty="0">
                <a:solidFill>
                  <a:srgbClr val="FFFFFF"/>
                </a:solidFill>
                <a:latin typeface="Lucida Sans Unicode"/>
                <a:cs typeface="Lucida Sans Unicode"/>
              </a:rPr>
              <a:t>|</a:t>
            </a:r>
            <a:r>
              <a:rPr lang="en-US" sz="2900" spc="-409" dirty="0">
                <a:solidFill>
                  <a:srgbClr val="FFFFFF"/>
                </a:solidFill>
                <a:latin typeface="Lucida Sans Unicode"/>
                <a:cs typeface="Lucida Sans Unicode"/>
              </a:rPr>
              <a:t>     </a:t>
            </a:r>
            <a:r>
              <a:rPr sz="2900" spc="130" dirty="0">
                <a:solidFill>
                  <a:srgbClr val="FFFFFF"/>
                </a:solidFill>
                <a:latin typeface="Lucida Sans Unicode"/>
                <a:cs typeface="Lucida Sans Unicode"/>
              </a:rPr>
              <a:t>University</a:t>
            </a:r>
            <a:r>
              <a:rPr sz="2900" spc="25" dirty="0">
                <a:solidFill>
                  <a:srgbClr val="FFFFFF"/>
                </a:solidFill>
                <a:latin typeface="Lucida Sans Unicode"/>
                <a:cs typeface="Lucida Sans Unicode"/>
              </a:rPr>
              <a:t> </a:t>
            </a:r>
            <a:r>
              <a:rPr sz="2900" spc="110" dirty="0">
                <a:solidFill>
                  <a:srgbClr val="FFFFFF"/>
                </a:solidFill>
                <a:latin typeface="Lucida Sans Unicode"/>
                <a:cs typeface="Lucida Sans Unicode"/>
              </a:rPr>
              <a:t>of</a:t>
            </a:r>
            <a:r>
              <a:rPr sz="2900" spc="20" dirty="0">
                <a:solidFill>
                  <a:srgbClr val="FFFFFF"/>
                </a:solidFill>
                <a:latin typeface="Lucida Sans Unicode"/>
                <a:cs typeface="Lucida Sans Unicode"/>
              </a:rPr>
              <a:t> </a:t>
            </a:r>
            <a:r>
              <a:rPr sz="2900" spc="95" dirty="0">
                <a:solidFill>
                  <a:srgbClr val="FFFFFF"/>
                </a:solidFill>
                <a:latin typeface="Lucida Sans Unicode"/>
                <a:cs typeface="Lucida Sans Unicode"/>
              </a:rPr>
              <a:t>South</a:t>
            </a:r>
            <a:r>
              <a:rPr sz="2900" spc="25" dirty="0">
                <a:solidFill>
                  <a:srgbClr val="FFFFFF"/>
                </a:solidFill>
                <a:latin typeface="Lucida Sans Unicode"/>
                <a:cs typeface="Lucida Sans Unicode"/>
              </a:rPr>
              <a:t> </a:t>
            </a:r>
            <a:r>
              <a:rPr sz="2900" spc="190" dirty="0">
                <a:solidFill>
                  <a:srgbClr val="FFFFFF"/>
                </a:solidFill>
                <a:latin typeface="Lucida Sans Unicode"/>
                <a:cs typeface="Lucida Sans Unicode"/>
              </a:rPr>
              <a:t>Florida</a:t>
            </a:r>
            <a:endParaRPr sz="2900" dirty="0">
              <a:latin typeface="Lucida Sans Unicode"/>
              <a:cs typeface="Lucida Sans Unicod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6E332E"/>
          </a:solidFill>
        </p:spPr>
        <p:txBody>
          <a:bodyPr wrap="square" lIns="0" tIns="0" rIns="0" bIns="0" rtlCol="0"/>
          <a:lstStyle/>
          <a:p>
            <a:endParaRPr/>
          </a:p>
        </p:txBody>
      </p:sp>
      <p:pic>
        <p:nvPicPr>
          <p:cNvPr id="4" name="object 4"/>
          <p:cNvPicPr/>
          <p:nvPr/>
        </p:nvPicPr>
        <p:blipFill>
          <a:blip r:embed="rId2" cstate="print"/>
          <a:stretch>
            <a:fillRect/>
          </a:stretch>
        </p:blipFill>
        <p:spPr>
          <a:xfrm>
            <a:off x="15829849" y="954274"/>
            <a:ext cx="132612" cy="132611"/>
          </a:xfrm>
          <a:prstGeom prst="rect">
            <a:avLst/>
          </a:prstGeom>
        </p:spPr>
      </p:pic>
      <p:grpSp>
        <p:nvGrpSpPr>
          <p:cNvPr id="5" name="object 5"/>
          <p:cNvGrpSpPr/>
          <p:nvPr/>
        </p:nvGrpSpPr>
        <p:grpSpPr>
          <a:xfrm>
            <a:off x="0" y="9143824"/>
            <a:ext cx="5626100" cy="152400"/>
            <a:chOff x="0" y="9143824"/>
            <a:chExt cx="5626100" cy="152400"/>
          </a:xfrm>
        </p:grpSpPr>
        <p:sp>
          <p:nvSpPr>
            <p:cNvPr id="6" name="object 6"/>
            <p:cNvSpPr/>
            <p:nvPr/>
          </p:nvSpPr>
          <p:spPr>
            <a:xfrm>
              <a:off x="0" y="9200974"/>
              <a:ext cx="5483225" cy="38100"/>
            </a:xfrm>
            <a:custGeom>
              <a:avLst/>
              <a:gdLst/>
              <a:ahLst/>
              <a:cxnLst/>
              <a:rect l="l" t="t" r="r" b="b"/>
              <a:pathLst>
                <a:path w="5483225" h="38100">
                  <a:moveTo>
                    <a:pt x="0" y="38099"/>
                  </a:moveTo>
                  <a:lnTo>
                    <a:pt x="0" y="0"/>
                  </a:lnTo>
                  <a:lnTo>
                    <a:pt x="5483037" y="0"/>
                  </a:lnTo>
                  <a:lnTo>
                    <a:pt x="5483037" y="38099"/>
                  </a:lnTo>
                  <a:lnTo>
                    <a:pt x="0" y="38099"/>
                  </a:lnTo>
                  <a:close/>
                </a:path>
              </a:pathLst>
            </a:custGeom>
            <a:solidFill>
              <a:srgbClr val="D5D6D5"/>
            </a:solidFill>
          </p:spPr>
          <p:txBody>
            <a:bodyPr wrap="square" lIns="0" tIns="0" rIns="0" bIns="0" rtlCol="0"/>
            <a:lstStyle/>
            <a:p>
              <a:endParaRPr/>
            </a:p>
          </p:txBody>
        </p:sp>
        <p:pic>
          <p:nvPicPr>
            <p:cNvPr id="7" name="object 7"/>
            <p:cNvPicPr/>
            <p:nvPr/>
          </p:nvPicPr>
          <p:blipFill>
            <a:blip r:embed="rId3" cstate="print"/>
            <a:stretch>
              <a:fillRect/>
            </a:stretch>
          </p:blipFill>
          <p:spPr>
            <a:xfrm>
              <a:off x="5473512" y="9143824"/>
              <a:ext cx="152399" cy="152399"/>
            </a:xfrm>
            <a:prstGeom prst="rect">
              <a:avLst/>
            </a:prstGeom>
          </p:spPr>
        </p:pic>
      </p:grpSp>
      <p:grpSp>
        <p:nvGrpSpPr>
          <p:cNvPr id="8" name="object 8"/>
          <p:cNvGrpSpPr/>
          <p:nvPr/>
        </p:nvGrpSpPr>
        <p:grpSpPr>
          <a:xfrm>
            <a:off x="12662038" y="9143824"/>
            <a:ext cx="5626100" cy="152400"/>
            <a:chOff x="12662038" y="9143824"/>
            <a:chExt cx="5626100" cy="152400"/>
          </a:xfrm>
        </p:grpSpPr>
        <p:sp>
          <p:nvSpPr>
            <p:cNvPr id="9" name="object 9"/>
            <p:cNvSpPr/>
            <p:nvPr/>
          </p:nvSpPr>
          <p:spPr>
            <a:xfrm>
              <a:off x="12804913" y="9200974"/>
              <a:ext cx="5483225" cy="38100"/>
            </a:xfrm>
            <a:custGeom>
              <a:avLst/>
              <a:gdLst/>
              <a:ahLst/>
              <a:cxnLst/>
              <a:rect l="l" t="t" r="r" b="b"/>
              <a:pathLst>
                <a:path w="5483225" h="38100">
                  <a:moveTo>
                    <a:pt x="5483086" y="0"/>
                  </a:moveTo>
                  <a:lnTo>
                    <a:pt x="5483086" y="38099"/>
                  </a:lnTo>
                  <a:lnTo>
                    <a:pt x="0" y="38099"/>
                  </a:lnTo>
                  <a:lnTo>
                    <a:pt x="0" y="0"/>
                  </a:lnTo>
                  <a:lnTo>
                    <a:pt x="5483086" y="0"/>
                  </a:lnTo>
                  <a:close/>
                </a:path>
              </a:pathLst>
            </a:custGeom>
            <a:solidFill>
              <a:srgbClr val="D5D6D5"/>
            </a:solidFill>
          </p:spPr>
          <p:txBody>
            <a:bodyPr wrap="square" lIns="0" tIns="0" rIns="0" bIns="0" rtlCol="0"/>
            <a:lstStyle/>
            <a:p>
              <a:endParaRPr/>
            </a:p>
          </p:txBody>
        </p:sp>
        <p:pic>
          <p:nvPicPr>
            <p:cNvPr id="10" name="object 10"/>
            <p:cNvPicPr/>
            <p:nvPr/>
          </p:nvPicPr>
          <p:blipFill>
            <a:blip r:embed="rId4" cstate="print"/>
            <a:stretch>
              <a:fillRect/>
            </a:stretch>
          </p:blipFill>
          <p:spPr>
            <a:xfrm>
              <a:off x="12662038" y="9143824"/>
              <a:ext cx="152399" cy="152399"/>
            </a:xfrm>
            <a:prstGeom prst="rect">
              <a:avLst/>
            </a:prstGeom>
          </p:spPr>
        </p:pic>
      </p:grpSp>
      <p:pic>
        <p:nvPicPr>
          <p:cNvPr id="11" name="object 11"/>
          <p:cNvPicPr/>
          <p:nvPr/>
        </p:nvPicPr>
        <p:blipFill>
          <a:blip r:embed="rId5" cstate="print"/>
          <a:stretch>
            <a:fillRect/>
          </a:stretch>
        </p:blipFill>
        <p:spPr>
          <a:xfrm>
            <a:off x="15633394" y="973324"/>
            <a:ext cx="110747" cy="110749"/>
          </a:xfrm>
          <a:prstGeom prst="rect">
            <a:avLst/>
          </a:prstGeom>
        </p:spPr>
      </p:pic>
      <p:pic>
        <p:nvPicPr>
          <p:cNvPr id="12" name="object 12"/>
          <p:cNvPicPr/>
          <p:nvPr/>
        </p:nvPicPr>
        <p:blipFill>
          <a:blip r:embed="rId6" cstate="print"/>
          <a:stretch>
            <a:fillRect/>
          </a:stretch>
        </p:blipFill>
        <p:spPr>
          <a:xfrm>
            <a:off x="15415049" y="954274"/>
            <a:ext cx="148827" cy="93463"/>
          </a:xfrm>
          <a:prstGeom prst="rect">
            <a:avLst/>
          </a:prstGeom>
        </p:spPr>
      </p:pic>
      <p:sp>
        <p:nvSpPr>
          <p:cNvPr id="13" name="object 13"/>
          <p:cNvSpPr/>
          <p:nvPr/>
        </p:nvSpPr>
        <p:spPr>
          <a:xfrm>
            <a:off x="3567182" y="2807098"/>
            <a:ext cx="2308225" cy="682625"/>
          </a:xfrm>
          <a:custGeom>
            <a:avLst/>
            <a:gdLst/>
            <a:ahLst/>
            <a:cxnLst/>
            <a:rect l="l" t="t" r="r" b="b"/>
            <a:pathLst>
              <a:path w="2308225" h="682625">
                <a:moveTo>
                  <a:pt x="1966871" y="682180"/>
                </a:moveTo>
                <a:lnTo>
                  <a:pt x="341085" y="682180"/>
                </a:lnTo>
                <a:lnTo>
                  <a:pt x="294806" y="679067"/>
                </a:lnTo>
                <a:lnTo>
                  <a:pt x="250415" y="669997"/>
                </a:lnTo>
                <a:lnTo>
                  <a:pt x="208322" y="655376"/>
                </a:lnTo>
                <a:lnTo>
                  <a:pt x="168935" y="635612"/>
                </a:lnTo>
                <a:lnTo>
                  <a:pt x="132660" y="611110"/>
                </a:lnTo>
                <a:lnTo>
                  <a:pt x="99903" y="582278"/>
                </a:lnTo>
                <a:lnTo>
                  <a:pt x="71070" y="549520"/>
                </a:lnTo>
                <a:lnTo>
                  <a:pt x="46568" y="513245"/>
                </a:lnTo>
                <a:lnTo>
                  <a:pt x="26804" y="473858"/>
                </a:lnTo>
                <a:lnTo>
                  <a:pt x="12184" y="431765"/>
                </a:lnTo>
                <a:lnTo>
                  <a:pt x="3113" y="387374"/>
                </a:lnTo>
                <a:lnTo>
                  <a:pt x="0" y="341091"/>
                </a:lnTo>
                <a:lnTo>
                  <a:pt x="3113" y="294806"/>
                </a:lnTo>
                <a:lnTo>
                  <a:pt x="12184" y="250415"/>
                </a:lnTo>
                <a:lnTo>
                  <a:pt x="26804" y="208322"/>
                </a:lnTo>
                <a:lnTo>
                  <a:pt x="46568" y="168935"/>
                </a:lnTo>
                <a:lnTo>
                  <a:pt x="71070" y="132660"/>
                </a:lnTo>
                <a:lnTo>
                  <a:pt x="99903" y="99903"/>
                </a:lnTo>
                <a:lnTo>
                  <a:pt x="132660" y="71070"/>
                </a:lnTo>
                <a:lnTo>
                  <a:pt x="168935" y="46568"/>
                </a:lnTo>
                <a:lnTo>
                  <a:pt x="208322" y="26804"/>
                </a:lnTo>
                <a:lnTo>
                  <a:pt x="250415" y="12184"/>
                </a:lnTo>
                <a:lnTo>
                  <a:pt x="294806" y="3113"/>
                </a:lnTo>
                <a:lnTo>
                  <a:pt x="341090" y="0"/>
                </a:lnTo>
                <a:lnTo>
                  <a:pt x="1966867" y="0"/>
                </a:lnTo>
                <a:lnTo>
                  <a:pt x="2013151" y="3113"/>
                </a:lnTo>
                <a:lnTo>
                  <a:pt x="2057542" y="12184"/>
                </a:lnTo>
                <a:lnTo>
                  <a:pt x="2099634" y="26804"/>
                </a:lnTo>
                <a:lnTo>
                  <a:pt x="2139022" y="46568"/>
                </a:lnTo>
                <a:lnTo>
                  <a:pt x="2175297" y="71070"/>
                </a:lnTo>
                <a:lnTo>
                  <a:pt x="2208054" y="99903"/>
                </a:lnTo>
                <a:lnTo>
                  <a:pt x="2236887" y="132660"/>
                </a:lnTo>
                <a:lnTo>
                  <a:pt x="2261388" y="168935"/>
                </a:lnTo>
                <a:lnTo>
                  <a:pt x="2281152" y="208322"/>
                </a:lnTo>
                <a:lnTo>
                  <a:pt x="2295773" y="250415"/>
                </a:lnTo>
                <a:lnTo>
                  <a:pt x="2304843" y="294806"/>
                </a:lnTo>
                <a:lnTo>
                  <a:pt x="2307957" y="341089"/>
                </a:lnTo>
                <a:lnTo>
                  <a:pt x="2304843" y="387374"/>
                </a:lnTo>
                <a:lnTo>
                  <a:pt x="2295773" y="431765"/>
                </a:lnTo>
                <a:lnTo>
                  <a:pt x="2281152" y="473858"/>
                </a:lnTo>
                <a:lnTo>
                  <a:pt x="2261388" y="513245"/>
                </a:lnTo>
                <a:lnTo>
                  <a:pt x="2236887" y="549520"/>
                </a:lnTo>
                <a:lnTo>
                  <a:pt x="2208054" y="582278"/>
                </a:lnTo>
                <a:lnTo>
                  <a:pt x="2175297" y="611110"/>
                </a:lnTo>
                <a:lnTo>
                  <a:pt x="2139022" y="635612"/>
                </a:lnTo>
                <a:lnTo>
                  <a:pt x="2099634" y="655376"/>
                </a:lnTo>
                <a:lnTo>
                  <a:pt x="2057542" y="669997"/>
                </a:lnTo>
                <a:lnTo>
                  <a:pt x="2013151" y="679067"/>
                </a:lnTo>
                <a:lnTo>
                  <a:pt x="1966871" y="682180"/>
                </a:lnTo>
                <a:close/>
              </a:path>
            </a:pathLst>
          </a:custGeom>
          <a:solidFill>
            <a:srgbClr val="D5D6D5"/>
          </a:solidFill>
        </p:spPr>
        <p:txBody>
          <a:bodyPr wrap="square" lIns="0" tIns="0" rIns="0" bIns="0" rtlCol="0"/>
          <a:lstStyle/>
          <a:p>
            <a:endParaRPr/>
          </a:p>
        </p:txBody>
      </p:sp>
      <p:sp>
        <p:nvSpPr>
          <p:cNvPr id="14" name="object 14"/>
          <p:cNvSpPr txBox="1"/>
          <p:nvPr/>
        </p:nvSpPr>
        <p:spPr>
          <a:xfrm>
            <a:off x="3994217" y="2894591"/>
            <a:ext cx="1454150" cy="511175"/>
          </a:xfrm>
          <a:prstGeom prst="rect">
            <a:avLst/>
          </a:prstGeom>
        </p:spPr>
        <p:txBody>
          <a:bodyPr vert="horz" wrap="square" lIns="0" tIns="93980" rIns="0" bIns="0" rtlCol="0">
            <a:spAutoFit/>
          </a:bodyPr>
          <a:lstStyle/>
          <a:p>
            <a:pPr marL="12700" marR="5080" indent="412750">
              <a:lnSpc>
                <a:spcPct val="71700"/>
              </a:lnSpc>
              <a:spcBef>
                <a:spcPts val="740"/>
              </a:spcBef>
            </a:pPr>
            <a:r>
              <a:rPr sz="1850" spc="150" dirty="0">
                <a:solidFill>
                  <a:srgbClr val="6E332E"/>
                </a:solidFill>
                <a:latin typeface="Lucida Sans Unicode"/>
                <a:cs typeface="Lucida Sans Unicode"/>
              </a:rPr>
              <a:t>Data </a:t>
            </a:r>
            <a:r>
              <a:rPr sz="1850" spc="155" dirty="0">
                <a:solidFill>
                  <a:srgbClr val="6E332E"/>
                </a:solidFill>
                <a:latin typeface="Lucida Sans Unicode"/>
                <a:cs typeface="Lucida Sans Unicode"/>
              </a:rPr>
              <a:t> </a:t>
            </a:r>
            <a:r>
              <a:rPr sz="1850" spc="210" dirty="0">
                <a:solidFill>
                  <a:srgbClr val="6E332E"/>
                </a:solidFill>
                <a:latin typeface="Lucida Sans Unicode"/>
                <a:cs typeface="Lucida Sans Unicode"/>
              </a:rPr>
              <a:t>P</a:t>
            </a:r>
            <a:r>
              <a:rPr sz="1850" spc="140" dirty="0">
                <a:solidFill>
                  <a:srgbClr val="6E332E"/>
                </a:solidFill>
                <a:latin typeface="Lucida Sans Unicode"/>
                <a:cs typeface="Lucida Sans Unicode"/>
              </a:rPr>
              <a:t>r</a:t>
            </a:r>
            <a:r>
              <a:rPr sz="1850" spc="65" dirty="0">
                <a:solidFill>
                  <a:srgbClr val="6E332E"/>
                </a:solidFill>
                <a:latin typeface="Lucida Sans Unicode"/>
                <a:cs typeface="Lucida Sans Unicode"/>
              </a:rPr>
              <a:t>o</a:t>
            </a:r>
            <a:r>
              <a:rPr sz="1850" spc="210" dirty="0">
                <a:solidFill>
                  <a:srgbClr val="6E332E"/>
                </a:solidFill>
                <a:latin typeface="Lucida Sans Unicode"/>
                <a:cs typeface="Lucida Sans Unicode"/>
              </a:rPr>
              <a:t>c</a:t>
            </a:r>
            <a:r>
              <a:rPr sz="1850" spc="135" dirty="0">
                <a:solidFill>
                  <a:srgbClr val="6E332E"/>
                </a:solidFill>
                <a:latin typeface="Lucida Sans Unicode"/>
                <a:cs typeface="Lucida Sans Unicode"/>
              </a:rPr>
              <a:t>e</a:t>
            </a:r>
            <a:r>
              <a:rPr sz="1850" spc="75" dirty="0">
                <a:solidFill>
                  <a:srgbClr val="6E332E"/>
                </a:solidFill>
                <a:latin typeface="Lucida Sans Unicode"/>
                <a:cs typeface="Lucida Sans Unicode"/>
              </a:rPr>
              <a:t>ss</a:t>
            </a:r>
            <a:r>
              <a:rPr sz="1850" spc="390" dirty="0">
                <a:solidFill>
                  <a:srgbClr val="6E332E"/>
                </a:solidFill>
                <a:latin typeface="Lucida Sans Unicode"/>
                <a:cs typeface="Lucida Sans Unicode"/>
              </a:rPr>
              <a:t>i</a:t>
            </a:r>
            <a:r>
              <a:rPr sz="1850" spc="105" dirty="0">
                <a:solidFill>
                  <a:srgbClr val="6E332E"/>
                </a:solidFill>
                <a:latin typeface="Lucida Sans Unicode"/>
                <a:cs typeface="Lucida Sans Unicode"/>
              </a:rPr>
              <a:t>n</a:t>
            </a:r>
            <a:r>
              <a:rPr sz="1850" spc="160" dirty="0">
                <a:solidFill>
                  <a:srgbClr val="6E332E"/>
                </a:solidFill>
                <a:latin typeface="Lucida Sans Unicode"/>
                <a:cs typeface="Lucida Sans Unicode"/>
              </a:rPr>
              <a:t>g</a:t>
            </a:r>
            <a:endParaRPr sz="1850">
              <a:latin typeface="Lucida Sans Unicode"/>
              <a:cs typeface="Lucida Sans Unicode"/>
            </a:endParaRPr>
          </a:p>
        </p:txBody>
      </p:sp>
      <p:grpSp>
        <p:nvGrpSpPr>
          <p:cNvPr id="15" name="object 15"/>
          <p:cNvGrpSpPr/>
          <p:nvPr/>
        </p:nvGrpSpPr>
        <p:grpSpPr>
          <a:xfrm>
            <a:off x="702606" y="3129139"/>
            <a:ext cx="15768319" cy="5480685"/>
            <a:chOff x="702606" y="3129139"/>
            <a:chExt cx="15768319" cy="5480685"/>
          </a:xfrm>
        </p:grpSpPr>
        <p:sp>
          <p:nvSpPr>
            <p:cNvPr id="16" name="object 16"/>
            <p:cNvSpPr/>
            <p:nvPr/>
          </p:nvSpPr>
          <p:spPr>
            <a:xfrm>
              <a:off x="845481" y="3148189"/>
              <a:ext cx="15606394" cy="5442585"/>
            </a:xfrm>
            <a:custGeom>
              <a:avLst/>
              <a:gdLst/>
              <a:ahLst/>
              <a:cxnLst/>
              <a:rect l="l" t="t" r="r" b="b"/>
              <a:pathLst>
                <a:path w="15606394" h="5442584">
                  <a:moveTo>
                    <a:pt x="5029658" y="0"/>
                  </a:moveTo>
                  <a:lnTo>
                    <a:pt x="15377576" y="0"/>
                  </a:lnTo>
                  <a:lnTo>
                    <a:pt x="15422382" y="4433"/>
                  </a:lnTo>
                  <a:lnTo>
                    <a:pt x="15465058" y="17401"/>
                  </a:lnTo>
                  <a:lnTo>
                    <a:pt x="15504404" y="38407"/>
                  </a:lnTo>
                  <a:lnTo>
                    <a:pt x="15539221" y="66955"/>
                  </a:lnTo>
                  <a:lnTo>
                    <a:pt x="15567768" y="101772"/>
                  </a:lnTo>
                  <a:lnTo>
                    <a:pt x="15588775" y="141118"/>
                  </a:lnTo>
                  <a:lnTo>
                    <a:pt x="15601743" y="183794"/>
                  </a:lnTo>
                  <a:lnTo>
                    <a:pt x="15606176" y="228599"/>
                  </a:lnTo>
                  <a:lnTo>
                    <a:pt x="15606176" y="5213466"/>
                  </a:lnTo>
                  <a:lnTo>
                    <a:pt x="15601532" y="5259537"/>
                  </a:lnTo>
                  <a:lnTo>
                    <a:pt x="15588211" y="5302447"/>
                  </a:lnTo>
                  <a:lnTo>
                    <a:pt x="15567135" y="5341278"/>
                  </a:lnTo>
                  <a:lnTo>
                    <a:pt x="15539221" y="5375110"/>
                  </a:lnTo>
                  <a:lnTo>
                    <a:pt x="15505389" y="5403025"/>
                  </a:lnTo>
                  <a:lnTo>
                    <a:pt x="15466558" y="5424101"/>
                  </a:lnTo>
                  <a:lnTo>
                    <a:pt x="15423647" y="5437421"/>
                  </a:lnTo>
                  <a:lnTo>
                    <a:pt x="15377576" y="5442066"/>
                  </a:lnTo>
                  <a:lnTo>
                    <a:pt x="2651544" y="5442066"/>
                  </a:lnTo>
                  <a:lnTo>
                    <a:pt x="2605473" y="5437421"/>
                  </a:lnTo>
                  <a:lnTo>
                    <a:pt x="2562563" y="5424101"/>
                  </a:lnTo>
                  <a:lnTo>
                    <a:pt x="2523732" y="5403025"/>
                  </a:lnTo>
                  <a:lnTo>
                    <a:pt x="2489899" y="5375110"/>
                  </a:lnTo>
                  <a:lnTo>
                    <a:pt x="2461985" y="5341278"/>
                  </a:lnTo>
                  <a:lnTo>
                    <a:pt x="2440909" y="5302447"/>
                  </a:lnTo>
                  <a:lnTo>
                    <a:pt x="2427588" y="5259537"/>
                  </a:lnTo>
                  <a:lnTo>
                    <a:pt x="2422944" y="5213466"/>
                  </a:lnTo>
                  <a:lnTo>
                    <a:pt x="2422944" y="4363998"/>
                  </a:lnTo>
                  <a:lnTo>
                    <a:pt x="2418300" y="4317928"/>
                  </a:lnTo>
                  <a:lnTo>
                    <a:pt x="2404980" y="4275017"/>
                  </a:lnTo>
                  <a:lnTo>
                    <a:pt x="2383903" y="4236186"/>
                  </a:lnTo>
                  <a:lnTo>
                    <a:pt x="2355989" y="4202354"/>
                  </a:lnTo>
                  <a:lnTo>
                    <a:pt x="2322157" y="4174440"/>
                  </a:lnTo>
                  <a:lnTo>
                    <a:pt x="2283326" y="4153363"/>
                  </a:lnTo>
                  <a:lnTo>
                    <a:pt x="2240415" y="4140043"/>
                  </a:lnTo>
                  <a:lnTo>
                    <a:pt x="2194344" y="4135399"/>
                  </a:lnTo>
                  <a:lnTo>
                    <a:pt x="0" y="4135399"/>
                  </a:lnTo>
                </a:path>
              </a:pathLst>
            </a:custGeom>
            <a:ln w="38099">
              <a:solidFill>
                <a:srgbClr val="D5D6D5"/>
              </a:solidFill>
            </a:ln>
          </p:spPr>
          <p:txBody>
            <a:bodyPr wrap="square" lIns="0" tIns="0" rIns="0" bIns="0" rtlCol="0"/>
            <a:lstStyle/>
            <a:p>
              <a:endParaRPr/>
            </a:p>
          </p:txBody>
        </p:sp>
        <p:pic>
          <p:nvPicPr>
            <p:cNvPr id="17" name="object 17"/>
            <p:cNvPicPr/>
            <p:nvPr/>
          </p:nvPicPr>
          <p:blipFill>
            <a:blip r:embed="rId4" cstate="print"/>
            <a:stretch>
              <a:fillRect/>
            </a:stretch>
          </p:blipFill>
          <p:spPr>
            <a:xfrm>
              <a:off x="702606" y="7207388"/>
              <a:ext cx="152399" cy="152399"/>
            </a:xfrm>
            <a:prstGeom prst="rect">
              <a:avLst/>
            </a:prstGeom>
          </p:spPr>
        </p:pic>
        <p:pic>
          <p:nvPicPr>
            <p:cNvPr id="18" name="object 18"/>
            <p:cNvPicPr/>
            <p:nvPr/>
          </p:nvPicPr>
          <p:blipFill>
            <a:blip r:embed="rId7" cstate="print"/>
            <a:stretch>
              <a:fillRect/>
            </a:stretch>
          </p:blipFill>
          <p:spPr>
            <a:xfrm>
              <a:off x="3567182" y="3637399"/>
              <a:ext cx="12439649" cy="4448174"/>
            </a:xfrm>
            <a:prstGeom prst="rect">
              <a:avLst/>
            </a:prstGeom>
          </p:spPr>
        </p:pic>
      </p:grpSp>
      <p:sp>
        <p:nvSpPr>
          <p:cNvPr id="19" name="object 19"/>
          <p:cNvSpPr txBox="1">
            <a:spLocks noGrp="1"/>
          </p:cNvSpPr>
          <p:nvPr>
            <p:ph type="title"/>
          </p:nvPr>
        </p:nvSpPr>
        <p:spPr>
          <a:xfrm>
            <a:off x="1016000" y="917480"/>
            <a:ext cx="3129915" cy="728345"/>
          </a:xfrm>
          <a:prstGeom prst="rect">
            <a:avLst/>
          </a:prstGeom>
        </p:spPr>
        <p:txBody>
          <a:bodyPr vert="horz" wrap="square" lIns="0" tIns="13970" rIns="0" bIns="0" rtlCol="0">
            <a:spAutoFit/>
          </a:bodyPr>
          <a:lstStyle/>
          <a:p>
            <a:pPr marL="12700">
              <a:lnSpc>
                <a:spcPct val="100000"/>
              </a:lnSpc>
              <a:spcBef>
                <a:spcPts val="110"/>
              </a:spcBef>
            </a:pPr>
            <a:r>
              <a:rPr sz="4600" b="0" spc="370" dirty="0">
                <a:latin typeface="Lucida Sans Unicode"/>
                <a:cs typeface="Lucida Sans Unicode"/>
              </a:rPr>
              <a:t>Data</a:t>
            </a:r>
            <a:r>
              <a:rPr sz="4600" b="0" spc="-245" dirty="0">
                <a:latin typeface="Lucida Sans Unicode"/>
                <a:cs typeface="Lucida Sans Unicode"/>
              </a:rPr>
              <a:t> </a:t>
            </a:r>
            <a:r>
              <a:rPr sz="4600" b="0" spc="375" dirty="0">
                <a:latin typeface="Lucida Sans Unicode"/>
                <a:cs typeface="Lucida Sans Unicode"/>
              </a:rPr>
              <a:t>Prep</a:t>
            </a:r>
            <a:endParaRPr sz="4600">
              <a:latin typeface="Lucida Sans Unicode"/>
              <a:cs typeface="Lucida Sans Unicode"/>
            </a:endParaRPr>
          </a:p>
        </p:txBody>
      </p:sp>
      <p:sp>
        <p:nvSpPr>
          <p:cNvPr id="20" name="object 20"/>
          <p:cNvSpPr txBox="1"/>
          <p:nvPr/>
        </p:nvSpPr>
        <p:spPr>
          <a:xfrm>
            <a:off x="16244005" y="814450"/>
            <a:ext cx="1028065" cy="330200"/>
          </a:xfrm>
          <a:prstGeom prst="rect">
            <a:avLst/>
          </a:prstGeom>
        </p:spPr>
        <p:txBody>
          <a:bodyPr vert="horz" wrap="square" lIns="0" tIns="12700" rIns="0" bIns="0" rtlCol="0">
            <a:spAutoFit/>
          </a:bodyPr>
          <a:lstStyle/>
          <a:p>
            <a:pPr marL="12700">
              <a:lnSpc>
                <a:spcPct val="100000"/>
              </a:lnSpc>
              <a:spcBef>
                <a:spcPts val="100"/>
              </a:spcBef>
            </a:pPr>
            <a:r>
              <a:rPr sz="2000" spc="160" dirty="0">
                <a:solidFill>
                  <a:srgbClr val="FFFFFF"/>
                </a:solidFill>
                <a:latin typeface="Trebuchet MS"/>
                <a:cs typeface="Trebuchet MS"/>
              </a:rPr>
              <a:t>Page</a:t>
            </a:r>
            <a:r>
              <a:rPr sz="2000" spc="-15" dirty="0">
                <a:solidFill>
                  <a:srgbClr val="FFFFFF"/>
                </a:solidFill>
                <a:latin typeface="Trebuchet MS"/>
                <a:cs typeface="Trebuchet MS"/>
              </a:rPr>
              <a:t> </a:t>
            </a:r>
            <a:r>
              <a:rPr sz="2000" spc="100" dirty="0">
                <a:solidFill>
                  <a:srgbClr val="FFFFFF"/>
                </a:solidFill>
                <a:latin typeface="Trebuchet MS"/>
                <a:cs typeface="Trebuchet MS"/>
              </a:rPr>
              <a:t>1</a:t>
            </a:r>
            <a:r>
              <a:rPr lang="en-US" sz="2000" spc="100" dirty="0">
                <a:solidFill>
                  <a:srgbClr val="FFFFFF"/>
                </a:solidFill>
                <a:latin typeface="Trebuchet MS"/>
                <a:cs typeface="Trebuchet MS"/>
              </a:rPr>
              <a:t>7</a:t>
            </a:r>
            <a:endParaRPr sz="2000" dirty="0">
              <a:latin typeface="Trebuchet MS"/>
              <a:cs typeface="Trebuchet MS"/>
            </a:endParaRPr>
          </a:p>
        </p:txBody>
      </p:sp>
      <p:sp>
        <p:nvSpPr>
          <p:cNvPr id="22" name="Rounded Rectangle 21">
            <a:extLst>
              <a:ext uri="{FF2B5EF4-FFF2-40B4-BE49-F238E27FC236}">
                <a16:creationId xmlns:a16="http://schemas.microsoft.com/office/drawing/2014/main" id="{27468CB7-3219-8BB8-CBE2-2ED994BA20F1}"/>
              </a:ext>
            </a:extLst>
          </p:cNvPr>
          <p:cNvSpPr/>
          <p:nvPr/>
        </p:nvSpPr>
        <p:spPr>
          <a:xfrm>
            <a:off x="228600" y="571500"/>
            <a:ext cx="4834151" cy="1447800"/>
          </a:xfrm>
          <a:prstGeom prst="roundRect">
            <a:avLst/>
          </a:prstGeom>
          <a:noFill/>
          <a:ln w="635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bject 9">
            <a:extLst>
              <a:ext uri="{FF2B5EF4-FFF2-40B4-BE49-F238E27FC236}">
                <a16:creationId xmlns:a16="http://schemas.microsoft.com/office/drawing/2014/main" id="{888B4F86-D33E-7080-4BF0-3F1B3D5EA596}"/>
              </a:ext>
            </a:extLst>
          </p:cNvPr>
          <p:cNvSpPr txBox="1"/>
          <p:nvPr/>
        </p:nvSpPr>
        <p:spPr>
          <a:xfrm>
            <a:off x="4572000" y="8877300"/>
            <a:ext cx="9829800" cy="621965"/>
          </a:xfrm>
          <a:prstGeom prst="rect">
            <a:avLst/>
          </a:prstGeom>
          <a:solidFill>
            <a:srgbClr val="6E332E"/>
          </a:solidFill>
          <a:ln w="22225">
            <a:solidFill>
              <a:schemeClr val="bg1"/>
            </a:solidFill>
          </a:ln>
        </p:spPr>
        <p:txBody>
          <a:bodyPr vert="horz" wrap="square" lIns="0" tIns="173990" rIns="0" bIns="0" rtlCol="0">
            <a:spAutoFit/>
          </a:bodyPr>
          <a:lstStyle/>
          <a:p>
            <a:pPr marL="971550">
              <a:lnSpc>
                <a:spcPct val="100000"/>
              </a:lnSpc>
              <a:spcBef>
                <a:spcPts val="1370"/>
              </a:spcBef>
              <a:tabLst>
                <a:tab pos="3001645" algn="l"/>
              </a:tabLst>
            </a:pPr>
            <a:r>
              <a:rPr lang="en-US" sz="2900" spc="75" dirty="0">
                <a:solidFill>
                  <a:srgbClr val="FFFFFF"/>
                </a:solidFill>
                <a:latin typeface="Lucida Sans Unicode"/>
                <a:cs typeface="Lucida Sans Unicode"/>
              </a:rPr>
              <a:t>Data Dragons</a:t>
            </a:r>
            <a:r>
              <a:rPr sz="2900" spc="45" dirty="0">
                <a:solidFill>
                  <a:srgbClr val="FFFFFF"/>
                </a:solidFill>
                <a:latin typeface="Lucida Sans Unicode"/>
                <a:cs typeface="Lucida Sans Unicode"/>
              </a:rPr>
              <a:t> </a:t>
            </a:r>
            <a:r>
              <a:rPr sz="2900" spc="-409" dirty="0">
                <a:solidFill>
                  <a:srgbClr val="FFFFFF"/>
                </a:solidFill>
                <a:latin typeface="Lucida Sans Unicode"/>
                <a:cs typeface="Lucida Sans Unicode"/>
              </a:rPr>
              <a:t>|</a:t>
            </a:r>
            <a:r>
              <a:rPr lang="en-US" sz="2900" spc="-409" dirty="0">
                <a:solidFill>
                  <a:srgbClr val="FFFFFF"/>
                </a:solidFill>
                <a:latin typeface="Lucida Sans Unicode"/>
                <a:cs typeface="Lucida Sans Unicode"/>
              </a:rPr>
              <a:t>     </a:t>
            </a:r>
            <a:r>
              <a:rPr sz="2900" spc="130" dirty="0">
                <a:solidFill>
                  <a:srgbClr val="FFFFFF"/>
                </a:solidFill>
                <a:latin typeface="Lucida Sans Unicode"/>
                <a:cs typeface="Lucida Sans Unicode"/>
              </a:rPr>
              <a:t>University</a:t>
            </a:r>
            <a:r>
              <a:rPr sz="2900" spc="25" dirty="0">
                <a:solidFill>
                  <a:srgbClr val="FFFFFF"/>
                </a:solidFill>
                <a:latin typeface="Lucida Sans Unicode"/>
                <a:cs typeface="Lucida Sans Unicode"/>
              </a:rPr>
              <a:t> </a:t>
            </a:r>
            <a:r>
              <a:rPr sz="2900" spc="110" dirty="0">
                <a:solidFill>
                  <a:srgbClr val="FFFFFF"/>
                </a:solidFill>
                <a:latin typeface="Lucida Sans Unicode"/>
                <a:cs typeface="Lucida Sans Unicode"/>
              </a:rPr>
              <a:t>of</a:t>
            </a:r>
            <a:r>
              <a:rPr sz="2900" spc="20" dirty="0">
                <a:solidFill>
                  <a:srgbClr val="FFFFFF"/>
                </a:solidFill>
                <a:latin typeface="Lucida Sans Unicode"/>
                <a:cs typeface="Lucida Sans Unicode"/>
              </a:rPr>
              <a:t> </a:t>
            </a:r>
            <a:r>
              <a:rPr sz="2900" spc="95" dirty="0">
                <a:solidFill>
                  <a:srgbClr val="FFFFFF"/>
                </a:solidFill>
                <a:latin typeface="Lucida Sans Unicode"/>
                <a:cs typeface="Lucida Sans Unicode"/>
              </a:rPr>
              <a:t>South</a:t>
            </a:r>
            <a:r>
              <a:rPr sz="2900" spc="25" dirty="0">
                <a:solidFill>
                  <a:srgbClr val="FFFFFF"/>
                </a:solidFill>
                <a:latin typeface="Lucida Sans Unicode"/>
                <a:cs typeface="Lucida Sans Unicode"/>
              </a:rPr>
              <a:t> </a:t>
            </a:r>
            <a:r>
              <a:rPr sz="2900" spc="190" dirty="0">
                <a:solidFill>
                  <a:srgbClr val="FFFFFF"/>
                </a:solidFill>
                <a:latin typeface="Lucida Sans Unicode"/>
                <a:cs typeface="Lucida Sans Unicode"/>
              </a:rPr>
              <a:t>Florida</a:t>
            </a:r>
            <a:endParaRPr sz="2900" dirty="0">
              <a:latin typeface="Lucida Sans Unicode"/>
              <a:cs typeface="Lucida Sans Unicod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6E332E"/>
          </a:solidFill>
        </p:spPr>
        <p:txBody>
          <a:bodyPr wrap="square" lIns="0" tIns="0" rIns="0" bIns="0" rtlCol="0"/>
          <a:lstStyle/>
          <a:p>
            <a:endParaRPr/>
          </a:p>
        </p:txBody>
      </p:sp>
      <p:pic>
        <p:nvPicPr>
          <p:cNvPr id="4" name="object 4"/>
          <p:cNvPicPr/>
          <p:nvPr/>
        </p:nvPicPr>
        <p:blipFill>
          <a:blip r:embed="rId2" cstate="print"/>
          <a:stretch>
            <a:fillRect/>
          </a:stretch>
        </p:blipFill>
        <p:spPr>
          <a:xfrm>
            <a:off x="15829849" y="954274"/>
            <a:ext cx="132612" cy="132611"/>
          </a:xfrm>
          <a:prstGeom prst="rect">
            <a:avLst/>
          </a:prstGeom>
        </p:spPr>
      </p:pic>
      <p:grpSp>
        <p:nvGrpSpPr>
          <p:cNvPr id="5" name="object 5"/>
          <p:cNvGrpSpPr/>
          <p:nvPr/>
        </p:nvGrpSpPr>
        <p:grpSpPr>
          <a:xfrm>
            <a:off x="0" y="9143824"/>
            <a:ext cx="5626100" cy="152400"/>
            <a:chOff x="0" y="9143824"/>
            <a:chExt cx="5626100" cy="152400"/>
          </a:xfrm>
        </p:grpSpPr>
        <p:sp>
          <p:nvSpPr>
            <p:cNvPr id="6" name="object 6"/>
            <p:cNvSpPr/>
            <p:nvPr/>
          </p:nvSpPr>
          <p:spPr>
            <a:xfrm>
              <a:off x="0" y="9200974"/>
              <a:ext cx="5483225" cy="38100"/>
            </a:xfrm>
            <a:custGeom>
              <a:avLst/>
              <a:gdLst/>
              <a:ahLst/>
              <a:cxnLst/>
              <a:rect l="l" t="t" r="r" b="b"/>
              <a:pathLst>
                <a:path w="5483225" h="38100">
                  <a:moveTo>
                    <a:pt x="0" y="38099"/>
                  </a:moveTo>
                  <a:lnTo>
                    <a:pt x="0" y="0"/>
                  </a:lnTo>
                  <a:lnTo>
                    <a:pt x="5483037" y="0"/>
                  </a:lnTo>
                  <a:lnTo>
                    <a:pt x="5483037" y="38099"/>
                  </a:lnTo>
                  <a:lnTo>
                    <a:pt x="0" y="38099"/>
                  </a:lnTo>
                  <a:close/>
                </a:path>
              </a:pathLst>
            </a:custGeom>
            <a:solidFill>
              <a:srgbClr val="D5D6D5"/>
            </a:solidFill>
          </p:spPr>
          <p:txBody>
            <a:bodyPr wrap="square" lIns="0" tIns="0" rIns="0" bIns="0" rtlCol="0"/>
            <a:lstStyle/>
            <a:p>
              <a:endParaRPr/>
            </a:p>
          </p:txBody>
        </p:sp>
        <p:pic>
          <p:nvPicPr>
            <p:cNvPr id="7" name="object 7"/>
            <p:cNvPicPr/>
            <p:nvPr/>
          </p:nvPicPr>
          <p:blipFill>
            <a:blip r:embed="rId3" cstate="print"/>
            <a:stretch>
              <a:fillRect/>
            </a:stretch>
          </p:blipFill>
          <p:spPr>
            <a:xfrm>
              <a:off x="5473512" y="9143824"/>
              <a:ext cx="152399" cy="152399"/>
            </a:xfrm>
            <a:prstGeom prst="rect">
              <a:avLst/>
            </a:prstGeom>
          </p:spPr>
        </p:pic>
      </p:grpSp>
      <p:grpSp>
        <p:nvGrpSpPr>
          <p:cNvPr id="8" name="object 8"/>
          <p:cNvGrpSpPr/>
          <p:nvPr/>
        </p:nvGrpSpPr>
        <p:grpSpPr>
          <a:xfrm>
            <a:off x="12662038" y="9143824"/>
            <a:ext cx="5626100" cy="152400"/>
            <a:chOff x="12662038" y="9143824"/>
            <a:chExt cx="5626100" cy="152400"/>
          </a:xfrm>
        </p:grpSpPr>
        <p:sp>
          <p:nvSpPr>
            <p:cNvPr id="9" name="object 9"/>
            <p:cNvSpPr/>
            <p:nvPr/>
          </p:nvSpPr>
          <p:spPr>
            <a:xfrm>
              <a:off x="12804913" y="9200974"/>
              <a:ext cx="5483225" cy="38100"/>
            </a:xfrm>
            <a:custGeom>
              <a:avLst/>
              <a:gdLst/>
              <a:ahLst/>
              <a:cxnLst/>
              <a:rect l="l" t="t" r="r" b="b"/>
              <a:pathLst>
                <a:path w="5483225" h="38100">
                  <a:moveTo>
                    <a:pt x="5483086" y="0"/>
                  </a:moveTo>
                  <a:lnTo>
                    <a:pt x="5483086" y="38099"/>
                  </a:lnTo>
                  <a:lnTo>
                    <a:pt x="0" y="38099"/>
                  </a:lnTo>
                  <a:lnTo>
                    <a:pt x="0" y="0"/>
                  </a:lnTo>
                  <a:lnTo>
                    <a:pt x="5483086" y="0"/>
                  </a:lnTo>
                  <a:close/>
                </a:path>
              </a:pathLst>
            </a:custGeom>
            <a:solidFill>
              <a:srgbClr val="D5D6D5"/>
            </a:solidFill>
          </p:spPr>
          <p:txBody>
            <a:bodyPr wrap="square" lIns="0" tIns="0" rIns="0" bIns="0" rtlCol="0"/>
            <a:lstStyle/>
            <a:p>
              <a:endParaRPr/>
            </a:p>
          </p:txBody>
        </p:sp>
        <p:pic>
          <p:nvPicPr>
            <p:cNvPr id="10" name="object 10"/>
            <p:cNvPicPr/>
            <p:nvPr/>
          </p:nvPicPr>
          <p:blipFill>
            <a:blip r:embed="rId4" cstate="print"/>
            <a:stretch>
              <a:fillRect/>
            </a:stretch>
          </p:blipFill>
          <p:spPr>
            <a:xfrm>
              <a:off x="12662038" y="9143824"/>
              <a:ext cx="152399" cy="152399"/>
            </a:xfrm>
            <a:prstGeom prst="rect">
              <a:avLst/>
            </a:prstGeom>
          </p:spPr>
        </p:pic>
      </p:grpSp>
      <p:pic>
        <p:nvPicPr>
          <p:cNvPr id="11" name="object 11"/>
          <p:cNvPicPr/>
          <p:nvPr/>
        </p:nvPicPr>
        <p:blipFill>
          <a:blip r:embed="rId5" cstate="print"/>
          <a:stretch>
            <a:fillRect/>
          </a:stretch>
        </p:blipFill>
        <p:spPr>
          <a:xfrm>
            <a:off x="15633394" y="973324"/>
            <a:ext cx="110747" cy="110749"/>
          </a:xfrm>
          <a:prstGeom prst="rect">
            <a:avLst/>
          </a:prstGeom>
        </p:spPr>
      </p:pic>
      <p:pic>
        <p:nvPicPr>
          <p:cNvPr id="12" name="object 12"/>
          <p:cNvPicPr/>
          <p:nvPr/>
        </p:nvPicPr>
        <p:blipFill>
          <a:blip r:embed="rId6" cstate="print"/>
          <a:stretch>
            <a:fillRect/>
          </a:stretch>
        </p:blipFill>
        <p:spPr>
          <a:xfrm>
            <a:off x="15415049" y="954274"/>
            <a:ext cx="148827" cy="93463"/>
          </a:xfrm>
          <a:prstGeom prst="rect">
            <a:avLst/>
          </a:prstGeom>
        </p:spPr>
      </p:pic>
      <p:sp>
        <p:nvSpPr>
          <p:cNvPr id="13" name="object 13"/>
          <p:cNvSpPr/>
          <p:nvPr/>
        </p:nvSpPr>
        <p:spPr>
          <a:xfrm>
            <a:off x="3567182" y="2807098"/>
            <a:ext cx="2308225" cy="682625"/>
          </a:xfrm>
          <a:custGeom>
            <a:avLst/>
            <a:gdLst/>
            <a:ahLst/>
            <a:cxnLst/>
            <a:rect l="l" t="t" r="r" b="b"/>
            <a:pathLst>
              <a:path w="2308225" h="682625">
                <a:moveTo>
                  <a:pt x="1966871" y="682180"/>
                </a:moveTo>
                <a:lnTo>
                  <a:pt x="341085" y="682180"/>
                </a:lnTo>
                <a:lnTo>
                  <a:pt x="294806" y="679067"/>
                </a:lnTo>
                <a:lnTo>
                  <a:pt x="250415" y="669997"/>
                </a:lnTo>
                <a:lnTo>
                  <a:pt x="208322" y="655376"/>
                </a:lnTo>
                <a:lnTo>
                  <a:pt x="168935" y="635612"/>
                </a:lnTo>
                <a:lnTo>
                  <a:pt x="132660" y="611110"/>
                </a:lnTo>
                <a:lnTo>
                  <a:pt x="99903" y="582278"/>
                </a:lnTo>
                <a:lnTo>
                  <a:pt x="71070" y="549520"/>
                </a:lnTo>
                <a:lnTo>
                  <a:pt x="46568" y="513245"/>
                </a:lnTo>
                <a:lnTo>
                  <a:pt x="26804" y="473858"/>
                </a:lnTo>
                <a:lnTo>
                  <a:pt x="12184" y="431765"/>
                </a:lnTo>
                <a:lnTo>
                  <a:pt x="3113" y="387374"/>
                </a:lnTo>
                <a:lnTo>
                  <a:pt x="0" y="341091"/>
                </a:lnTo>
                <a:lnTo>
                  <a:pt x="3113" y="294806"/>
                </a:lnTo>
                <a:lnTo>
                  <a:pt x="12184" y="250415"/>
                </a:lnTo>
                <a:lnTo>
                  <a:pt x="26804" y="208322"/>
                </a:lnTo>
                <a:lnTo>
                  <a:pt x="46568" y="168935"/>
                </a:lnTo>
                <a:lnTo>
                  <a:pt x="71070" y="132660"/>
                </a:lnTo>
                <a:lnTo>
                  <a:pt x="99903" y="99903"/>
                </a:lnTo>
                <a:lnTo>
                  <a:pt x="132660" y="71070"/>
                </a:lnTo>
                <a:lnTo>
                  <a:pt x="168935" y="46568"/>
                </a:lnTo>
                <a:lnTo>
                  <a:pt x="208322" y="26804"/>
                </a:lnTo>
                <a:lnTo>
                  <a:pt x="250415" y="12184"/>
                </a:lnTo>
                <a:lnTo>
                  <a:pt x="294806" y="3113"/>
                </a:lnTo>
                <a:lnTo>
                  <a:pt x="341090" y="0"/>
                </a:lnTo>
                <a:lnTo>
                  <a:pt x="1966867" y="0"/>
                </a:lnTo>
                <a:lnTo>
                  <a:pt x="2013151" y="3113"/>
                </a:lnTo>
                <a:lnTo>
                  <a:pt x="2057542" y="12184"/>
                </a:lnTo>
                <a:lnTo>
                  <a:pt x="2099634" y="26804"/>
                </a:lnTo>
                <a:lnTo>
                  <a:pt x="2139022" y="46568"/>
                </a:lnTo>
                <a:lnTo>
                  <a:pt x="2175297" y="71070"/>
                </a:lnTo>
                <a:lnTo>
                  <a:pt x="2208054" y="99903"/>
                </a:lnTo>
                <a:lnTo>
                  <a:pt x="2236887" y="132660"/>
                </a:lnTo>
                <a:lnTo>
                  <a:pt x="2261388" y="168935"/>
                </a:lnTo>
                <a:lnTo>
                  <a:pt x="2281152" y="208322"/>
                </a:lnTo>
                <a:lnTo>
                  <a:pt x="2295773" y="250415"/>
                </a:lnTo>
                <a:lnTo>
                  <a:pt x="2304843" y="294806"/>
                </a:lnTo>
                <a:lnTo>
                  <a:pt x="2307957" y="341089"/>
                </a:lnTo>
                <a:lnTo>
                  <a:pt x="2304843" y="387374"/>
                </a:lnTo>
                <a:lnTo>
                  <a:pt x="2295773" y="431765"/>
                </a:lnTo>
                <a:lnTo>
                  <a:pt x="2281152" y="473858"/>
                </a:lnTo>
                <a:lnTo>
                  <a:pt x="2261388" y="513245"/>
                </a:lnTo>
                <a:lnTo>
                  <a:pt x="2236887" y="549520"/>
                </a:lnTo>
                <a:lnTo>
                  <a:pt x="2208054" y="582278"/>
                </a:lnTo>
                <a:lnTo>
                  <a:pt x="2175297" y="611110"/>
                </a:lnTo>
                <a:lnTo>
                  <a:pt x="2139022" y="635612"/>
                </a:lnTo>
                <a:lnTo>
                  <a:pt x="2099634" y="655376"/>
                </a:lnTo>
                <a:lnTo>
                  <a:pt x="2057542" y="669997"/>
                </a:lnTo>
                <a:lnTo>
                  <a:pt x="2013151" y="679067"/>
                </a:lnTo>
                <a:lnTo>
                  <a:pt x="1966871" y="682180"/>
                </a:lnTo>
                <a:close/>
              </a:path>
            </a:pathLst>
          </a:custGeom>
          <a:solidFill>
            <a:srgbClr val="D5D6D5"/>
          </a:solidFill>
        </p:spPr>
        <p:txBody>
          <a:bodyPr wrap="square" lIns="0" tIns="0" rIns="0" bIns="0" rtlCol="0"/>
          <a:lstStyle/>
          <a:p>
            <a:endParaRPr/>
          </a:p>
        </p:txBody>
      </p:sp>
      <p:sp>
        <p:nvSpPr>
          <p:cNvPr id="14" name="object 14"/>
          <p:cNvSpPr txBox="1"/>
          <p:nvPr/>
        </p:nvSpPr>
        <p:spPr>
          <a:xfrm>
            <a:off x="3881309" y="2894591"/>
            <a:ext cx="1680210" cy="511175"/>
          </a:xfrm>
          <a:prstGeom prst="rect">
            <a:avLst/>
          </a:prstGeom>
        </p:spPr>
        <p:txBody>
          <a:bodyPr vert="horz" wrap="square" lIns="0" tIns="93980" rIns="0" bIns="0" rtlCol="0">
            <a:spAutoFit/>
          </a:bodyPr>
          <a:lstStyle/>
          <a:p>
            <a:pPr marL="538480" marR="5080" indent="-526415">
              <a:lnSpc>
                <a:spcPct val="71700"/>
              </a:lnSpc>
              <a:spcBef>
                <a:spcPts val="740"/>
              </a:spcBef>
            </a:pPr>
            <a:r>
              <a:rPr sz="1850" spc="150" dirty="0">
                <a:solidFill>
                  <a:srgbClr val="6E332E"/>
                </a:solidFill>
                <a:latin typeface="Lucida Sans Unicode"/>
                <a:cs typeface="Lucida Sans Unicode"/>
              </a:rPr>
              <a:t>N</a:t>
            </a:r>
            <a:r>
              <a:rPr sz="1850" spc="65" dirty="0">
                <a:solidFill>
                  <a:srgbClr val="6E332E"/>
                </a:solidFill>
                <a:latin typeface="Lucida Sans Unicode"/>
                <a:cs typeface="Lucida Sans Unicode"/>
              </a:rPr>
              <a:t>o</a:t>
            </a:r>
            <a:r>
              <a:rPr sz="1850" spc="140" dirty="0">
                <a:solidFill>
                  <a:srgbClr val="6E332E"/>
                </a:solidFill>
                <a:latin typeface="Lucida Sans Unicode"/>
                <a:cs typeface="Lucida Sans Unicode"/>
              </a:rPr>
              <a:t>r</a:t>
            </a:r>
            <a:r>
              <a:rPr sz="1850" spc="40" dirty="0">
                <a:solidFill>
                  <a:srgbClr val="6E332E"/>
                </a:solidFill>
                <a:latin typeface="Lucida Sans Unicode"/>
                <a:cs typeface="Lucida Sans Unicode"/>
              </a:rPr>
              <a:t>m</a:t>
            </a:r>
            <a:r>
              <a:rPr sz="1850" spc="170" dirty="0">
                <a:solidFill>
                  <a:srgbClr val="6E332E"/>
                </a:solidFill>
                <a:latin typeface="Lucida Sans Unicode"/>
                <a:cs typeface="Lucida Sans Unicode"/>
              </a:rPr>
              <a:t>a</a:t>
            </a:r>
            <a:r>
              <a:rPr sz="1850" spc="370" dirty="0">
                <a:solidFill>
                  <a:srgbClr val="6E332E"/>
                </a:solidFill>
                <a:latin typeface="Lucida Sans Unicode"/>
                <a:cs typeface="Lucida Sans Unicode"/>
              </a:rPr>
              <a:t>l</a:t>
            </a:r>
            <a:r>
              <a:rPr sz="1850" spc="390" dirty="0">
                <a:solidFill>
                  <a:srgbClr val="6E332E"/>
                </a:solidFill>
                <a:latin typeface="Lucida Sans Unicode"/>
                <a:cs typeface="Lucida Sans Unicode"/>
              </a:rPr>
              <a:t>i</a:t>
            </a:r>
            <a:r>
              <a:rPr sz="1850" spc="5" dirty="0">
                <a:solidFill>
                  <a:srgbClr val="6E332E"/>
                </a:solidFill>
                <a:latin typeface="Lucida Sans Unicode"/>
                <a:cs typeface="Lucida Sans Unicode"/>
              </a:rPr>
              <a:t>z</a:t>
            </a:r>
            <a:r>
              <a:rPr sz="1850" spc="390" dirty="0">
                <a:solidFill>
                  <a:srgbClr val="6E332E"/>
                </a:solidFill>
                <a:latin typeface="Lucida Sans Unicode"/>
                <a:cs typeface="Lucida Sans Unicode"/>
              </a:rPr>
              <a:t>i</a:t>
            </a:r>
            <a:r>
              <a:rPr sz="1850" spc="105" dirty="0">
                <a:solidFill>
                  <a:srgbClr val="6E332E"/>
                </a:solidFill>
                <a:latin typeface="Lucida Sans Unicode"/>
                <a:cs typeface="Lucida Sans Unicode"/>
              </a:rPr>
              <a:t>ng  </a:t>
            </a:r>
            <a:r>
              <a:rPr sz="1850" spc="150" dirty="0">
                <a:solidFill>
                  <a:srgbClr val="6E332E"/>
                </a:solidFill>
                <a:latin typeface="Lucida Sans Unicode"/>
                <a:cs typeface="Lucida Sans Unicode"/>
              </a:rPr>
              <a:t>Data</a:t>
            </a:r>
            <a:endParaRPr sz="1850">
              <a:latin typeface="Lucida Sans Unicode"/>
              <a:cs typeface="Lucida Sans Unicode"/>
            </a:endParaRPr>
          </a:p>
        </p:txBody>
      </p:sp>
      <p:grpSp>
        <p:nvGrpSpPr>
          <p:cNvPr id="15" name="object 15"/>
          <p:cNvGrpSpPr/>
          <p:nvPr/>
        </p:nvGrpSpPr>
        <p:grpSpPr>
          <a:xfrm>
            <a:off x="533400" y="1468324"/>
            <a:ext cx="15537083" cy="7104176"/>
            <a:chOff x="702606" y="2440171"/>
            <a:chExt cx="15008225" cy="6549390"/>
          </a:xfrm>
        </p:grpSpPr>
        <p:sp>
          <p:nvSpPr>
            <p:cNvPr id="16" name="object 16"/>
            <p:cNvSpPr/>
            <p:nvPr/>
          </p:nvSpPr>
          <p:spPr>
            <a:xfrm>
              <a:off x="845481" y="2459221"/>
              <a:ext cx="14846300" cy="6511290"/>
            </a:xfrm>
            <a:custGeom>
              <a:avLst/>
              <a:gdLst/>
              <a:ahLst/>
              <a:cxnLst/>
              <a:rect l="l" t="t" r="r" b="b"/>
              <a:pathLst>
                <a:path w="14846300" h="6511290">
                  <a:moveTo>
                    <a:pt x="5029658" y="688970"/>
                  </a:moveTo>
                  <a:lnTo>
                    <a:pt x="5143958" y="688970"/>
                  </a:lnTo>
                  <a:lnTo>
                    <a:pt x="5188448" y="679987"/>
                  </a:lnTo>
                  <a:lnTo>
                    <a:pt x="5224780" y="655492"/>
                  </a:lnTo>
                  <a:lnTo>
                    <a:pt x="5249275" y="619160"/>
                  </a:lnTo>
                  <a:lnTo>
                    <a:pt x="5258258" y="574670"/>
                  </a:lnTo>
                  <a:lnTo>
                    <a:pt x="5258258" y="228599"/>
                  </a:lnTo>
                  <a:lnTo>
                    <a:pt x="5262902" y="182529"/>
                  </a:lnTo>
                  <a:lnTo>
                    <a:pt x="5276222" y="139618"/>
                  </a:lnTo>
                  <a:lnTo>
                    <a:pt x="5297299" y="100787"/>
                  </a:lnTo>
                  <a:lnTo>
                    <a:pt x="5325213" y="66955"/>
                  </a:lnTo>
                  <a:lnTo>
                    <a:pt x="5359045" y="39041"/>
                  </a:lnTo>
                  <a:lnTo>
                    <a:pt x="5397876" y="17964"/>
                  </a:lnTo>
                  <a:lnTo>
                    <a:pt x="5440787" y="4644"/>
                  </a:lnTo>
                  <a:lnTo>
                    <a:pt x="5486858" y="0"/>
                  </a:lnTo>
                  <a:lnTo>
                    <a:pt x="14617334" y="0"/>
                  </a:lnTo>
                  <a:lnTo>
                    <a:pt x="14662139" y="4433"/>
                  </a:lnTo>
                  <a:lnTo>
                    <a:pt x="14704815" y="17401"/>
                  </a:lnTo>
                  <a:lnTo>
                    <a:pt x="14744161" y="38407"/>
                  </a:lnTo>
                  <a:lnTo>
                    <a:pt x="14778978" y="66955"/>
                  </a:lnTo>
                  <a:lnTo>
                    <a:pt x="14807526" y="101772"/>
                  </a:lnTo>
                  <a:lnTo>
                    <a:pt x="14828533" y="141118"/>
                  </a:lnTo>
                  <a:lnTo>
                    <a:pt x="14841501" y="183794"/>
                  </a:lnTo>
                  <a:lnTo>
                    <a:pt x="14845934" y="228599"/>
                  </a:lnTo>
                  <a:lnTo>
                    <a:pt x="14845934" y="6282557"/>
                  </a:lnTo>
                  <a:lnTo>
                    <a:pt x="14841290" y="6328628"/>
                  </a:lnTo>
                  <a:lnTo>
                    <a:pt x="14827969" y="6371539"/>
                  </a:lnTo>
                  <a:lnTo>
                    <a:pt x="14806893" y="6410370"/>
                  </a:lnTo>
                  <a:lnTo>
                    <a:pt x="14778978" y="6444202"/>
                  </a:lnTo>
                  <a:lnTo>
                    <a:pt x="14745146" y="6472116"/>
                  </a:lnTo>
                  <a:lnTo>
                    <a:pt x="14706315" y="6493193"/>
                  </a:lnTo>
                  <a:lnTo>
                    <a:pt x="14663405" y="6506513"/>
                  </a:lnTo>
                  <a:lnTo>
                    <a:pt x="14617334" y="6511157"/>
                  </a:lnTo>
                  <a:lnTo>
                    <a:pt x="2651544" y="6511157"/>
                  </a:lnTo>
                  <a:lnTo>
                    <a:pt x="2605473" y="6506513"/>
                  </a:lnTo>
                  <a:lnTo>
                    <a:pt x="2562563" y="6493193"/>
                  </a:lnTo>
                  <a:lnTo>
                    <a:pt x="2523732" y="6472116"/>
                  </a:lnTo>
                  <a:lnTo>
                    <a:pt x="2489899" y="6444202"/>
                  </a:lnTo>
                  <a:lnTo>
                    <a:pt x="2461985" y="6410370"/>
                  </a:lnTo>
                  <a:lnTo>
                    <a:pt x="2440909" y="6371539"/>
                  </a:lnTo>
                  <a:lnTo>
                    <a:pt x="2427588" y="6328628"/>
                  </a:lnTo>
                  <a:lnTo>
                    <a:pt x="2422944" y="6282557"/>
                  </a:lnTo>
                  <a:lnTo>
                    <a:pt x="2422944" y="5052969"/>
                  </a:lnTo>
                  <a:lnTo>
                    <a:pt x="2418511" y="5008163"/>
                  </a:lnTo>
                  <a:lnTo>
                    <a:pt x="2405543" y="4965487"/>
                  </a:lnTo>
                  <a:lnTo>
                    <a:pt x="2384537" y="4926141"/>
                  </a:lnTo>
                  <a:lnTo>
                    <a:pt x="2355989" y="4891324"/>
                  </a:lnTo>
                  <a:lnTo>
                    <a:pt x="2321172" y="4862776"/>
                  </a:lnTo>
                  <a:lnTo>
                    <a:pt x="2281826" y="4841770"/>
                  </a:lnTo>
                  <a:lnTo>
                    <a:pt x="2239150" y="4828802"/>
                  </a:lnTo>
                  <a:lnTo>
                    <a:pt x="2194344" y="4824369"/>
                  </a:lnTo>
                  <a:lnTo>
                    <a:pt x="0" y="4824369"/>
                  </a:lnTo>
                </a:path>
              </a:pathLst>
            </a:custGeom>
            <a:ln w="38099">
              <a:solidFill>
                <a:srgbClr val="D5D6D5"/>
              </a:solidFill>
            </a:ln>
          </p:spPr>
          <p:txBody>
            <a:bodyPr wrap="square" lIns="0" tIns="0" rIns="0" bIns="0" rtlCol="0"/>
            <a:lstStyle/>
            <a:p>
              <a:endParaRPr/>
            </a:p>
          </p:txBody>
        </p:sp>
        <p:pic>
          <p:nvPicPr>
            <p:cNvPr id="17" name="object 17"/>
            <p:cNvPicPr/>
            <p:nvPr/>
          </p:nvPicPr>
          <p:blipFill>
            <a:blip r:embed="rId4" cstate="print"/>
            <a:stretch>
              <a:fillRect/>
            </a:stretch>
          </p:blipFill>
          <p:spPr>
            <a:xfrm>
              <a:off x="702606" y="7207390"/>
              <a:ext cx="152399" cy="152399"/>
            </a:xfrm>
            <a:prstGeom prst="rect">
              <a:avLst/>
            </a:prstGeom>
          </p:spPr>
        </p:pic>
        <p:pic>
          <p:nvPicPr>
            <p:cNvPr id="18" name="object 18"/>
            <p:cNvPicPr/>
            <p:nvPr/>
          </p:nvPicPr>
          <p:blipFill>
            <a:blip r:embed="rId7" cstate="print"/>
            <a:stretch>
              <a:fillRect/>
            </a:stretch>
          </p:blipFill>
          <p:spPr>
            <a:xfrm>
              <a:off x="6515756" y="2573336"/>
              <a:ext cx="8715374" cy="2571749"/>
            </a:xfrm>
            <a:prstGeom prst="rect">
              <a:avLst/>
            </a:prstGeom>
          </p:spPr>
        </p:pic>
        <p:pic>
          <p:nvPicPr>
            <p:cNvPr id="19" name="object 19"/>
            <p:cNvPicPr/>
            <p:nvPr/>
          </p:nvPicPr>
          <p:blipFill>
            <a:blip r:embed="rId8" cstate="print"/>
            <a:stretch>
              <a:fillRect/>
            </a:stretch>
          </p:blipFill>
          <p:spPr>
            <a:xfrm>
              <a:off x="6515756" y="5413584"/>
              <a:ext cx="8867774" cy="3324224"/>
            </a:xfrm>
            <a:prstGeom prst="rect">
              <a:avLst/>
            </a:prstGeom>
          </p:spPr>
        </p:pic>
      </p:grpSp>
      <p:sp>
        <p:nvSpPr>
          <p:cNvPr id="20" name="object 20"/>
          <p:cNvSpPr txBox="1">
            <a:spLocks noGrp="1"/>
          </p:cNvSpPr>
          <p:nvPr>
            <p:ph type="title"/>
          </p:nvPr>
        </p:nvSpPr>
        <p:spPr>
          <a:xfrm>
            <a:off x="1016000" y="917481"/>
            <a:ext cx="3129915" cy="728345"/>
          </a:xfrm>
          <a:prstGeom prst="rect">
            <a:avLst/>
          </a:prstGeom>
        </p:spPr>
        <p:txBody>
          <a:bodyPr vert="horz" wrap="square" lIns="0" tIns="13970" rIns="0" bIns="0" rtlCol="0">
            <a:spAutoFit/>
          </a:bodyPr>
          <a:lstStyle/>
          <a:p>
            <a:pPr marL="12700">
              <a:lnSpc>
                <a:spcPct val="100000"/>
              </a:lnSpc>
              <a:spcBef>
                <a:spcPts val="110"/>
              </a:spcBef>
            </a:pPr>
            <a:r>
              <a:rPr sz="4600" b="0" spc="370" dirty="0">
                <a:latin typeface="Lucida Sans Unicode"/>
                <a:cs typeface="Lucida Sans Unicode"/>
              </a:rPr>
              <a:t>Data</a:t>
            </a:r>
            <a:r>
              <a:rPr sz="4600" b="0" spc="-245" dirty="0">
                <a:latin typeface="Lucida Sans Unicode"/>
                <a:cs typeface="Lucida Sans Unicode"/>
              </a:rPr>
              <a:t> </a:t>
            </a:r>
            <a:r>
              <a:rPr sz="4600" b="0" spc="375" dirty="0">
                <a:latin typeface="Lucida Sans Unicode"/>
                <a:cs typeface="Lucida Sans Unicode"/>
              </a:rPr>
              <a:t>Prep</a:t>
            </a:r>
            <a:endParaRPr sz="4600" dirty="0">
              <a:latin typeface="Lucida Sans Unicode"/>
              <a:cs typeface="Lucida Sans Unicode"/>
            </a:endParaRPr>
          </a:p>
        </p:txBody>
      </p:sp>
      <p:sp>
        <p:nvSpPr>
          <p:cNvPr id="21" name="object 21"/>
          <p:cNvSpPr txBox="1"/>
          <p:nvPr/>
        </p:nvSpPr>
        <p:spPr>
          <a:xfrm>
            <a:off x="16239689" y="814450"/>
            <a:ext cx="1032510" cy="330200"/>
          </a:xfrm>
          <a:prstGeom prst="rect">
            <a:avLst/>
          </a:prstGeom>
        </p:spPr>
        <p:txBody>
          <a:bodyPr vert="horz" wrap="square" lIns="0" tIns="12700" rIns="0" bIns="0" rtlCol="0">
            <a:spAutoFit/>
          </a:bodyPr>
          <a:lstStyle/>
          <a:p>
            <a:pPr marL="12700">
              <a:lnSpc>
                <a:spcPct val="100000"/>
              </a:lnSpc>
              <a:spcBef>
                <a:spcPts val="100"/>
              </a:spcBef>
            </a:pPr>
            <a:r>
              <a:rPr sz="2000" spc="160" dirty="0">
                <a:solidFill>
                  <a:srgbClr val="FFFFFF"/>
                </a:solidFill>
                <a:latin typeface="Trebuchet MS"/>
                <a:cs typeface="Trebuchet MS"/>
              </a:rPr>
              <a:t>Page</a:t>
            </a:r>
            <a:r>
              <a:rPr sz="2000" spc="-10" dirty="0">
                <a:solidFill>
                  <a:srgbClr val="FFFFFF"/>
                </a:solidFill>
                <a:latin typeface="Trebuchet MS"/>
                <a:cs typeface="Trebuchet MS"/>
              </a:rPr>
              <a:t> </a:t>
            </a:r>
            <a:r>
              <a:rPr sz="2000" spc="114" dirty="0">
                <a:solidFill>
                  <a:srgbClr val="FFFFFF"/>
                </a:solidFill>
                <a:latin typeface="Trebuchet MS"/>
                <a:cs typeface="Trebuchet MS"/>
              </a:rPr>
              <a:t>1</a:t>
            </a:r>
            <a:r>
              <a:rPr lang="en-US" sz="2000" spc="114" dirty="0">
                <a:solidFill>
                  <a:srgbClr val="FFFFFF"/>
                </a:solidFill>
                <a:latin typeface="Trebuchet MS"/>
                <a:cs typeface="Trebuchet MS"/>
              </a:rPr>
              <a:t>8</a:t>
            </a:r>
            <a:endParaRPr sz="2000" dirty="0">
              <a:latin typeface="Trebuchet MS"/>
              <a:cs typeface="Trebuchet MS"/>
            </a:endParaRPr>
          </a:p>
        </p:txBody>
      </p:sp>
      <p:sp>
        <p:nvSpPr>
          <p:cNvPr id="24" name="Rounded Rectangle 23">
            <a:extLst>
              <a:ext uri="{FF2B5EF4-FFF2-40B4-BE49-F238E27FC236}">
                <a16:creationId xmlns:a16="http://schemas.microsoft.com/office/drawing/2014/main" id="{58BE77B8-36F9-5508-6404-3EB43B803EC1}"/>
              </a:ext>
            </a:extLst>
          </p:cNvPr>
          <p:cNvSpPr/>
          <p:nvPr/>
        </p:nvSpPr>
        <p:spPr>
          <a:xfrm>
            <a:off x="228600" y="571500"/>
            <a:ext cx="4834151" cy="1447800"/>
          </a:xfrm>
          <a:prstGeom prst="roundRect">
            <a:avLst/>
          </a:prstGeom>
          <a:noFill/>
          <a:ln w="635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bject 9">
            <a:extLst>
              <a:ext uri="{FF2B5EF4-FFF2-40B4-BE49-F238E27FC236}">
                <a16:creationId xmlns:a16="http://schemas.microsoft.com/office/drawing/2014/main" id="{A69475B8-A285-EF71-82F6-ED22C72A2EED}"/>
              </a:ext>
            </a:extLst>
          </p:cNvPr>
          <p:cNvSpPr txBox="1"/>
          <p:nvPr/>
        </p:nvSpPr>
        <p:spPr>
          <a:xfrm>
            <a:off x="4572000" y="8877300"/>
            <a:ext cx="9829800" cy="621965"/>
          </a:xfrm>
          <a:prstGeom prst="rect">
            <a:avLst/>
          </a:prstGeom>
          <a:solidFill>
            <a:srgbClr val="6E332E"/>
          </a:solidFill>
          <a:ln w="22225">
            <a:solidFill>
              <a:schemeClr val="bg1"/>
            </a:solidFill>
          </a:ln>
        </p:spPr>
        <p:txBody>
          <a:bodyPr vert="horz" wrap="square" lIns="0" tIns="173990" rIns="0" bIns="0" rtlCol="0">
            <a:spAutoFit/>
          </a:bodyPr>
          <a:lstStyle/>
          <a:p>
            <a:pPr marL="971550">
              <a:lnSpc>
                <a:spcPct val="100000"/>
              </a:lnSpc>
              <a:spcBef>
                <a:spcPts val="1370"/>
              </a:spcBef>
              <a:tabLst>
                <a:tab pos="3001645" algn="l"/>
              </a:tabLst>
            </a:pPr>
            <a:r>
              <a:rPr lang="en-US" sz="2900" spc="75" dirty="0">
                <a:solidFill>
                  <a:srgbClr val="FFFFFF"/>
                </a:solidFill>
                <a:latin typeface="Lucida Sans Unicode"/>
                <a:cs typeface="Lucida Sans Unicode"/>
              </a:rPr>
              <a:t>Data Dragons</a:t>
            </a:r>
            <a:r>
              <a:rPr sz="2900" spc="45" dirty="0">
                <a:solidFill>
                  <a:srgbClr val="FFFFFF"/>
                </a:solidFill>
                <a:latin typeface="Lucida Sans Unicode"/>
                <a:cs typeface="Lucida Sans Unicode"/>
              </a:rPr>
              <a:t> </a:t>
            </a:r>
            <a:r>
              <a:rPr sz="2900" spc="-409" dirty="0">
                <a:solidFill>
                  <a:srgbClr val="FFFFFF"/>
                </a:solidFill>
                <a:latin typeface="Lucida Sans Unicode"/>
                <a:cs typeface="Lucida Sans Unicode"/>
              </a:rPr>
              <a:t>|</a:t>
            </a:r>
            <a:r>
              <a:rPr lang="en-US" sz="2900" spc="-409" dirty="0">
                <a:solidFill>
                  <a:srgbClr val="FFFFFF"/>
                </a:solidFill>
                <a:latin typeface="Lucida Sans Unicode"/>
                <a:cs typeface="Lucida Sans Unicode"/>
              </a:rPr>
              <a:t>     </a:t>
            </a:r>
            <a:r>
              <a:rPr sz="2900" spc="130" dirty="0">
                <a:solidFill>
                  <a:srgbClr val="FFFFFF"/>
                </a:solidFill>
                <a:latin typeface="Lucida Sans Unicode"/>
                <a:cs typeface="Lucida Sans Unicode"/>
              </a:rPr>
              <a:t>University</a:t>
            </a:r>
            <a:r>
              <a:rPr sz="2900" spc="25" dirty="0">
                <a:solidFill>
                  <a:srgbClr val="FFFFFF"/>
                </a:solidFill>
                <a:latin typeface="Lucida Sans Unicode"/>
                <a:cs typeface="Lucida Sans Unicode"/>
              </a:rPr>
              <a:t> </a:t>
            </a:r>
            <a:r>
              <a:rPr sz="2900" spc="110" dirty="0">
                <a:solidFill>
                  <a:srgbClr val="FFFFFF"/>
                </a:solidFill>
                <a:latin typeface="Lucida Sans Unicode"/>
                <a:cs typeface="Lucida Sans Unicode"/>
              </a:rPr>
              <a:t>of</a:t>
            </a:r>
            <a:r>
              <a:rPr sz="2900" spc="20" dirty="0">
                <a:solidFill>
                  <a:srgbClr val="FFFFFF"/>
                </a:solidFill>
                <a:latin typeface="Lucida Sans Unicode"/>
                <a:cs typeface="Lucida Sans Unicode"/>
              </a:rPr>
              <a:t> </a:t>
            </a:r>
            <a:r>
              <a:rPr sz="2900" spc="95" dirty="0">
                <a:solidFill>
                  <a:srgbClr val="FFFFFF"/>
                </a:solidFill>
                <a:latin typeface="Lucida Sans Unicode"/>
                <a:cs typeface="Lucida Sans Unicode"/>
              </a:rPr>
              <a:t>South</a:t>
            </a:r>
            <a:r>
              <a:rPr sz="2900" spc="25" dirty="0">
                <a:solidFill>
                  <a:srgbClr val="FFFFFF"/>
                </a:solidFill>
                <a:latin typeface="Lucida Sans Unicode"/>
                <a:cs typeface="Lucida Sans Unicode"/>
              </a:rPr>
              <a:t> </a:t>
            </a:r>
            <a:r>
              <a:rPr sz="2900" spc="190" dirty="0">
                <a:solidFill>
                  <a:srgbClr val="FFFFFF"/>
                </a:solidFill>
                <a:latin typeface="Lucida Sans Unicode"/>
                <a:cs typeface="Lucida Sans Unicode"/>
              </a:rPr>
              <a:t>Florida</a:t>
            </a:r>
            <a:endParaRPr sz="2900" dirty="0">
              <a:latin typeface="Lucida Sans Unicode"/>
              <a:cs typeface="Lucida Sans Unicod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6670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6E332E"/>
          </a:solidFill>
        </p:spPr>
        <p:txBody>
          <a:bodyPr wrap="square" lIns="0" tIns="0" rIns="0" bIns="0" rtlCol="0"/>
          <a:lstStyle/>
          <a:p>
            <a:endParaRPr/>
          </a:p>
        </p:txBody>
      </p:sp>
      <p:pic>
        <p:nvPicPr>
          <p:cNvPr id="4" name="object 4"/>
          <p:cNvPicPr/>
          <p:nvPr/>
        </p:nvPicPr>
        <p:blipFill>
          <a:blip r:embed="rId3" cstate="print"/>
          <a:stretch>
            <a:fillRect/>
          </a:stretch>
        </p:blipFill>
        <p:spPr>
          <a:xfrm>
            <a:off x="15829849" y="958628"/>
            <a:ext cx="132611" cy="144477"/>
          </a:xfrm>
          <a:prstGeom prst="rect">
            <a:avLst/>
          </a:prstGeom>
        </p:spPr>
      </p:pic>
      <p:grpSp>
        <p:nvGrpSpPr>
          <p:cNvPr id="5" name="object 5"/>
          <p:cNvGrpSpPr/>
          <p:nvPr/>
        </p:nvGrpSpPr>
        <p:grpSpPr>
          <a:xfrm>
            <a:off x="0" y="9143820"/>
            <a:ext cx="5626100" cy="152400"/>
            <a:chOff x="0" y="9143820"/>
            <a:chExt cx="5626100" cy="152400"/>
          </a:xfrm>
        </p:grpSpPr>
        <p:sp>
          <p:nvSpPr>
            <p:cNvPr id="6" name="object 6"/>
            <p:cNvSpPr/>
            <p:nvPr/>
          </p:nvSpPr>
          <p:spPr>
            <a:xfrm>
              <a:off x="0" y="9200970"/>
              <a:ext cx="5483225" cy="38100"/>
            </a:xfrm>
            <a:custGeom>
              <a:avLst/>
              <a:gdLst/>
              <a:ahLst/>
              <a:cxnLst/>
              <a:rect l="l" t="t" r="r" b="b"/>
              <a:pathLst>
                <a:path w="5483225" h="38100">
                  <a:moveTo>
                    <a:pt x="0" y="38099"/>
                  </a:moveTo>
                  <a:lnTo>
                    <a:pt x="0" y="0"/>
                  </a:lnTo>
                  <a:lnTo>
                    <a:pt x="5483037" y="0"/>
                  </a:lnTo>
                  <a:lnTo>
                    <a:pt x="5483037" y="38099"/>
                  </a:lnTo>
                  <a:lnTo>
                    <a:pt x="0" y="38099"/>
                  </a:lnTo>
                  <a:close/>
                </a:path>
              </a:pathLst>
            </a:custGeom>
            <a:solidFill>
              <a:srgbClr val="D5D6D5"/>
            </a:solidFill>
          </p:spPr>
          <p:txBody>
            <a:bodyPr wrap="square" lIns="0" tIns="0" rIns="0" bIns="0" rtlCol="0"/>
            <a:lstStyle/>
            <a:p>
              <a:endParaRPr/>
            </a:p>
          </p:txBody>
        </p:sp>
        <p:pic>
          <p:nvPicPr>
            <p:cNvPr id="7" name="object 7"/>
            <p:cNvPicPr/>
            <p:nvPr/>
          </p:nvPicPr>
          <p:blipFill>
            <a:blip r:embed="rId4" cstate="print"/>
            <a:stretch>
              <a:fillRect/>
            </a:stretch>
          </p:blipFill>
          <p:spPr>
            <a:xfrm>
              <a:off x="5473512" y="9143820"/>
              <a:ext cx="152399" cy="152399"/>
            </a:xfrm>
            <a:prstGeom prst="rect">
              <a:avLst/>
            </a:prstGeom>
          </p:spPr>
        </p:pic>
      </p:grpSp>
      <p:grpSp>
        <p:nvGrpSpPr>
          <p:cNvPr id="8" name="object 8"/>
          <p:cNvGrpSpPr/>
          <p:nvPr/>
        </p:nvGrpSpPr>
        <p:grpSpPr>
          <a:xfrm>
            <a:off x="12662038" y="9143820"/>
            <a:ext cx="5626100" cy="152400"/>
            <a:chOff x="12662038" y="9143820"/>
            <a:chExt cx="5626100" cy="152400"/>
          </a:xfrm>
        </p:grpSpPr>
        <p:sp>
          <p:nvSpPr>
            <p:cNvPr id="9" name="object 9"/>
            <p:cNvSpPr/>
            <p:nvPr/>
          </p:nvSpPr>
          <p:spPr>
            <a:xfrm>
              <a:off x="12804913" y="9200970"/>
              <a:ext cx="5483225" cy="38100"/>
            </a:xfrm>
            <a:custGeom>
              <a:avLst/>
              <a:gdLst/>
              <a:ahLst/>
              <a:cxnLst/>
              <a:rect l="l" t="t" r="r" b="b"/>
              <a:pathLst>
                <a:path w="5483225" h="38100">
                  <a:moveTo>
                    <a:pt x="5483086" y="0"/>
                  </a:moveTo>
                  <a:lnTo>
                    <a:pt x="5483086" y="38099"/>
                  </a:lnTo>
                  <a:lnTo>
                    <a:pt x="0" y="38099"/>
                  </a:lnTo>
                  <a:lnTo>
                    <a:pt x="0" y="0"/>
                  </a:lnTo>
                  <a:lnTo>
                    <a:pt x="5483086" y="0"/>
                  </a:lnTo>
                  <a:close/>
                </a:path>
              </a:pathLst>
            </a:custGeom>
            <a:solidFill>
              <a:srgbClr val="D5D6D5"/>
            </a:solidFill>
          </p:spPr>
          <p:txBody>
            <a:bodyPr wrap="square" lIns="0" tIns="0" rIns="0" bIns="0" rtlCol="0"/>
            <a:lstStyle/>
            <a:p>
              <a:endParaRPr/>
            </a:p>
          </p:txBody>
        </p:sp>
        <p:pic>
          <p:nvPicPr>
            <p:cNvPr id="10" name="object 10"/>
            <p:cNvPicPr/>
            <p:nvPr/>
          </p:nvPicPr>
          <p:blipFill>
            <a:blip r:embed="rId5" cstate="print"/>
            <a:stretch>
              <a:fillRect/>
            </a:stretch>
          </p:blipFill>
          <p:spPr>
            <a:xfrm>
              <a:off x="12662038" y="9143820"/>
              <a:ext cx="152399" cy="152399"/>
            </a:xfrm>
            <a:prstGeom prst="rect">
              <a:avLst/>
            </a:prstGeom>
          </p:spPr>
        </p:pic>
      </p:grpSp>
      <p:pic>
        <p:nvPicPr>
          <p:cNvPr id="11" name="object 11"/>
          <p:cNvPicPr/>
          <p:nvPr/>
        </p:nvPicPr>
        <p:blipFill>
          <a:blip r:embed="rId6" cstate="print"/>
          <a:stretch>
            <a:fillRect/>
          </a:stretch>
        </p:blipFill>
        <p:spPr>
          <a:xfrm>
            <a:off x="15633394" y="973327"/>
            <a:ext cx="110746" cy="110749"/>
          </a:xfrm>
          <a:prstGeom prst="rect">
            <a:avLst/>
          </a:prstGeom>
        </p:spPr>
      </p:pic>
      <p:pic>
        <p:nvPicPr>
          <p:cNvPr id="12" name="object 12"/>
          <p:cNvPicPr/>
          <p:nvPr/>
        </p:nvPicPr>
        <p:blipFill>
          <a:blip r:embed="rId7" cstate="print"/>
          <a:stretch>
            <a:fillRect/>
          </a:stretch>
        </p:blipFill>
        <p:spPr>
          <a:xfrm>
            <a:off x="15415049" y="1009641"/>
            <a:ext cx="148828" cy="93463"/>
          </a:xfrm>
          <a:prstGeom prst="rect">
            <a:avLst/>
          </a:prstGeom>
        </p:spPr>
      </p:pic>
      <p:grpSp>
        <p:nvGrpSpPr>
          <p:cNvPr id="13" name="object 13"/>
          <p:cNvGrpSpPr/>
          <p:nvPr/>
        </p:nvGrpSpPr>
        <p:grpSpPr>
          <a:xfrm>
            <a:off x="1243156" y="4991101"/>
            <a:ext cx="15801684" cy="152399"/>
            <a:chOff x="1243156" y="5353049"/>
            <a:chExt cx="15801684" cy="152399"/>
          </a:xfrm>
        </p:grpSpPr>
        <p:sp>
          <p:nvSpPr>
            <p:cNvPr id="14" name="object 14"/>
            <p:cNvSpPr/>
            <p:nvPr/>
          </p:nvSpPr>
          <p:spPr>
            <a:xfrm>
              <a:off x="1386031" y="5429249"/>
              <a:ext cx="15516225" cy="0"/>
            </a:xfrm>
            <a:custGeom>
              <a:avLst/>
              <a:gdLst/>
              <a:ahLst/>
              <a:cxnLst/>
              <a:rect l="l" t="t" r="r" b="b"/>
              <a:pathLst>
                <a:path w="15516225">
                  <a:moveTo>
                    <a:pt x="0" y="0"/>
                  </a:moveTo>
                  <a:lnTo>
                    <a:pt x="15515935" y="0"/>
                  </a:lnTo>
                </a:path>
              </a:pathLst>
            </a:custGeom>
            <a:ln w="38099">
              <a:solidFill>
                <a:srgbClr val="D5D6D5"/>
              </a:solidFill>
            </a:ln>
          </p:spPr>
          <p:txBody>
            <a:bodyPr wrap="square" lIns="0" tIns="0" rIns="0" bIns="0" rtlCol="0"/>
            <a:lstStyle/>
            <a:p>
              <a:endParaRPr/>
            </a:p>
          </p:txBody>
        </p:sp>
        <p:pic>
          <p:nvPicPr>
            <p:cNvPr id="15" name="object 15"/>
            <p:cNvPicPr/>
            <p:nvPr/>
          </p:nvPicPr>
          <p:blipFill>
            <a:blip r:embed="rId5" cstate="print"/>
            <a:stretch>
              <a:fillRect/>
            </a:stretch>
          </p:blipFill>
          <p:spPr>
            <a:xfrm>
              <a:off x="1243156" y="5353049"/>
              <a:ext cx="152399" cy="152399"/>
            </a:xfrm>
            <a:prstGeom prst="rect">
              <a:avLst/>
            </a:prstGeom>
          </p:spPr>
        </p:pic>
        <p:pic>
          <p:nvPicPr>
            <p:cNvPr id="16" name="object 16"/>
            <p:cNvPicPr/>
            <p:nvPr/>
          </p:nvPicPr>
          <p:blipFill>
            <a:blip r:embed="rId4" cstate="print"/>
            <a:stretch>
              <a:fillRect/>
            </a:stretch>
          </p:blipFill>
          <p:spPr>
            <a:xfrm>
              <a:off x="16892441" y="5353049"/>
              <a:ext cx="152399" cy="152399"/>
            </a:xfrm>
            <a:prstGeom prst="rect">
              <a:avLst/>
            </a:prstGeom>
          </p:spPr>
        </p:pic>
      </p:grpSp>
      <p:sp>
        <p:nvSpPr>
          <p:cNvPr id="19" name="object 19"/>
          <p:cNvSpPr txBox="1">
            <a:spLocks noGrp="1"/>
          </p:cNvSpPr>
          <p:nvPr>
            <p:ph type="title"/>
          </p:nvPr>
        </p:nvSpPr>
        <p:spPr>
          <a:xfrm>
            <a:off x="1016000" y="917478"/>
            <a:ext cx="2371090" cy="728345"/>
          </a:xfrm>
          <a:prstGeom prst="rect">
            <a:avLst/>
          </a:prstGeom>
        </p:spPr>
        <p:txBody>
          <a:bodyPr vert="horz" wrap="square" lIns="0" tIns="13970" rIns="0" bIns="0" rtlCol="0">
            <a:spAutoFit/>
          </a:bodyPr>
          <a:lstStyle/>
          <a:p>
            <a:pPr marL="12700">
              <a:lnSpc>
                <a:spcPct val="100000"/>
              </a:lnSpc>
              <a:spcBef>
                <a:spcPts val="110"/>
              </a:spcBef>
            </a:pPr>
            <a:r>
              <a:rPr sz="4600" b="0" spc="625" dirty="0">
                <a:latin typeface="Lucida Sans Unicode"/>
                <a:cs typeface="Lucida Sans Unicode"/>
              </a:rPr>
              <a:t>M</a:t>
            </a:r>
            <a:r>
              <a:rPr sz="4600" b="0" spc="160" dirty="0">
                <a:latin typeface="Lucida Sans Unicode"/>
                <a:cs typeface="Lucida Sans Unicode"/>
              </a:rPr>
              <a:t>o</a:t>
            </a:r>
            <a:r>
              <a:rPr sz="4600" b="0" spc="270" dirty="0">
                <a:latin typeface="Lucida Sans Unicode"/>
                <a:cs typeface="Lucida Sans Unicode"/>
              </a:rPr>
              <a:t>d</a:t>
            </a:r>
            <a:r>
              <a:rPr sz="4600" b="0" spc="340" dirty="0">
                <a:latin typeface="Lucida Sans Unicode"/>
                <a:cs typeface="Lucida Sans Unicode"/>
              </a:rPr>
              <a:t>e</a:t>
            </a:r>
            <a:r>
              <a:rPr sz="4600" b="0" spc="925" dirty="0">
                <a:latin typeface="Lucida Sans Unicode"/>
                <a:cs typeface="Lucida Sans Unicode"/>
              </a:rPr>
              <a:t>l</a:t>
            </a:r>
            <a:r>
              <a:rPr sz="4600" b="0" spc="195" dirty="0">
                <a:latin typeface="Lucida Sans Unicode"/>
                <a:cs typeface="Lucida Sans Unicode"/>
              </a:rPr>
              <a:t>s</a:t>
            </a:r>
            <a:endParaRPr sz="4600">
              <a:latin typeface="Lucida Sans Unicode"/>
              <a:cs typeface="Lucida Sans Unicode"/>
            </a:endParaRPr>
          </a:p>
        </p:txBody>
      </p:sp>
      <p:sp>
        <p:nvSpPr>
          <p:cNvPr id="20" name="object 20"/>
          <p:cNvSpPr txBox="1"/>
          <p:nvPr/>
        </p:nvSpPr>
        <p:spPr>
          <a:xfrm>
            <a:off x="16183134" y="814450"/>
            <a:ext cx="1089025" cy="320601"/>
          </a:xfrm>
          <a:prstGeom prst="rect">
            <a:avLst/>
          </a:prstGeom>
        </p:spPr>
        <p:txBody>
          <a:bodyPr vert="horz" wrap="square" lIns="0" tIns="12700" rIns="0" bIns="0" rtlCol="0">
            <a:spAutoFit/>
          </a:bodyPr>
          <a:lstStyle/>
          <a:p>
            <a:pPr marL="12700">
              <a:lnSpc>
                <a:spcPct val="100000"/>
              </a:lnSpc>
              <a:spcBef>
                <a:spcPts val="100"/>
              </a:spcBef>
            </a:pPr>
            <a:r>
              <a:rPr sz="2000" spc="160" dirty="0">
                <a:solidFill>
                  <a:srgbClr val="FFFFFF"/>
                </a:solidFill>
                <a:latin typeface="Trebuchet MS"/>
                <a:cs typeface="Trebuchet MS"/>
              </a:rPr>
              <a:t>Page</a:t>
            </a:r>
            <a:r>
              <a:rPr sz="2000" spc="-15" dirty="0">
                <a:solidFill>
                  <a:srgbClr val="FFFFFF"/>
                </a:solidFill>
                <a:latin typeface="Trebuchet MS"/>
                <a:cs typeface="Trebuchet MS"/>
              </a:rPr>
              <a:t> </a:t>
            </a:r>
            <a:r>
              <a:rPr lang="en-US" sz="2000" spc="340" dirty="0">
                <a:solidFill>
                  <a:srgbClr val="FFFFFF"/>
                </a:solidFill>
                <a:latin typeface="Trebuchet MS"/>
                <a:cs typeface="Trebuchet MS"/>
              </a:rPr>
              <a:t>19</a:t>
            </a:r>
            <a:endParaRPr sz="2000" dirty="0">
              <a:latin typeface="Trebuchet MS"/>
              <a:cs typeface="Trebuchet MS"/>
            </a:endParaRPr>
          </a:p>
        </p:txBody>
      </p:sp>
      <p:sp>
        <p:nvSpPr>
          <p:cNvPr id="21" name="object 21"/>
          <p:cNvSpPr txBox="1"/>
          <p:nvPr/>
        </p:nvSpPr>
        <p:spPr>
          <a:xfrm>
            <a:off x="1458796" y="2705100"/>
            <a:ext cx="3597910" cy="1233170"/>
          </a:xfrm>
          <a:prstGeom prst="rect">
            <a:avLst/>
          </a:prstGeom>
        </p:spPr>
        <p:txBody>
          <a:bodyPr vert="horz" wrap="square" lIns="0" tIns="210185" rIns="0" bIns="0" rtlCol="0">
            <a:spAutoFit/>
          </a:bodyPr>
          <a:lstStyle/>
          <a:p>
            <a:pPr marL="12700" marR="5080">
              <a:lnSpc>
                <a:spcPct val="72000"/>
              </a:lnSpc>
              <a:spcBef>
                <a:spcPts val="1655"/>
              </a:spcBef>
            </a:pPr>
            <a:r>
              <a:rPr sz="4600" spc="505" dirty="0">
                <a:solidFill>
                  <a:srgbClr val="FFFFFF"/>
                </a:solidFill>
                <a:latin typeface="Lucida Sans Unicode"/>
                <a:cs typeface="Lucida Sans Unicode"/>
              </a:rPr>
              <a:t>Logistic </a:t>
            </a:r>
            <a:r>
              <a:rPr sz="4600" spc="509" dirty="0">
                <a:solidFill>
                  <a:srgbClr val="FFFFFF"/>
                </a:solidFill>
                <a:latin typeface="Lucida Sans Unicode"/>
                <a:cs typeface="Lucida Sans Unicode"/>
              </a:rPr>
              <a:t> </a:t>
            </a:r>
            <a:r>
              <a:rPr sz="4600" spc="385" dirty="0">
                <a:solidFill>
                  <a:srgbClr val="FFFFFF"/>
                </a:solidFill>
                <a:latin typeface="Lucida Sans Unicode"/>
                <a:cs typeface="Lucida Sans Unicode"/>
              </a:rPr>
              <a:t>R</a:t>
            </a:r>
            <a:r>
              <a:rPr sz="4600" spc="340" dirty="0">
                <a:solidFill>
                  <a:srgbClr val="FFFFFF"/>
                </a:solidFill>
                <a:latin typeface="Lucida Sans Unicode"/>
                <a:cs typeface="Lucida Sans Unicode"/>
              </a:rPr>
              <a:t>e</a:t>
            </a:r>
            <a:r>
              <a:rPr sz="4600" spc="380" dirty="0">
                <a:solidFill>
                  <a:srgbClr val="FFFFFF"/>
                </a:solidFill>
                <a:latin typeface="Lucida Sans Unicode"/>
                <a:cs typeface="Lucida Sans Unicode"/>
              </a:rPr>
              <a:t>g</a:t>
            </a:r>
            <a:r>
              <a:rPr sz="4600" spc="355" dirty="0">
                <a:solidFill>
                  <a:srgbClr val="FFFFFF"/>
                </a:solidFill>
                <a:latin typeface="Lucida Sans Unicode"/>
                <a:cs typeface="Lucida Sans Unicode"/>
              </a:rPr>
              <a:t>r</a:t>
            </a:r>
            <a:r>
              <a:rPr sz="4600" spc="340" dirty="0">
                <a:solidFill>
                  <a:srgbClr val="FFFFFF"/>
                </a:solidFill>
                <a:latin typeface="Lucida Sans Unicode"/>
                <a:cs typeface="Lucida Sans Unicode"/>
              </a:rPr>
              <a:t>e</a:t>
            </a:r>
            <a:r>
              <a:rPr sz="4600" spc="190" dirty="0">
                <a:solidFill>
                  <a:srgbClr val="FFFFFF"/>
                </a:solidFill>
                <a:latin typeface="Lucida Sans Unicode"/>
                <a:cs typeface="Lucida Sans Unicode"/>
              </a:rPr>
              <a:t>ss</a:t>
            </a:r>
            <a:r>
              <a:rPr sz="4600" spc="969" dirty="0">
                <a:solidFill>
                  <a:srgbClr val="FFFFFF"/>
                </a:solidFill>
                <a:latin typeface="Lucida Sans Unicode"/>
                <a:cs typeface="Lucida Sans Unicode"/>
              </a:rPr>
              <a:t>i</a:t>
            </a:r>
            <a:r>
              <a:rPr sz="4600" spc="160" dirty="0">
                <a:solidFill>
                  <a:srgbClr val="FFFFFF"/>
                </a:solidFill>
                <a:latin typeface="Lucida Sans Unicode"/>
                <a:cs typeface="Lucida Sans Unicode"/>
              </a:rPr>
              <a:t>o</a:t>
            </a:r>
            <a:r>
              <a:rPr sz="4600" spc="270" dirty="0">
                <a:solidFill>
                  <a:srgbClr val="FFFFFF"/>
                </a:solidFill>
                <a:latin typeface="Lucida Sans Unicode"/>
                <a:cs typeface="Lucida Sans Unicode"/>
              </a:rPr>
              <a:t>n</a:t>
            </a:r>
            <a:endParaRPr sz="4600" dirty="0">
              <a:latin typeface="Lucida Sans Unicode"/>
              <a:cs typeface="Lucida Sans Unicode"/>
            </a:endParaRPr>
          </a:p>
        </p:txBody>
      </p:sp>
      <p:sp>
        <p:nvSpPr>
          <p:cNvPr id="22" name="object 22"/>
          <p:cNvSpPr txBox="1"/>
          <p:nvPr/>
        </p:nvSpPr>
        <p:spPr>
          <a:xfrm>
            <a:off x="5152311" y="2705100"/>
            <a:ext cx="1649095" cy="1480185"/>
          </a:xfrm>
          <a:prstGeom prst="rect">
            <a:avLst/>
          </a:prstGeom>
        </p:spPr>
        <p:txBody>
          <a:bodyPr vert="horz" wrap="square" lIns="0" tIns="12065" rIns="0" bIns="0" rtlCol="0">
            <a:spAutoFit/>
          </a:bodyPr>
          <a:lstStyle/>
          <a:p>
            <a:pPr marL="12700">
              <a:lnSpc>
                <a:spcPct val="100000"/>
              </a:lnSpc>
              <a:spcBef>
                <a:spcPts val="95"/>
              </a:spcBef>
            </a:pPr>
            <a:r>
              <a:rPr sz="9550" spc="1200" dirty="0">
                <a:solidFill>
                  <a:srgbClr val="FFFFFF"/>
                </a:solidFill>
                <a:latin typeface="Lucida Sans Unicode"/>
                <a:cs typeface="Lucida Sans Unicode"/>
              </a:rPr>
              <a:t>0</a:t>
            </a:r>
            <a:r>
              <a:rPr sz="9550" spc="-505" dirty="0">
                <a:solidFill>
                  <a:srgbClr val="FFFFFF"/>
                </a:solidFill>
                <a:latin typeface="Lucida Sans Unicode"/>
                <a:cs typeface="Lucida Sans Unicode"/>
              </a:rPr>
              <a:t>1</a:t>
            </a:r>
            <a:endParaRPr sz="9550" dirty="0">
              <a:latin typeface="Lucida Sans Unicode"/>
              <a:cs typeface="Lucida Sans Unicode"/>
            </a:endParaRPr>
          </a:p>
        </p:txBody>
      </p:sp>
      <p:sp>
        <p:nvSpPr>
          <p:cNvPr id="23" name="object 23"/>
          <p:cNvSpPr txBox="1"/>
          <p:nvPr/>
        </p:nvSpPr>
        <p:spPr>
          <a:xfrm>
            <a:off x="1458796" y="6138890"/>
            <a:ext cx="2889250" cy="1233170"/>
          </a:xfrm>
          <a:prstGeom prst="rect">
            <a:avLst/>
          </a:prstGeom>
        </p:spPr>
        <p:txBody>
          <a:bodyPr vert="horz" wrap="square" lIns="0" tIns="210185" rIns="0" bIns="0" rtlCol="0">
            <a:spAutoFit/>
          </a:bodyPr>
          <a:lstStyle/>
          <a:p>
            <a:pPr marL="12700" marR="5080">
              <a:lnSpc>
                <a:spcPct val="72000"/>
              </a:lnSpc>
              <a:spcBef>
                <a:spcPts val="1655"/>
              </a:spcBef>
            </a:pPr>
            <a:r>
              <a:rPr sz="4600" spc="25" dirty="0">
                <a:solidFill>
                  <a:srgbClr val="FFFFFF"/>
                </a:solidFill>
                <a:latin typeface="Lucida Sans Unicode"/>
                <a:cs typeface="Lucida Sans Unicode"/>
              </a:rPr>
              <a:t>D</a:t>
            </a:r>
            <a:r>
              <a:rPr sz="4600" spc="340" dirty="0">
                <a:solidFill>
                  <a:srgbClr val="FFFFFF"/>
                </a:solidFill>
                <a:latin typeface="Lucida Sans Unicode"/>
                <a:cs typeface="Lucida Sans Unicode"/>
              </a:rPr>
              <a:t>e</a:t>
            </a:r>
            <a:r>
              <a:rPr sz="4600" spc="530" dirty="0">
                <a:solidFill>
                  <a:srgbClr val="FFFFFF"/>
                </a:solidFill>
                <a:latin typeface="Lucida Sans Unicode"/>
                <a:cs typeface="Lucida Sans Unicode"/>
              </a:rPr>
              <a:t>c</a:t>
            </a:r>
            <a:r>
              <a:rPr sz="4600" spc="969" dirty="0">
                <a:solidFill>
                  <a:srgbClr val="FFFFFF"/>
                </a:solidFill>
                <a:latin typeface="Lucida Sans Unicode"/>
                <a:cs typeface="Lucida Sans Unicode"/>
              </a:rPr>
              <a:t>i</a:t>
            </a:r>
            <a:r>
              <a:rPr sz="4600" spc="190" dirty="0">
                <a:solidFill>
                  <a:srgbClr val="FFFFFF"/>
                </a:solidFill>
                <a:latin typeface="Lucida Sans Unicode"/>
                <a:cs typeface="Lucida Sans Unicode"/>
              </a:rPr>
              <a:t>s</a:t>
            </a:r>
            <a:r>
              <a:rPr sz="4600" spc="969" dirty="0">
                <a:solidFill>
                  <a:srgbClr val="FFFFFF"/>
                </a:solidFill>
                <a:latin typeface="Lucida Sans Unicode"/>
                <a:cs typeface="Lucida Sans Unicode"/>
              </a:rPr>
              <a:t>i</a:t>
            </a:r>
            <a:r>
              <a:rPr sz="4600" spc="160" dirty="0">
                <a:solidFill>
                  <a:srgbClr val="FFFFFF"/>
                </a:solidFill>
                <a:latin typeface="Lucida Sans Unicode"/>
                <a:cs typeface="Lucida Sans Unicode"/>
              </a:rPr>
              <a:t>o</a:t>
            </a:r>
            <a:r>
              <a:rPr sz="4600" spc="180" dirty="0">
                <a:solidFill>
                  <a:srgbClr val="FFFFFF"/>
                </a:solidFill>
                <a:latin typeface="Lucida Sans Unicode"/>
                <a:cs typeface="Lucida Sans Unicode"/>
              </a:rPr>
              <a:t>n  </a:t>
            </a:r>
            <a:r>
              <a:rPr sz="4600" spc="290" dirty="0">
                <a:solidFill>
                  <a:srgbClr val="FFFFFF"/>
                </a:solidFill>
                <a:latin typeface="Lucida Sans Unicode"/>
                <a:cs typeface="Lucida Sans Unicode"/>
              </a:rPr>
              <a:t>Trees</a:t>
            </a:r>
            <a:endParaRPr sz="4600" dirty="0">
              <a:latin typeface="Lucida Sans Unicode"/>
              <a:cs typeface="Lucida Sans Unicode"/>
            </a:endParaRPr>
          </a:p>
        </p:txBody>
      </p:sp>
      <p:sp>
        <p:nvSpPr>
          <p:cNvPr id="24" name="object 24"/>
          <p:cNvSpPr txBox="1"/>
          <p:nvPr/>
        </p:nvSpPr>
        <p:spPr>
          <a:xfrm>
            <a:off x="5152311" y="6033496"/>
            <a:ext cx="1789430" cy="1480185"/>
          </a:xfrm>
          <a:prstGeom prst="rect">
            <a:avLst/>
          </a:prstGeom>
        </p:spPr>
        <p:txBody>
          <a:bodyPr vert="horz" wrap="square" lIns="0" tIns="12065" rIns="0" bIns="0" rtlCol="0">
            <a:spAutoFit/>
          </a:bodyPr>
          <a:lstStyle/>
          <a:p>
            <a:pPr marL="12700">
              <a:lnSpc>
                <a:spcPct val="100000"/>
              </a:lnSpc>
              <a:spcBef>
                <a:spcPts val="95"/>
              </a:spcBef>
            </a:pPr>
            <a:r>
              <a:rPr sz="9550" spc="1200" dirty="0">
                <a:solidFill>
                  <a:srgbClr val="FFFFFF"/>
                </a:solidFill>
                <a:latin typeface="Lucida Sans Unicode"/>
                <a:cs typeface="Lucida Sans Unicode"/>
              </a:rPr>
              <a:t>0</a:t>
            </a:r>
            <a:r>
              <a:rPr sz="9550" spc="600" dirty="0">
                <a:solidFill>
                  <a:srgbClr val="FFFFFF"/>
                </a:solidFill>
                <a:latin typeface="Lucida Sans Unicode"/>
                <a:cs typeface="Lucida Sans Unicode"/>
              </a:rPr>
              <a:t>2</a:t>
            </a:r>
            <a:endParaRPr sz="9550">
              <a:latin typeface="Lucida Sans Unicode"/>
              <a:cs typeface="Lucida Sans Unicode"/>
            </a:endParaRPr>
          </a:p>
        </p:txBody>
      </p:sp>
      <p:sp>
        <p:nvSpPr>
          <p:cNvPr id="26" name="Rounded Rectangle 25">
            <a:extLst>
              <a:ext uri="{FF2B5EF4-FFF2-40B4-BE49-F238E27FC236}">
                <a16:creationId xmlns:a16="http://schemas.microsoft.com/office/drawing/2014/main" id="{6D466340-C959-D181-BBB4-FACD9013BDA9}"/>
              </a:ext>
            </a:extLst>
          </p:cNvPr>
          <p:cNvSpPr/>
          <p:nvPr/>
        </p:nvSpPr>
        <p:spPr>
          <a:xfrm>
            <a:off x="228600" y="571500"/>
            <a:ext cx="4834151" cy="1447800"/>
          </a:xfrm>
          <a:prstGeom prst="roundRect">
            <a:avLst/>
          </a:prstGeom>
          <a:noFill/>
          <a:ln w="635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bject 9">
            <a:extLst>
              <a:ext uri="{FF2B5EF4-FFF2-40B4-BE49-F238E27FC236}">
                <a16:creationId xmlns:a16="http://schemas.microsoft.com/office/drawing/2014/main" id="{76AEAD27-49F0-D217-5DC8-BC2174E0B670}"/>
              </a:ext>
            </a:extLst>
          </p:cNvPr>
          <p:cNvSpPr txBox="1"/>
          <p:nvPr/>
        </p:nvSpPr>
        <p:spPr>
          <a:xfrm>
            <a:off x="4572000" y="8877300"/>
            <a:ext cx="9829800" cy="621965"/>
          </a:xfrm>
          <a:prstGeom prst="rect">
            <a:avLst/>
          </a:prstGeom>
          <a:solidFill>
            <a:srgbClr val="6E332E"/>
          </a:solidFill>
          <a:ln w="22225">
            <a:solidFill>
              <a:schemeClr val="bg1"/>
            </a:solidFill>
          </a:ln>
        </p:spPr>
        <p:txBody>
          <a:bodyPr vert="horz" wrap="square" lIns="0" tIns="173990" rIns="0" bIns="0" rtlCol="0">
            <a:spAutoFit/>
          </a:bodyPr>
          <a:lstStyle/>
          <a:p>
            <a:pPr marL="971550">
              <a:lnSpc>
                <a:spcPct val="100000"/>
              </a:lnSpc>
              <a:spcBef>
                <a:spcPts val="1370"/>
              </a:spcBef>
              <a:tabLst>
                <a:tab pos="3001645" algn="l"/>
              </a:tabLst>
            </a:pPr>
            <a:r>
              <a:rPr lang="en-US" sz="2900" spc="75" dirty="0">
                <a:solidFill>
                  <a:srgbClr val="FFFFFF"/>
                </a:solidFill>
                <a:latin typeface="Lucida Sans Unicode"/>
                <a:cs typeface="Lucida Sans Unicode"/>
              </a:rPr>
              <a:t>Data Dragons</a:t>
            </a:r>
            <a:r>
              <a:rPr sz="2900" spc="45" dirty="0">
                <a:solidFill>
                  <a:srgbClr val="FFFFFF"/>
                </a:solidFill>
                <a:latin typeface="Lucida Sans Unicode"/>
                <a:cs typeface="Lucida Sans Unicode"/>
              </a:rPr>
              <a:t> </a:t>
            </a:r>
            <a:r>
              <a:rPr sz="2900" spc="-409" dirty="0">
                <a:solidFill>
                  <a:srgbClr val="FFFFFF"/>
                </a:solidFill>
                <a:latin typeface="Lucida Sans Unicode"/>
                <a:cs typeface="Lucida Sans Unicode"/>
              </a:rPr>
              <a:t>|</a:t>
            </a:r>
            <a:r>
              <a:rPr lang="en-US" sz="2900" spc="-409" dirty="0">
                <a:solidFill>
                  <a:srgbClr val="FFFFFF"/>
                </a:solidFill>
                <a:latin typeface="Lucida Sans Unicode"/>
                <a:cs typeface="Lucida Sans Unicode"/>
              </a:rPr>
              <a:t>     </a:t>
            </a:r>
            <a:r>
              <a:rPr sz="2900" spc="130" dirty="0">
                <a:solidFill>
                  <a:srgbClr val="FFFFFF"/>
                </a:solidFill>
                <a:latin typeface="Lucida Sans Unicode"/>
                <a:cs typeface="Lucida Sans Unicode"/>
              </a:rPr>
              <a:t>University</a:t>
            </a:r>
            <a:r>
              <a:rPr sz="2900" spc="25" dirty="0">
                <a:solidFill>
                  <a:srgbClr val="FFFFFF"/>
                </a:solidFill>
                <a:latin typeface="Lucida Sans Unicode"/>
                <a:cs typeface="Lucida Sans Unicode"/>
              </a:rPr>
              <a:t> </a:t>
            </a:r>
            <a:r>
              <a:rPr sz="2900" spc="110" dirty="0">
                <a:solidFill>
                  <a:srgbClr val="FFFFFF"/>
                </a:solidFill>
                <a:latin typeface="Lucida Sans Unicode"/>
                <a:cs typeface="Lucida Sans Unicode"/>
              </a:rPr>
              <a:t>of</a:t>
            </a:r>
            <a:r>
              <a:rPr sz="2900" spc="20" dirty="0">
                <a:solidFill>
                  <a:srgbClr val="FFFFFF"/>
                </a:solidFill>
                <a:latin typeface="Lucida Sans Unicode"/>
                <a:cs typeface="Lucida Sans Unicode"/>
              </a:rPr>
              <a:t> </a:t>
            </a:r>
            <a:r>
              <a:rPr sz="2900" spc="95" dirty="0">
                <a:solidFill>
                  <a:srgbClr val="FFFFFF"/>
                </a:solidFill>
                <a:latin typeface="Lucida Sans Unicode"/>
                <a:cs typeface="Lucida Sans Unicode"/>
              </a:rPr>
              <a:t>South</a:t>
            </a:r>
            <a:r>
              <a:rPr sz="2900" spc="25" dirty="0">
                <a:solidFill>
                  <a:srgbClr val="FFFFFF"/>
                </a:solidFill>
                <a:latin typeface="Lucida Sans Unicode"/>
                <a:cs typeface="Lucida Sans Unicode"/>
              </a:rPr>
              <a:t> </a:t>
            </a:r>
            <a:r>
              <a:rPr sz="2900" spc="190" dirty="0">
                <a:solidFill>
                  <a:srgbClr val="FFFFFF"/>
                </a:solidFill>
                <a:latin typeface="Lucida Sans Unicode"/>
                <a:cs typeface="Lucida Sans Unicode"/>
              </a:rPr>
              <a:t>Florida</a:t>
            </a:r>
            <a:endParaRPr sz="2900" dirty="0">
              <a:latin typeface="Lucida Sans Unicode"/>
              <a:cs typeface="Lucida Sans Unicode"/>
            </a:endParaRPr>
          </a:p>
        </p:txBody>
      </p:sp>
      <p:pic>
        <p:nvPicPr>
          <p:cNvPr id="25" name="Picture 24">
            <a:extLst>
              <a:ext uri="{FF2B5EF4-FFF2-40B4-BE49-F238E27FC236}">
                <a16:creationId xmlns:a16="http://schemas.microsoft.com/office/drawing/2014/main" id="{EC5042E0-F138-D766-82F1-EDAF99DB1DBB}"/>
              </a:ext>
            </a:extLst>
          </p:cNvPr>
          <p:cNvPicPr>
            <a:picLocks noChangeAspect="1"/>
          </p:cNvPicPr>
          <p:nvPr/>
        </p:nvPicPr>
        <p:blipFill>
          <a:blip r:embed="rId8"/>
          <a:stretch>
            <a:fillRect/>
          </a:stretch>
        </p:blipFill>
        <p:spPr>
          <a:xfrm>
            <a:off x="8077200" y="1333500"/>
            <a:ext cx="7885260" cy="3588354"/>
          </a:xfrm>
          <a:prstGeom prst="rect">
            <a:avLst/>
          </a:prstGeom>
        </p:spPr>
      </p:pic>
      <p:pic>
        <p:nvPicPr>
          <p:cNvPr id="28" name="Picture 27">
            <a:extLst>
              <a:ext uri="{FF2B5EF4-FFF2-40B4-BE49-F238E27FC236}">
                <a16:creationId xmlns:a16="http://schemas.microsoft.com/office/drawing/2014/main" id="{BA85F5A3-419D-F751-2E2F-8A5BA3CEAC0D}"/>
              </a:ext>
            </a:extLst>
          </p:cNvPr>
          <p:cNvPicPr>
            <a:picLocks noChangeAspect="1"/>
          </p:cNvPicPr>
          <p:nvPr/>
        </p:nvPicPr>
        <p:blipFill>
          <a:blip r:embed="rId9"/>
          <a:stretch>
            <a:fillRect/>
          </a:stretch>
        </p:blipFill>
        <p:spPr>
          <a:xfrm>
            <a:off x="8153400" y="5219700"/>
            <a:ext cx="7772400" cy="349842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524"/>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6E332E"/>
          </a:solidFill>
        </p:spPr>
        <p:txBody>
          <a:bodyPr wrap="square" lIns="0" tIns="0" rIns="0" bIns="0" rtlCol="0"/>
          <a:lstStyle/>
          <a:p>
            <a:endParaRPr dirty="0"/>
          </a:p>
        </p:txBody>
      </p:sp>
      <p:pic>
        <p:nvPicPr>
          <p:cNvPr id="10" name="object 10"/>
          <p:cNvPicPr/>
          <p:nvPr/>
        </p:nvPicPr>
        <p:blipFill>
          <a:blip r:embed="rId2" cstate="print"/>
          <a:stretch>
            <a:fillRect/>
          </a:stretch>
        </p:blipFill>
        <p:spPr>
          <a:xfrm>
            <a:off x="15829849" y="954274"/>
            <a:ext cx="132612" cy="132611"/>
          </a:xfrm>
          <a:prstGeom prst="rect">
            <a:avLst/>
          </a:prstGeom>
        </p:spPr>
      </p:pic>
      <p:sp>
        <p:nvSpPr>
          <p:cNvPr id="11" name="object 11"/>
          <p:cNvSpPr txBox="1">
            <a:spLocks noGrp="1"/>
          </p:cNvSpPr>
          <p:nvPr>
            <p:ph type="title"/>
          </p:nvPr>
        </p:nvSpPr>
        <p:spPr>
          <a:xfrm>
            <a:off x="1016000" y="917480"/>
            <a:ext cx="3088640" cy="728345"/>
          </a:xfrm>
          <a:prstGeom prst="rect">
            <a:avLst/>
          </a:prstGeom>
        </p:spPr>
        <p:txBody>
          <a:bodyPr vert="horz" wrap="square" lIns="0" tIns="13970" rIns="0" bIns="0" rtlCol="0">
            <a:spAutoFit/>
          </a:bodyPr>
          <a:lstStyle/>
          <a:p>
            <a:pPr marL="12700">
              <a:lnSpc>
                <a:spcPct val="100000"/>
              </a:lnSpc>
              <a:spcBef>
                <a:spcPts val="110"/>
              </a:spcBef>
            </a:pPr>
            <a:r>
              <a:rPr sz="4600" b="0" spc="315" dirty="0">
                <a:latin typeface="Verdana"/>
                <a:cs typeface="Verdana"/>
              </a:rPr>
              <a:t>Overview</a:t>
            </a:r>
            <a:endParaRPr sz="4600" dirty="0">
              <a:latin typeface="Verdana"/>
              <a:cs typeface="Verdana"/>
            </a:endParaRPr>
          </a:p>
        </p:txBody>
      </p:sp>
      <p:sp>
        <p:nvSpPr>
          <p:cNvPr id="12" name="object 12"/>
          <p:cNvSpPr txBox="1"/>
          <p:nvPr/>
        </p:nvSpPr>
        <p:spPr>
          <a:xfrm>
            <a:off x="8891270" y="4253230"/>
            <a:ext cx="1090930" cy="356870"/>
          </a:xfrm>
          <a:prstGeom prst="rect">
            <a:avLst/>
          </a:prstGeom>
        </p:spPr>
        <p:txBody>
          <a:bodyPr vert="horz" wrap="square" lIns="0" tIns="15875" rIns="0" bIns="0" rtlCol="0">
            <a:spAutoFit/>
          </a:bodyPr>
          <a:lstStyle/>
          <a:p>
            <a:pPr marL="12700">
              <a:lnSpc>
                <a:spcPct val="100000"/>
              </a:lnSpc>
              <a:spcBef>
                <a:spcPts val="125"/>
              </a:spcBef>
            </a:pPr>
            <a:r>
              <a:rPr sz="2150" spc="65" dirty="0">
                <a:solidFill>
                  <a:srgbClr val="FFFFFF"/>
                </a:solidFill>
                <a:latin typeface="Lucida Sans Unicode"/>
                <a:cs typeface="Lucida Sans Unicode"/>
              </a:rPr>
              <a:t>Dataset</a:t>
            </a:r>
            <a:endParaRPr sz="2150" dirty="0">
              <a:latin typeface="Lucida Sans Unicode"/>
              <a:cs typeface="Lucida Sans Unicode"/>
            </a:endParaRPr>
          </a:p>
        </p:txBody>
      </p:sp>
      <p:sp>
        <p:nvSpPr>
          <p:cNvPr id="13" name="object 13"/>
          <p:cNvSpPr txBox="1"/>
          <p:nvPr/>
        </p:nvSpPr>
        <p:spPr>
          <a:xfrm>
            <a:off x="11811000" y="4167505"/>
            <a:ext cx="1668780" cy="594995"/>
          </a:xfrm>
          <a:prstGeom prst="rect">
            <a:avLst/>
          </a:prstGeom>
        </p:spPr>
        <p:txBody>
          <a:bodyPr vert="horz" wrap="square" lIns="0" tIns="104775" rIns="0" bIns="0" rtlCol="0">
            <a:spAutoFit/>
          </a:bodyPr>
          <a:lstStyle/>
          <a:p>
            <a:pPr marL="232410" marR="5080" indent="-220345">
              <a:lnSpc>
                <a:spcPct val="72700"/>
              </a:lnSpc>
              <a:spcBef>
                <a:spcPts val="825"/>
              </a:spcBef>
            </a:pPr>
            <a:r>
              <a:rPr sz="2150" spc="-70" dirty="0">
                <a:solidFill>
                  <a:srgbClr val="FFFFFF"/>
                </a:solidFill>
                <a:latin typeface="Lucida Sans Unicode"/>
                <a:cs typeface="Lucida Sans Unicode"/>
              </a:rPr>
              <a:t>D</a:t>
            </a:r>
            <a:r>
              <a:rPr sz="2150" spc="90" dirty="0">
                <a:solidFill>
                  <a:srgbClr val="FFFFFF"/>
                </a:solidFill>
                <a:latin typeface="Lucida Sans Unicode"/>
                <a:cs typeface="Lucida Sans Unicode"/>
              </a:rPr>
              <a:t>e</a:t>
            </a:r>
            <a:r>
              <a:rPr sz="2150" spc="-20" dirty="0">
                <a:solidFill>
                  <a:srgbClr val="FFFFFF"/>
                </a:solidFill>
                <a:latin typeface="Lucida Sans Unicode"/>
                <a:cs typeface="Lucida Sans Unicode"/>
              </a:rPr>
              <a:t>s</a:t>
            </a:r>
            <a:r>
              <a:rPr sz="2150" spc="180" dirty="0">
                <a:solidFill>
                  <a:srgbClr val="FFFFFF"/>
                </a:solidFill>
                <a:latin typeface="Lucida Sans Unicode"/>
                <a:cs typeface="Lucida Sans Unicode"/>
              </a:rPr>
              <a:t>c</a:t>
            </a:r>
            <a:r>
              <a:rPr sz="2150" spc="70" dirty="0">
                <a:solidFill>
                  <a:srgbClr val="FFFFFF"/>
                </a:solidFill>
                <a:latin typeface="Lucida Sans Unicode"/>
                <a:cs typeface="Lucida Sans Unicode"/>
              </a:rPr>
              <a:t>r</a:t>
            </a:r>
            <a:r>
              <a:rPr sz="2150" spc="335" dirty="0">
                <a:solidFill>
                  <a:srgbClr val="FFFFFF"/>
                </a:solidFill>
                <a:latin typeface="Lucida Sans Unicode"/>
                <a:cs typeface="Lucida Sans Unicode"/>
              </a:rPr>
              <a:t>i</a:t>
            </a:r>
            <a:r>
              <a:rPr sz="2150" spc="65" dirty="0">
                <a:solidFill>
                  <a:srgbClr val="FFFFFF"/>
                </a:solidFill>
                <a:latin typeface="Lucida Sans Unicode"/>
                <a:cs typeface="Lucida Sans Unicode"/>
              </a:rPr>
              <a:t>p</a:t>
            </a:r>
            <a:r>
              <a:rPr sz="2150" spc="130" dirty="0">
                <a:solidFill>
                  <a:srgbClr val="FFFFFF"/>
                </a:solidFill>
                <a:latin typeface="Lucida Sans Unicode"/>
                <a:cs typeface="Lucida Sans Unicode"/>
              </a:rPr>
              <a:t>t</a:t>
            </a:r>
            <a:r>
              <a:rPr sz="2150" spc="335" dirty="0">
                <a:solidFill>
                  <a:srgbClr val="FFFFFF"/>
                </a:solidFill>
                <a:latin typeface="Lucida Sans Unicode"/>
                <a:cs typeface="Lucida Sans Unicode"/>
              </a:rPr>
              <a:t>i</a:t>
            </a:r>
            <a:r>
              <a:rPr sz="2150" spc="50" dirty="0">
                <a:solidFill>
                  <a:srgbClr val="FFFFFF"/>
                </a:solidFill>
                <a:latin typeface="Lucida Sans Unicode"/>
                <a:cs typeface="Lucida Sans Unicode"/>
              </a:rPr>
              <a:t>v</a:t>
            </a:r>
            <a:r>
              <a:rPr sz="2150" spc="65" dirty="0">
                <a:solidFill>
                  <a:srgbClr val="FFFFFF"/>
                </a:solidFill>
                <a:latin typeface="Lucida Sans Unicode"/>
                <a:cs typeface="Lucida Sans Unicode"/>
              </a:rPr>
              <a:t>e  </a:t>
            </a:r>
            <a:r>
              <a:rPr sz="2150" spc="105" dirty="0">
                <a:solidFill>
                  <a:srgbClr val="FFFFFF"/>
                </a:solidFill>
                <a:latin typeface="Lucida Sans Unicode"/>
                <a:cs typeface="Lucida Sans Unicode"/>
              </a:rPr>
              <a:t>Analysis</a:t>
            </a:r>
            <a:endParaRPr sz="2150" dirty="0">
              <a:latin typeface="Lucida Sans Unicode"/>
              <a:cs typeface="Lucida Sans Unicode"/>
            </a:endParaRPr>
          </a:p>
        </p:txBody>
      </p:sp>
      <p:sp>
        <p:nvSpPr>
          <p:cNvPr id="14" name="object 14"/>
          <p:cNvSpPr txBox="1"/>
          <p:nvPr/>
        </p:nvSpPr>
        <p:spPr>
          <a:xfrm>
            <a:off x="2220894" y="4079219"/>
            <a:ext cx="1289050" cy="594995"/>
          </a:xfrm>
          <a:prstGeom prst="rect">
            <a:avLst/>
          </a:prstGeom>
        </p:spPr>
        <p:txBody>
          <a:bodyPr vert="horz" wrap="square" lIns="0" tIns="104775" rIns="0" bIns="0" rtlCol="0">
            <a:spAutoFit/>
          </a:bodyPr>
          <a:lstStyle/>
          <a:p>
            <a:pPr marL="12700" marR="5080" indent="26034">
              <a:lnSpc>
                <a:spcPct val="72700"/>
              </a:lnSpc>
              <a:spcBef>
                <a:spcPts val="825"/>
              </a:spcBef>
            </a:pPr>
            <a:r>
              <a:rPr sz="2150" spc="60" dirty="0">
                <a:solidFill>
                  <a:srgbClr val="FFFFFF"/>
                </a:solidFill>
                <a:latin typeface="Lucida Sans Unicode"/>
                <a:cs typeface="Lucida Sans Unicode"/>
              </a:rPr>
              <a:t>Business </a:t>
            </a:r>
            <a:r>
              <a:rPr sz="2150" spc="-670" dirty="0">
                <a:solidFill>
                  <a:srgbClr val="FFFFFF"/>
                </a:solidFill>
                <a:latin typeface="Lucida Sans Unicode"/>
                <a:cs typeface="Lucida Sans Unicode"/>
              </a:rPr>
              <a:t> </a:t>
            </a:r>
            <a:r>
              <a:rPr sz="2150" spc="5" dirty="0">
                <a:solidFill>
                  <a:srgbClr val="FFFFFF"/>
                </a:solidFill>
                <a:latin typeface="Lucida Sans Unicode"/>
                <a:cs typeface="Lucida Sans Unicode"/>
              </a:rPr>
              <a:t>Q</a:t>
            </a:r>
            <a:r>
              <a:rPr sz="2150" spc="-50" dirty="0">
                <a:solidFill>
                  <a:srgbClr val="FFFFFF"/>
                </a:solidFill>
                <a:latin typeface="Lucida Sans Unicode"/>
                <a:cs typeface="Lucida Sans Unicode"/>
              </a:rPr>
              <a:t>u</a:t>
            </a:r>
            <a:r>
              <a:rPr sz="2150" spc="90" dirty="0">
                <a:solidFill>
                  <a:srgbClr val="FFFFFF"/>
                </a:solidFill>
                <a:latin typeface="Lucida Sans Unicode"/>
                <a:cs typeface="Lucida Sans Unicode"/>
              </a:rPr>
              <a:t>e</a:t>
            </a:r>
            <a:r>
              <a:rPr sz="2150" spc="-20" dirty="0">
                <a:solidFill>
                  <a:srgbClr val="FFFFFF"/>
                </a:solidFill>
                <a:latin typeface="Lucida Sans Unicode"/>
                <a:cs typeface="Lucida Sans Unicode"/>
              </a:rPr>
              <a:t>s</a:t>
            </a:r>
            <a:r>
              <a:rPr sz="2150" spc="130" dirty="0">
                <a:solidFill>
                  <a:srgbClr val="FFFFFF"/>
                </a:solidFill>
                <a:latin typeface="Lucida Sans Unicode"/>
                <a:cs typeface="Lucida Sans Unicode"/>
              </a:rPr>
              <a:t>t</a:t>
            </a:r>
            <a:r>
              <a:rPr sz="2150" spc="335" dirty="0">
                <a:solidFill>
                  <a:srgbClr val="FFFFFF"/>
                </a:solidFill>
                <a:latin typeface="Lucida Sans Unicode"/>
                <a:cs typeface="Lucida Sans Unicode"/>
              </a:rPr>
              <a:t>i</a:t>
            </a:r>
            <a:r>
              <a:rPr sz="2150" spc="45" dirty="0">
                <a:solidFill>
                  <a:srgbClr val="FFFFFF"/>
                </a:solidFill>
                <a:latin typeface="Lucida Sans Unicode"/>
                <a:cs typeface="Lucida Sans Unicode"/>
              </a:rPr>
              <a:t>o</a:t>
            </a:r>
            <a:r>
              <a:rPr sz="2150" spc="-20" dirty="0">
                <a:solidFill>
                  <a:srgbClr val="FFFFFF"/>
                </a:solidFill>
                <a:latin typeface="Lucida Sans Unicode"/>
                <a:cs typeface="Lucida Sans Unicode"/>
              </a:rPr>
              <a:t>n</a:t>
            </a:r>
            <a:endParaRPr sz="2150" dirty="0">
              <a:latin typeface="Lucida Sans Unicode"/>
              <a:cs typeface="Lucida Sans Unicode"/>
            </a:endParaRPr>
          </a:p>
        </p:txBody>
      </p:sp>
      <p:sp>
        <p:nvSpPr>
          <p:cNvPr id="15" name="object 15"/>
          <p:cNvSpPr txBox="1"/>
          <p:nvPr/>
        </p:nvSpPr>
        <p:spPr>
          <a:xfrm>
            <a:off x="11932920" y="5624830"/>
            <a:ext cx="1630680" cy="356870"/>
          </a:xfrm>
          <a:prstGeom prst="rect">
            <a:avLst/>
          </a:prstGeom>
        </p:spPr>
        <p:txBody>
          <a:bodyPr vert="horz" wrap="square" lIns="0" tIns="15875" rIns="0" bIns="0" rtlCol="0">
            <a:spAutoFit/>
          </a:bodyPr>
          <a:lstStyle/>
          <a:p>
            <a:pPr marL="12700">
              <a:lnSpc>
                <a:spcPct val="100000"/>
              </a:lnSpc>
              <a:spcBef>
                <a:spcPts val="125"/>
              </a:spcBef>
            </a:pPr>
            <a:r>
              <a:rPr sz="2150" spc="100" dirty="0">
                <a:solidFill>
                  <a:srgbClr val="FFFFFF"/>
                </a:solidFill>
                <a:latin typeface="Lucida Sans Unicode"/>
                <a:cs typeface="Lucida Sans Unicode"/>
              </a:rPr>
              <a:t>Conclusion</a:t>
            </a:r>
            <a:endParaRPr sz="2150" dirty="0">
              <a:latin typeface="Lucida Sans Unicode"/>
              <a:cs typeface="Lucida Sans Unicode"/>
            </a:endParaRPr>
          </a:p>
        </p:txBody>
      </p:sp>
      <p:sp>
        <p:nvSpPr>
          <p:cNvPr id="16" name="object 16"/>
          <p:cNvSpPr txBox="1"/>
          <p:nvPr/>
        </p:nvSpPr>
        <p:spPr>
          <a:xfrm>
            <a:off x="15139670" y="5676900"/>
            <a:ext cx="1471930" cy="356870"/>
          </a:xfrm>
          <a:prstGeom prst="rect">
            <a:avLst/>
          </a:prstGeom>
        </p:spPr>
        <p:txBody>
          <a:bodyPr vert="horz" wrap="square" lIns="0" tIns="15875" rIns="0" bIns="0" rtlCol="0">
            <a:spAutoFit/>
          </a:bodyPr>
          <a:lstStyle/>
          <a:p>
            <a:pPr marL="12700">
              <a:lnSpc>
                <a:spcPct val="100000"/>
              </a:lnSpc>
              <a:spcBef>
                <a:spcPts val="125"/>
              </a:spcBef>
            </a:pPr>
            <a:r>
              <a:rPr sz="2150" spc="15" dirty="0">
                <a:solidFill>
                  <a:srgbClr val="FFFFFF"/>
                </a:solidFill>
                <a:latin typeface="Lucida Sans Unicode"/>
                <a:cs typeface="Lucida Sans Unicode"/>
              </a:rPr>
              <a:t>Thank</a:t>
            </a:r>
            <a:r>
              <a:rPr sz="2150" spc="-40" dirty="0">
                <a:solidFill>
                  <a:srgbClr val="FFFFFF"/>
                </a:solidFill>
                <a:latin typeface="Lucida Sans Unicode"/>
                <a:cs typeface="Lucida Sans Unicode"/>
              </a:rPr>
              <a:t> </a:t>
            </a:r>
            <a:r>
              <a:rPr sz="2150" spc="30" dirty="0">
                <a:solidFill>
                  <a:srgbClr val="FFFFFF"/>
                </a:solidFill>
                <a:latin typeface="Lucida Sans Unicode"/>
                <a:cs typeface="Lucida Sans Unicode"/>
              </a:rPr>
              <a:t>You</a:t>
            </a:r>
            <a:endParaRPr sz="2150" dirty="0">
              <a:latin typeface="Lucida Sans Unicode"/>
              <a:cs typeface="Lucida Sans Unicode"/>
            </a:endParaRPr>
          </a:p>
        </p:txBody>
      </p:sp>
      <p:grpSp>
        <p:nvGrpSpPr>
          <p:cNvPr id="17" name="object 17"/>
          <p:cNvGrpSpPr/>
          <p:nvPr/>
        </p:nvGrpSpPr>
        <p:grpSpPr>
          <a:xfrm>
            <a:off x="0" y="9143825"/>
            <a:ext cx="5626100" cy="152400"/>
            <a:chOff x="0" y="9143825"/>
            <a:chExt cx="5626100" cy="152400"/>
          </a:xfrm>
        </p:grpSpPr>
        <p:sp>
          <p:nvSpPr>
            <p:cNvPr id="18" name="object 18"/>
            <p:cNvSpPr/>
            <p:nvPr/>
          </p:nvSpPr>
          <p:spPr>
            <a:xfrm>
              <a:off x="0" y="9200975"/>
              <a:ext cx="5483225" cy="38100"/>
            </a:xfrm>
            <a:custGeom>
              <a:avLst/>
              <a:gdLst/>
              <a:ahLst/>
              <a:cxnLst/>
              <a:rect l="l" t="t" r="r" b="b"/>
              <a:pathLst>
                <a:path w="5483225" h="38100">
                  <a:moveTo>
                    <a:pt x="0" y="38099"/>
                  </a:moveTo>
                  <a:lnTo>
                    <a:pt x="0" y="0"/>
                  </a:lnTo>
                  <a:lnTo>
                    <a:pt x="5483037" y="0"/>
                  </a:lnTo>
                  <a:lnTo>
                    <a:pt x="5483037" y="38099"/>
                  </a:lnTo>
                  <a:lnTo>
                    <a:pt x="0" y="38099"/>
                  </a:lnTo>
                  <a:close/>
                </a:path>
              </a:pathLst>
            </a:custGeom>
            <a:solidFill>
              <a:srgbClr val="D5D6D5"/>
            </a:solidFill>
          </p:spPr>
          <p:txBody>
            <a:bodyPr wrap="square" lIns="0" tIns="0" rIns="0" bIns="0" rtlCol="0"/>
            <a:lstStyle/>
            <a:p>
              <a:endParaRPr/>
            </a:p>
          </p:txBody>
        </p:sp>
        <p:pic>
          <p:nvPicPr>
            <p:cNvPr id="19" name="object 19"/>
            <p:cNvPicPr/>
            <p:nvPr/>
          </p:nvPicPr>
          <p:blipFill>
            <a:blip r:embed="rId3" cstate="print"/>
            <a:stretch>
              <a:fillRect/>
            </a:stretch>
          </p:blipFill>
          <p:spPr>
            <a:xfrm>
              <a:off x="5473512" y="9143825"/>
              <a:ext cx="152399" cy="152399"/>
            </a:xfrm>
            <a:prstGeom prst="rect">
              <a:avLst/>
            </a:prstGeom>
          </p:spPr>
        </p:pic>
      </p:grpSp>
      <p:grpSp>
        <p:nvGrpSpPr>
          <p:cNvPr id="20" name="object 20"/>
          <p:cNvGrpSpPr/>
          <p:nvPr/>
        </p:nvGrpSpPr>
        <p:grpSpPr>
          <a:xfrm>
            <a:off x="12662038" y="9143825"/>
            <a:ext cx="5626100" cy="152400"/>
            <a:chOff x="12662038" y="9143825"/>
            <a:chExt cx="5626100" cy="152400"/>
          </a:xfrm>
        </p:grpSpPr>
        <p:sp>
          <p:nvSpPr>
            <p:cNvPr id="21" name="object 21"/>
            <p:cNvSpPr/>
            <p:nvPr/>
          </p:nvSpPr>
          <p:spPr>
            <a:xfrm>
              <a:off x="12804913" y="9200975"/>
              <a:ext cx="5483225" cy="38100"/>
            </a:xfrm>
            <a:custGeom>
              <a:avLst/>
              <a:gdLst/>
              <a:ahLst/>
              <a:cxnLst/>
              <a:rect l="l" t="t" r="r" b="b"/>
              <a:pathLst>
                <a:path w="5483225" h="38100">
                  <a:moveTo>
                    <a:pt x="5483086" y="0"/>
                  </a:moveTo>
                  <a:lnTo>
                    <a:pt x="5483086" y="38099"/>
                  </a:lnTo>
                  <a:lnTo>
                    <a:pt x="0" y="38099"/>
                  </a:lnTo>
                  <a:lnTo>
                    <a:pt x="0" y="0"/>
                  </a:lnTo>
                  <a:lnTo>
                    <a:pt x="5483086" y="0"/>
                  </a:lnTo>
                  <a:close/>
                </a:path>
              </a:pathLst>
            </a:custGeom>
            <a:solidFill>
              <a:srgbClr val="D5D6D5"/>
            </a:solidFill>
          </p:spPr>
          <p:txBody>
            <a:bodyPr wrap="square" lIns="0" tIns="0" rIns="0" bIns="0" rtlCol="0"/>
            <a:lstStyle/>
            <a:p>
              <a:endParaRPr/>
            </a:p>
          </p:txBody>
        </p:sp>
        <p:pic>
          <p:nvPicPr>
            <p:cNvPr id="22" name="object 22"/>
            <p:cNvPicPr/>
            <p:nvPr/>
          </p:nvPicPr>
          <p:blipFill>
            <a:blip r:embed="rId4" cstate="print"/>
            <a:stretch>
              <a:fillRect/>
            </a:stretch>
          </p:blipFill>
          <p:spPr>
            <a:xfrm>
              <a:off x="12662038" y="9143825"/>
              <a:ext cx="152399" cy="152399"/>
            </a:xfrm>
            <a:prstGeom prst="rect">
              <a:avLst/>
            </a:prstGeom>
          </p:spPr>
        </p:pic>
      </p:grpSp>
      <p:sp>
        <p:nvSpPr>
          <p:cNvPr id="23" name="object 23"/>
          <p:cNvSpPr txBox="1"/>
          <p:nvPr/>
        </p:nvSpPr>
        <p:spPr>
          <a:xfrm>
            <a:off x="16183134" y="814450"/>
            <a:ext cx="1089025" cy="330200"/>
          </a:xfrm>
          <a:prstGeom prst="rect">
            <a:avLst/>
          </a:prstGeom>
        </p:spPr>
        <p:txBody>
          <a:bodyPr vert="horz" wrap="square" lIns="0" tIns="12700" rIns="0" bIns="0" rtlCol="0">
            <a:spAutoFit/>
          </a:bodyPr>
          <a:lstStyle/>
          <a:p>
            <a:pPr marL="12700">
              <a:lnSpc>
                <a:spcPct val="100000"/>
              </a:lnSpc>
              <a:spcBef>
                <a:spcPts val="100"/>
              </a:spcBef>
            </a:pPr>
            <a:r>
              <a:rPr sz="2000" spc="80" dirty="0">
                <a:solidFill>
                  <a:srgbClr val="FFFFFF"/>
                </a:solidFill>
                <a:latin typeface="Lucida Sans Unicode"/>
                <a:cs typeface="Lucida Sans Unicode"/>
              </a:rPr>
              <a:t>Page</a:t>
            </a:r>
            <a:r>
              <a:rPr sz="2000" spc="-40" dirty="0">
                <a:solidFill>
                  <a:srgbClr val="FFFFFF"/>
                </a:solidFill>
                <a:latin typeface="Lucida Sans Unicode"/>
                <a:cs typeface="Lucida Sans Unicode"/>
              </a:rPr>
              <a:t> </a:t>
            </a:r>
            <a:r>
              <a:rPr sz="2000" spc="125" dirty="0">
                <a:solidFill>
                  <a:srgbClr val="FFFFFF"/>
                </a:solidFill>
                <a:latin typeface="Lucida Sans Unicode"/>
                <a:cs typeface="Lucida Sans Unicode"/>
              </a:rPr>
              <a:t>02</a:t>
            </a:r>
            <a:endParaRPr sz="2000">
              <a:latin typeface="Lucida Sans Unicode"/>
              <a:cs typeface="Lucida Sans Unicode"/>
            </a:endParaRPr>
          </a:p>
        </p:txBody>
      </p:sp>
      <p:pic>
        <p:nvPicPr>
          <p:cNvPr id="24" name="object 24"/>
          <p:cNvPicPr/>
          <p:nvPr/>
        </p:nvPicPr>
        <p:blipFill>
          <a:blip r:embed="rId5" cstate="print"/>
          <a:stretch>
            <a:fillRect/>
          </a:stretch>
        </p:blipFill>
        <p:spPr>
          <a:xfrm>
            <a:off x="15633394" y="973324"/>
            <a:ext cx="110747" cy="110749"/>
          </a:xfrm>
          <a:prstGeom prst="rect">
            <a:avLst/>
          </a:prstGeom>
        </p:spPr>
      </p:pic>
      <p:pic>
        <p:nvPicPr>
          <p:cNvPr id="25" name="object 25"/>
          <p:cNvPicPr/>
          <p:nvPr/>
        </p:nvPicPr>
        <p:blipFill>
          <a:blip r:embed="rId6" cstate="print"/>
          <a:stretch>
            <a:fillRect/>
          </a:stretch>
        </p:blipFill>
        <p:spPr>
          <a:xfrm>
            <a:off x="15415049" y="954274"/>
            <a:ext cx="148827" cy="93463"/>
          </a:xfrm>
          <a:prstGeom prst="rect">
            <a:avLst/>
          </a:prstGeom>
        </p:spPr>
      </p:pic>
      <p:sp>
        <p:nvSpPr>
          <p:cNvPr id="30" name="object 30"/>
          <p:cNvSpPr txBox="1"/>
          <p:nvPr/>
        </p:nvSpPr>
        <p:spPr>
          <a:xfrm>
            <a:off x="5346065" y="4091305"/>
            <a:ext cx="1435735" cy="594995"/>
          </a:xfrm>
          <a:prstGeom prst="rect">
            <a:avLst/>
          </a:prstGeom>
        </p:spPr>
        <p:txBody>
          <a:bodyPr vert="horz" wrap="square" lIns="0" tIns="104775" rIns="0" bIns="0" rtlCol="0">
            <a:spAutoFit/>
          </a:bodyPr>
          <a:lstStyle/>
          <a:p>
            <a:pPr marL="160655" marR="5080" indent="-148590">
              <a:lnSpc>
                <a:spcPct val="72700"/>
              </a:lnSpc>
              <a:spcBef>
                <a:spcPts val="825"/>
              </a:spcBef>
            </a:pPr>
            <a:r>
              <a:rPr sz="2150" spc="70" dirty="0">
                <a:solidFill>
                  <a:srgbClr val="FFFFFF"/>
                </a:solidFill>
                <a:latin typeface="Lucida Sans Unicode"/>
                <a:cs typeface="Lucida Sans Unicode"/>
              </a:rPr>
              <a:t>Method</a:t>
            </a:r>
            <a:r>
              <a:rPr sz="2150" spc="-55" dirty="0">
                <a:solidFill>
                  <a:srgbClr val="FFFFFF"/>
                </a:solidFill>
                <a:latin typeface="Lucida Sans Unicode"/>
                <a:cs typeface="Lucida Sans Unicode"/>
              </a:rPr>
              <a:t> </a:t>
            </a:r>
            <a:r>
              <a:rPr sz="2150" spc="575" dirty="0">
                <a:solidFill>
                  <a:srgbClr val="FFFFFF"/>
                </a:solidFill>
                <a:latin typeface="Lucida Sans Unicode"/>
                <a:cs typeface="Lucida Sans Unicode"/>
              </a:rPr>
              <a:t>&amp; </a:t>
            </a:r>
            <a:r>
              <a:rPr sz="2150" spc="-665" dirty="0">
                <a:solidFill>
                  <a:srgbClr val="FFFFFF"/>
                </a:solidFill>
                <a:latin typeface="Lucida Sans Unicode"/>
                <a:cs typeface="Lucida Sans Unicode"/>
              </a:rPr>
              <a:t> </a:t>
            </a:r>
            <a:r>
              <a:rPr sz="2150" spc="50" dirty="0">
                <a:solidFill>
                  <a:srgbClr val="FFFFFF"/>
                </a:solidFill>
                <a:latin typeface="Lucida Sans Unicode"/>
                <a:cs typeface="Lucida Sans Unicode"/>
              </a:rPr>
              <a:t>Purpose</a:t>
            </a:r>
            <a:endParaRPr sz="2150" dirty="0">
              <a:latin typeface="Lucida Sans Unicode"/>
              <a:cs typeface="Lucida Sans Unicode"/>
            </a:endParaRPr>
          </a:p>
        </p:txBody>
      </p:sp>
      <p:sp>
        <p:nvSpPr>
          <p:cNvPr id="33" name="object 33"/>
          <p:cNvSpPr txBox="1"/>
          <p:nvPr/>
        </p:nvSpPr>
        <p:spPr>
          <a:xfrm>
            <a:off x="15158720" y="4152900"/>
            <a:ext cx="1681480" cy="623570"/>
          </a:xfrm>
          <a:prstGeom prst="rect">
            <a:avLst/>
          </a:prstGeom>
        </p:spPr>
        <p:txBody>
          <a:bodyPr vert="horz" wrap="square" lIns="0" tIns="75565" rIns="0" bIns="0" rtlCol="0">
            <a:spAutoFit/>
          </a:bodyPr>
          <a:lstStyle/>
          <a:p>
            <a:pPr marL="238760" marR="5080" indent="-226695">
              <a:lnSpc>
                <a:spcPts val="2100"/>
              </a:lnSpc>
              <a:spcBef>
                <a:spcPts val="595"/>
              </a:spcBef>
            </a:pPr>
            <a:r>
              <a:rPr sz="2150" spc="50" dirty="0">
                <a:solidFill>
                  <a:srgbClr val="FFFFFF"/>
                </a:solidFill>
                <a:latin typeface="Lucida Sans Unicode"/>
                <a:cs typeface="Lucida Sans Unicode"/>
              </a:rPr>
              <a:t>E</a:t>
            </a:r>
            <a:r>
              <a:rPr sz="2150" spc="-60" dirty="0">
                <a:solidFill>
                  <a:srgbClr val="FFFFFF"/>
                </a:solidFill>
                <a:latin typeface="Lucida Sans Unicode"/>
                <a:cs typeface="Lucida Sans Unicode"/>
              </a:rPr>
              <a:t>x</a:t>
            </a:r>
            <a:r>
              <a:rPr sz="2150" spc="65" dirty="0">
                <a:solidFill>
                  <a:srgbClr val="FFFFFF"/>
                </a:solidFill>
                <a:latin typeface="Lucida Sans Unicode"/>
                <a:cs typeface="Lucida Sans Unicode"/>
              </a:rPr>
              <a:t>p</a:t>
            </a:r>
            <a:r>
              <a:rPr sz="2150" spc="320" dirty="0">
                <a:solidFill>
                  <a:srgbClr val="FFFFFF"/>
                </a:solidFill>
                <a:latin typeface="Lucida Sans Unicode"/>
                <a:cs typeface="Lucida Sans Unicode"/>
              </a:rPr>
              <a:t>l</a:t>
            </a:r>
            <a:r>
              <a:rPr sz="2150" spc="45" dirty="0">
                <a:solidFill>
                  <a:srgbClr val="FFFFFF"/>
                </a:solidFill>
                <a:latin typeface="Lucida Sans Unicode"/>
                <a:cs typeface="Lucida Sans Unicode"/>
              </a:rPr>
              <a:t>o</a:t>
            </a:r>
            <a:r>
              <a:rPr sz="2150" spc="70" dirty="0">
                <a:solidFill>
                  <a:srgbClr val="FFFFFF"/>
                </a:solidFill>
                <a:latin typeface="Lucida Sans Unicode"/>
                <a:cs typeface="Lucida Sans Unicode"/>
              </a:rPr>
              <a:t>r</a:t>
            </a:r>
            <a:r>
              <a:rPr sz="2150" spc="90" dirty="0">
                <a:solidFill>
                  <a:srgbClr val="FFFFFF"/>
                </a:solidFill>
                <a:latin typeface="Lucida Sans Unicode"/>
                <a:cs typeface="Lucida Sans Unicode"/>
              </a:rPr>
              <a:t>a</a:t>
            </a:r>
            <a:r>
              <a:rPr sz="2150" spc="130" dirty="0">
                <a:solidFill>
                  <a:srgbClr val="FFFFFF"/>
                </a:solidFill>
                <a:latin typeface="Lucida Sans Unicode"/>
                <a:cs typeface="Lucida Sans Unicode"/>
              </a:rPr>
              <a:t>t</a:t>
            </a:r>
            <a:r>
              <a:rPr sz="2150" spc="45" dirty="0">
                <a:solidFill>
                  <a:srgbClr val="FFFFFF"/>
                </a:solidFill>
                <a:latin typeface="Lucida Sans Unicode"/>
                <a:cs typeface="Lucida Sans Unicode"/>
              </a:rPr>
              <a:t>o</a:t>
            </a:r>
            <a:r>
              <a:rPr sz="2150" spc="70" dirty="0">
                <a:solidFill>
                  <a:srgbClr val="FFFFFF"/>
                </a:solidFill>
                <a:latin typeface="Lucida Sans Unicode"/>
                <a:cs typeface="Lucida Sans Unicode"/>
              </a:rPr>
              <a:t>r</a:t>
            </a:r>
            <a:r>
              <a:rPr sz="2150" spc="114" dirty="0">
                <a:solidFill>
                  <a:srgbClr val="FFFFFF"/>
                </a:solidFill>
                <a:latin typeface="Lucida Sans Unicode"/>
                <a:cs typeface="Lucida Sans Unicode"/>
              </a:rPr>
              <a:t>y  </a:t>
            </a:r>
            <a:r>
              <a:rPr sz="2150" spc="105" dirty="0">
                <a:solidFill>
                  <a:srgbClr val="FFFFFF"/>
                </a:solidFill>
                <a:latin typeface="Lucida Sans Unicode"/>
                <a:cs typeface="Lucida Sans Unicode"/>
              </a:rPr>
              <a:t>Analysis</a:t>
            </a:r>
            <a:endParaRPr sz="2150" dirty="0">
              <a:latin typeface="Lucida Sans Unicode"/>
              <a:cs typeface="Lucida Sans Unicode"/>
            </a:endParaRPr>
          </a:p>
        </p:txBody>
      </p:sp>
      <p:sp>
        <p:nvSpPr>
          <p:cNvPr id="34" name="object 34"/>
          <p:cNvSpPr txBox="1"/>
          <p:nvPr/>
        </p:nvSpPr>
        <p:spPr>
          <a:xfrm>
            <a:off x="2250660" y="5725204"/>
            <a:ext cx="1397635" cy="356870"/>
          </a:xfrm>
          <a:prstGeom prst="rect">
            <a:avLst/>
          </a:prstGeom>
        </p:spPr>
        <p:txBody>
          <a:bodyPr vert="horz" wrap="square" lIns="0" tIns="15875" rIns="0" bIns="0" rtlCol="0">
            <a:spAutoFit/>
          </a:bodyPr>
          <a:lstStyle/>
          <a:p>
            <a:pPr marL="12700">
              <a:lnSpc>
                <a:spcPct val="100000"/>
              </a:lnSpc>
              <a:spcBef>
                <a:spcPts val="125"/>
              </a:spcBef>
            </a:pPr>
            <a:r>
              <a:rPr sz="2150" spc="65" dirty="0">
                <a:solidFill>
                  <a:srgbClr val="FFFFFF"/>
                </a:solidFill>
                <a:latin typeface="Lucida Sans Unicode"/>
                <a:cs typeface="Lucida Sans Unicode"/>
              </a:rPr>
              <a:t>Data</a:t>
            </a:r>
            <a:r>
              <a:rPr sz="2150" spc="-40" dirty="0">
                <a:solidFill>
                  <a:srgbClr val="FFFFFF"/>
                </a:solidFill>
                <a:latin typeface="Lucida Sans Unicode"/>
                <a:cs typeface="Lucida Sans Unicode"/>
              </a:rPr>
              <a:t> </a:t>
            </a:r>
            <a:r>
              <a:rPr sz="2150" spc="95" dirty="0">
                <a:solidFill>
                  <a:srgbClr val="FFFFFF"/>
                </a:solidFill>
                <a:latin typeface="Lucida Sans Unicode"/>
                <a:cs typeface="Lucida Sans Unicode"/>
              </a:rPr>
              <a:t>Prep</a:t>
            </a:r>
            <a:endParaRPr sz="2150">
              <a:latin typeface="Lucida Sans Unicode"/>
              <a:cs typeface="Lucida Sans Unicode"/>
            </a:endParaRPr>
          </a:p>
        </p:txBody>
      </p:sp>
      <p:sp>
        <p:nvSpPr>
          <p:cNvPr id="36" name="object 36"/>
          <p:cNvSpPr txBox="1"/>
          <p:nvPr/>
        </p:nvSpPr>
        <p:spPr>
          <a:xfrm>
            <a:off x="5559814" y="5721541"/>
            <a:ext cx="1052195" cy="356870"/>
          </a:xfrm>
          <a:prstGeom prst="rect">
            <a:avLst/>
          </a:prstGeom>
        </p:spPr>
        <p:txBody>
          <a:bodyPr vert="horz" wrap="square" lIns="0" tIns="15875" rIns="0" bIns="0" rtlCol="0">
            <a:spAutoFit/>
          </a:bodyPr>
          <a:lstStyle/>
          <a:p>
            <a:pPr marL="12700">
              <a:lnSpc>
                <a:spcPct val="100000"/>
              </a:lnSpc>
              <a:spcBef>
                <a:spcPts val="125"/>
              </a:spcBef>
            </a:pPr>
            <a:r>
              <a:rPr sz="2150" spc="100" dirty="0">
                <a:solidFill>
                  <a:srgbClr val="FFFFFF"/>
                </a:solidFill>
                <a:latin typeface="Lucida Sans Unicode"/>
                <a:cs typeface="Lucida Sans Unicode"/>
              </a:rPr>
              <a:t>Models</a:t>
            </a:r>
            <a:endParaRPr sz="2150">
              <a:latin typeface="Lucida Sans Unicode"/>
              <a:cs typeface="Lucida Sans Unicode"/>
            </a:endParaRPr>
          </a:p>
        </p:txBody>
      </p:sp>
      <p:sp>
        <p:nvSpPr>
          <p:cNvPr id="39" name="object 39"/>
          <p:cNvSpPr txBox="1"/>
          <p:nvPr/>
        </p:nvSpPr>
        <p:spPr>
          <a:xfrm>
            <a:off x="9004935" y="5624830"/>
            <a:ext cx="1053465" cy="356870"/>
          </a:xfrm>
          <a:prstGeom prst="rect">
            <a:avLst/>
          </a:prstGeom>
        </p:spPr>
        <p:txBody>
          <a:bodyPr vert="horz" wrap="square" lIns="0" tIns="15875" rIns="0" bIns="0" rtlCol="0">
            <a:spAutoFit/>
          </a:bodyPr>
          <a:lstStyle/>
          <a:p>
            <a:pPr marL="12700">
              <a:lnSpc>
                <a:spcPct val="100000"/>
              </a:lnSpc>
              <a:spcBef>
                <a:spcPts val="125"/>
              </a:spcBef>
            </a:pPr>
            <a:r>
              <a:rPr sz="2150" spc="75" dirty="0">
                <a:solidFill>
                  <a:srgbClr val="FFFFFF"/>
                </a:solidFill>
                <a:latin typeface="Lucida Sans Unicode"/>
                <a:cs typeface="Lucida Sans Unicode"/>
              </a:rPr>
              <a:t>Results</a:t>
            </a:r>
            <a:endParaRPr sz="2150" dirty="0">
              <a:latin typeface="Lucida Sans Unicode"/>
              <a:cs typeface="Lucida Sans Unicode"/>
            </a:endParaRPr>
          </a:p>
        </p:txBody>
      </p:sp>
      <p:sp>
        <p:nvSpPr>
          <p:cNvPr id="43" name="Rounded Rectangle 42">
            <a:extLst>
              <a:ext uri="{FF2B5EF4-FFF2-40B4-BE49-F238E27FC236}">
                <a16:creationId xmlns:a16="http://schemas.microsoft.com/office/drawing/2014/main" id="{76DB20DB-E357-6A96-D8EF-2082C927E669}"/>
              </a:ext>
            </a:extLst>
          </p:cNvPr>
          <p:cNvSpPr/>
          <p:nvPr/>
        </p:nvSpPr>
        <p:spPr>
          <a:xfrm>
            <a:off x="228600" y="571500"/>
            <a:ext cx="4834151" cy="1447800"/>
          </a:xfrm>
          <a:prstGeom prst="round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rminator 43">
            <a:extLst>
              <a:ext uri="{FF2B5EF4-FFF2-40B4-BE49-F238E27FC236}">
                <a16:creationId xmlns:a16="http://schemas.microsoft.com/office/drawing/2014/main" id="{1B1E2B78-28BA-304D-6FAD-51A9C269D3F7}"/>
              </a:ext>
            </a:extLst>
          </p:cNvPr>
          <p:cNvSpPr/>
          <p:nvPr/>
        </p:nvSpPr>
        <p:spPr>
          <a:xfrm>
            <a:off x="1447800" y="3924300"/>
            <a:ext cx="2819400" cy="924902"/>
          </a:xfrm>
          <a:prstGeom prst="flowChartTerminator">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rminator 44">
            <a:extLst>
              <a:ext uri="{FF2B5EF4-FFF2-40B4-BE49-F238E27FC236}">
                <a16:creationId xmlns:a16="http://schemas.microsoft.com/office/drawing/2014/main" id="{CC535EF3-304B-483A-40ED-94D87B72DEA6}"/>
              </a:ext>
            </a:extLst>
          </p:cNvPr>
          <p:cNvSpPr/>
          <p:nvPr/>
        </p:nvSpPr>
        <p:spPr>
          <a:xfrm>
            <a:off x="4648200" y="3913798"/>
            <a:ext cx="2819400" cy="924902"/>
          </a:xfrm>
          <a:prstGeom prst="flowChartTerminator">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rminator 45">
            <a:extLst>
              <a:ext uri="{FF2B5EF4-FFF2-40B4-BE49-F238E27FC236}">
                <a16:creationId xmlns:a16="http://schemas.microsoft.com/office/drawing/2014/main" id="{DA44E650-1ACD-FDE9-0FEA-5722C9EEC4CC}"/>
              </a:ext>
            </a:extLst>
          </p:cNvPr>
          <p:cNvSpPr/>
          <p:nvPr/>
        </p:nvSpPr>
        <p:spPr>
          <a:xfrm>
            <a:off x="1447800" y="5361598"/>
            <a:ext cx="2819400" cy="924902"/>
          </a:xfrm>
          <a:prstGeom prst="flowChartTerminator">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rminator 46">
            <a:extLst>
              <a:ext uri="{FF2B5EF4-FFF2-40B4-BE49-F238E27FC236}">
                <a16:creationId xmlns:a16="http://schemas.microsoft.com/office/drawing/2014/main" id="{E080C3E1-CC7C-7B58-1DBE-1E9021D2E23D}"/>
              </a:ext>
            </a:extLst>
          </p:cNvPr>
          <p:cNvSpPr/>
          <p:nvPr/>
        </p:nvSpPr>
        <p:spPr>
          <a:xfrm>
            <a:off x="8001000" y="3989998"/>
            <a:ext cx="2819400" cy="924902"/>
          </a:xfrm>
          <a:prstGeom prst="flowChartTerminator">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rminator 47">
            <a:extLst>
              <a:ext uri="{FF2B5EF4-FFF2-40B4-BE49-F238E27FC236}">
                <a16:creationId xmlns:a16="http://schemas.microsoft.com/office/drawing/2014/main" id="{D7284915-4034-250F-491D-681DC9B3841F}"/>
              </a:ext>
            </a:extLst>
          </p:cNvPr>
          <p:cNvSpPr/>
          <p:nvPr/>
        </p:nvSpPr>
        <p:spPr>
          <a:xfrm>
            <a:off x="11277600" y="3989998"/>
            <a:ext cx="2819400" cy="924902"/>
          </a:xfrm>
          <a:prstGeom prst="flowChartTerminator">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rminator 48">
            <a:extLst>
              <a:ext uri="{FF2B5EF4-FFF2-40B4-BE49-F238E27FC236}">
                <a16:creationId xmlns:a16="http://schemas.microsoft.com/office/drawing/2014/main" id="{EFE04F38-2E2F-6311-5CC8-38A69677AB20}"/>
              </a:ext>
            </a:extLst>
          </p:cNvPr>
          <p:cNvSpPr/>
          <p:nvPr/>
        </p:nvSpPr>
        <p:spPr>
          <a:xfrm>
            <a:off x="4648200" y="5372100"/>
            <a:ext cx="2819400" cy="924902"/>
          </a:xfrm>
          <a:prstGeom prst="flowChartTerminator">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rminator 49">
            <a:extLst>
              <a:ext uri="{FF2B5EF4-FFF2-40B4-BE49-F238E27FC236}">
                <a16:creationId xmlns:a16="http://schemas.microsoft.com/office/drawing/2014/main" id="{7ECC349C-F735-121A-139E-28E34B9CE2F6}"/>
              </a:ext>
            </a:extLst>
          </p:cNvPr>
          <p:cNvSpPr/>
          <p:nvPr/>
        </p:nvSpPr>
        <p:spPr>
          <a:xfrm>
            <a:off x="14478000" y="5370148"/>
            <a:ext cx="2819400" cy="924902"/>
          </a:xfrm>
          <a:prstGeom prst="flowChartTerminator">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rminator 50">
            <a:extLst>
              <a:ext uri="{FF2B5EF4-FFF2-40B4-BE49-F238E27FC236}">
                <a16:creationId xmlns:a16="http://schemas.microsoft.com/office/drawing/2014/main" id="{1AA45B7C-11CB-9EFC-FF5D-F8FE36D6F31F}"/>
              </a:ext>
            </a:extLst>
          </p:cNvPr>
          <p:cNvSpPr/>
          <p:nvPr/>
        </p:nvSpPr>
        <p:spPr>
          <a:xfrm>
            <a:off x="8077200" y="5359229"/>
            <a:ext cx="2819400" cy="924902"/>
          </a:xfrm>
          <a:prstGeom prst="flowChartTerminator">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rminator 51">
            <a:extLst>
              <a:ext uri="{FF2B5EF4-FFF2-40B4-BE49-F238E27FC236}">
                <a16:creationId xmlns:a16="http://schemas.microsoft.com/office/drawing/2014/main" id="{61E77FEA-B1BF-A6BF-EDA2-0B703D79B023}"/>
              </a:ext>
            </a:extLst>
          </p:cNvPr>
          <p:cNvSpPr/>
          <p:nvPr/>
        </p:nvSpPr>
        <p:spPr>
          <a:xfrm>
            <a:off x="11277600" y="5359229"/>
            <a:ext cx="2819400" cy="924902"/>
          </a:xfrm>
          <a:prstGeom prst="flowChartTerminator">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rminator 52">
            <a:extLst>
              <a:ext uri="{FF2B5EF4-FFF2-40B4-BE49-F238E27FC236}">
                <a16:creationId xmlns:a16="http://schemas.microsoft.com/office/drawing/2014/main" id="{F78299BC-3B62-889F-5E7E-4DCCF6AF03A3}"/>
              </a:ext>
            </a:extLst>
          </p:cNvPr>
          <p:cNvSpPr/>
          <p:nvPr/>
        </p:nvSpPr>
        <p:spPr>
          <a:xfrm>
            <a:off x="14486455" y="3989998"/>
            <a:ext cx="2819400" cy="924902"/>
          </a:xfrm>
          <a:prstGeom prst="flowChartTerminator">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bject 9">
            <a:extLst>
              <a:ext uri="{FF2B5EF4-FFF2-40B4-BE49-F238E27FC236}">
                <a16:creationId xmlns:a16="http://schemas.microsoft.com/office/drawing/2014/main" id="{2E92B007-AF6E-29EF-FF92-567ED18A748F}"/>
              </a:ext>
            </a:extLst>
          </p:cNvPr>
          <p:cNvSpPr txBox="1"/>
          <p:nvPr/>
        </p:nvSpPr>
        <p:spPr>
          <a:xfrm>
            <a:off x="4572000" y="8877300"/>
            <a:ext cx="9829800" cy="621965"/>
          </a:xfrm>
          <a:prstGeom prst="rect">
            <a:avLst/>
          </a:prstGeom>
          <a:solidFill>
            <a:srgbClr val="6E332E"/>
          </a:solidFill>
          <a:ln w="22225">
            <a:solidFill>
              <a:schemeClr val="bg1"/>
            </a:solidFill>
          </a:ln>
        </p:spPr>
        <p:txBody>
          <a:bodyPr vert="horz" wrap="square" lIns="0" tIns="173990" rIns="0" bIns="0" rtlCol="0">
            <a:spAutoFit/>
          </a:bodyPr>
          <a:lstStyle/>
          <a:p>
            <a:pPr marL="971550">
              <a:lnSpc>
                <a:spcPct val="100000"/>
              </a:lnSpc>
              <a:spcBef>
                <a:spcPts val="1370"/>
              </a:spcBef>
              <a:tabLst>
                <a:tab pos="3001645" algn="l"/>
              </a:tabLst>
            </a:pPr>
            <a:r>
              <a:rPr lang="en-US" sz="2900" spc="75" dirty="0">
                <a:solidFill>
                  <a:srgbClr val="FFFFFF"/>
                </a:solidFill>
                <a:latin typeface="Lucida Sans Unicode"/>
                <a:cs typeface="Lucida Sans Unicode"/>
              </a:rPr>
              <a:t>Data Dragons</a:t>
            </a:r>
            <a:r>
              <a:rPr sz="2900" spc="45" dirty="0">
                <a:solidFill>
                  <a:srgbClr val="FFFFFF"/>
                </a:solidFill>
                <a:latin typeface="Lucida Sans Unicode"/>
                <a:cs typeface="Lucida Sans Unicode"/>
              </a:rPr>
              <a:t> </a:t>
            </a:r>
            <a:r>
              <a:rPr sz="2900" spc="-409" dirty="0">
                <a:solidFill>
                  <a:srgbClr val="FFFFFF"/>
                </a:solidFill>
                <a:latin typeface="Lucida Sans Unicode"/>
                <a:cs typeface="Lucida Sans Unicode"/>
              </a:rPr>
              <a:t>|</a:t>
            </a:r>
            <a:r>
              <a:rPr lang="en-US" sz="2900" spc="-409" dirty="0">
                <a:solidFill>
                  <a:srgbClr val="FFFFFF"/>
                </a:solidFill>
                <a:latin typeface="Lucida Sans Unicode"/>
                <a:cs typeface="Lucida Sans Unicode"/>
              </a:rPr>
              <a:t>     </a:t>
            </a:r>
            <a:r>
              <a:rPr sz="2900" spc="130" dirty="0">
                <a:solidFill>
                  <a:srgbClr val="FFFFFF"/>
                </a:solidFill>
                <a:latin typeface="Lucida Sans Unicode"/>
                <a:cs typeface="Lucida Sans Unicode"/>
              </a:rPr>
              <a:t>University</a:t>
            </a:r>
            <a:r>
              <a:rPr sz="2900" spc="25" dirty="0">
                <a:solidFill>
                  <a:srgbClr val="FFFFFF"/>
                </a:solidFill>
                <a:latin typeface="Lucida Sans Unicode"/>
                <a:cs typeface="Lucida Sans Unicode"/>
              </a:rPr>
              <a:t> </a:t>
            </a:r>
            <a:r>
              <a:rPr sz="2900" spc="110" dirty="0">
                <a:solidFill>
                  <a:srgbClr val="FFFFFF"/>
                </a:solidFill>
                <a:latin typeface="Lucida Sans Unicode"/>
                <a:cs typeface="Lucida Sans Unicode"/>
              </a:rPr>
              <a:t>of</a:t>
            </a:r>
            <a:r>
              <a:rPr sz="2900" spc="20" dirty="0">
                <a:solidFill>
                  <a:srgbClr val="FFFFFF"/>
                </a:solidFill>
                <a:latin typeface="Lucida Sans Unicode"/>
                <a:cs typeface="Lucida Sans Unicode"/>
              </a:rPr>
              <a:t> </a:t>
            </a:r>
            <a:r>
              <a:rPr sz="2900" spc="95" dirty="0">
                <a:solidFill>
                  <a:srgbClr val="FFFFFF"/>
                </a:solidFill>
                <a:latin typeface="Lucida Sans Unicode"/>
                <a:cs typeface="Lucida Sans Unicode"/>
              </a:rPr>
              <a:t>South</a:t>
            </a:r>
            <a:r>
              <a:rPr sz="2900" spc="25" dirty="0">
                <a:solidFill>
                  <a:srgbClr val="FFFFFF"/>
                </a:solidFill>
                <a:latin typeface="Lucida Sans Unicode"/>
                <a:cs typeface="Lucida Sans Unicode"/>
              </a:rPr>
              <a:t> </a:t>
            </a:r>
            <a:r>
              <a:rPr sz="2900" spc="190" dirty="0">
                <a:solidFill>
                  <a:srgbClr val="FFFFFF"/>
                </a:solidFill>
                <a:latin typeface="Lucida Sans Unicode"/>
                <a:cs typeface="Lucida Sans Unicode"/>
              </a:rPr>
              <a:t>Florida</a:t>
            </a:r>
            <a:endParaRPr sz="2900" dirty="0">
              <a:latin typeface="Lucida Sans Unicode"/>
              <a:cs typeface="Lucida Sans Unicod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6E332E"/>
          </a:solidFill>
        </p:spPr>
        <p:txBody>
          <a:bodyPr wrap="square" lIns="0" tIns="0" rIns="0" bIns="0" rtlCol="0"/>
          <a:lstStyle/>
          <a:p>
            <a:endParaRPr/>
          </a:p>
        </p:txBody>
      </p:sp>
      <p:pic>
        <p:nvPicPr>
          <p:cNvPr id="4" name="object 4"/>
          <p:cNvPicPr/>
          <p:nvPr/>
        </p:nvPicPr>
        <p:blipFill>
          <a:blip r:embed="rId2" cstate="print"/>
          <a:stretch>
            <a:fillRect/>
          </a:stretch>
        </p:blipFill>
        <p:spPr>
          <a:xfrm>
            <a:off x="15847448" y="958625"/>
            <a:ext cx="115014" cy="144477"/>
          </a:xfrm>
          <a:prstGeom prst="rect">
            <a:avLst/>
          </a:prstGeom>
        </p:spPr>
      </p:pic>
      <p:grpSp>
        <p:nvGrpSpPr>
          <p:cNvPr id="5" name="object 5"/>
          <p:cNvGrpSpPr/>
          <p:nvPr/>
        </p:nvGrpSpPr>
        <p:grpSpPr>
          <a:xfrm>
            <a:off x="0" y="9143825"/>
            <a:ext cx="5626100" cy="152400"/>
            <a:chOff x="0" y="9143825"/>
            <a:chExt cx="5626100" cy="152400"/>
          </a:xfrm>
        </p:grpSpPr>
        <p:sp>
          <p:nvSpPr>
            <p:cNvPr id="6" name="object 6"/>
            <p:cNvSpPr/>
            <p:nvPr/>
          </p:nvSpPr>
          <p:spPr>
            <a:xfrm>
              <a:off x="0" y="9200975"/>
              <a:ext cx="5483225" cy="38100"/>
            </a:xfrm>
            <a:custGeom>
              <a:avLst/>
              <a:gdLst/>
              <a:ahLst/>
              <a:cxnLst/>
              <a:rect l="l" t="t" r="r" b="b"/>
              <a:pathLst>
                <a:path w="5483225" h="38100">
                  <a:moveTo>
                    <a:pt x="0" y="38099"/>
                  </a:moveTo>
                  <a:lnTo>
                    <a:pt x="0" y="0"/>
                  </a:lnTo>
                  <a:lnTo>
                    <a:pt x="5483037" y="0"/>
                  </a:lnTo>
                  <a:lnTo>
                    <a:pt x="5483037" y="38099"/>
                  </a:lnTo>
                  <a:lnTo>
                    <a:pt x="0" y="38099"/>
                  </a:lnTo>
                  <a:close/>
                </a:path>
              </a:pathLst>
            </a:custGeom>
            <a:solidFill>
              <a:srgbClr val="D5D6D5"/>
            </a:solidFill>
          </p:spPr>
          <p:txBody>
            <a:bodyPr wrap="square" lIns="0" tIns="0" rIns="0" bIns="0" rtlCol="0"/>
            <a:lstStyle/>
            <a:p>
              <a:endParaRPr/>
            </a:p>
          </p:txBody>
        </p:sp>
        <p:pic>
          <p:nvPicPr>
            <p:cNvPr id="7" name="object 7"/>
            <p:cNvPicPr/>
            <p:nvPr/>
          </p:nvPicPr>
          <p:blipFill>
            <a:blip r:embed="rId3" cstate="print"/>
            <a:stretch>
              <a:fillRect/>
            </a:stretch>
          </p:blipFill>
          <p:spPr>
            <a:xfrm>
              <a:off x="5473512" y="9143825"/>
              <a:ext cx="152399" cy="152399"/>
            </a:xfrm>
            <a:prstGeom prst="rect">
              <a:avLst/>
            </a:prstGeom>
          </p:spPr>
        </p:pic>
      </p:grpSp>
      <p:sp>
        <p:nvSpPr>
          <p:cNvPr id="8" name="object 8"/>
          <p:cNvSpPr/>
          <p:nvPr/>
        </p:nvSpPr>
        <p:spPr>
          <a:xfrm>
            <a:off x="12804913" y="9200975"/>
            <a:ext cx="5483225" cy="38100"/>
          </a:xfrm>
          <a:custGeom>
            <a:avLst/>
            <a:gdLst/>
            <a:ahLst/>
            <a:cxnLst/>
            <a:rect l="l" t="t" r="r" b="b"/>
            <a:pathLst>
              <a:path w="5483225" h="38100">
                <a:moveTo>
                  <a:pt x="5483086" y="0"/>
                </a:moveTo>
                <a:lnTo>
                  <a:pt x="5483086" y="38099"/>
                </a:lnTo>
                <a:lnTo>
                  <a:pt x="0" y="38099"/>
                </a:lnTo>
                <a:lnTo>
                  <a:pt x="0" y="0"/>
                </a:lnTo>
                <a:lnTo>
                  <a:pt x="5483086" y="0"/>
                </a:lnTo>
                <a:close/>
              </a:path>
            </a:pathLst>
          </a:custGeom>
          <a:solidFill>
            <a:srgbClr val="D5D6D5"/>
          </a:solidFill>
        </p:spPr>
        <p:txBody>
          <a:bodyPr wrap="square" lIns="0" tIns="0" rIns="0" bIns="0" rtlCol="0"/>
          <a:lstStyle/>
          <a:p>
            <a:endParaRPr/>
          </a:p>
        </p:txBody>
      </p:sp>
      <p:pic>
        <p:nvPicPr>
          <p:cNvPr id="9" name="object 9"/>
          <p:cNvPicPr/>
          <p:nvPr/>
        </p:nvPicPr>
        <p:blipFill>
          <a:blip r:embed="rId4" cstate="print"/>
          <a:stretch>
            <a:fillRect/>
          </a:stretch>
        </p:blipFill>
        <p:spPr>
          <a:xfrm>
            <a:off x="15633394" y="973324"/>
            <a:ext cx="110747" cy="110750"/>
          </a:xfrm>
          <a:prstGeom prst="rect">
            <a:avLst/>
          </a:prstGeom>
        </p:spPr>
      </p:pic>
      <p:pic>
        <p:nvPicPr>
          <p:cNvPr id="10" name="object 10"/>
          <p:cNvPicPr/>
          <p:nvPr/>
        </p:nvPicPr>
        <p:blipFill>
          <a:blip r:embed="rId5" cstate="print"/>
          <a:stretch>
            <a:fillRect/>
          </a:stretch>
        </p:blipFill>
        <p:spPr>
          <a:xfrm>
            <a:off x="12662038" y="9143825"/>
            <a:ext cx="152399" cy="152399"/>
          </a:xfrm>
          <a:prstGeom prst="rect">
            <a:avLst/>
          </a:prstGeom>
        </p:spPr>
      </p:pic>
      <p:pic>
        <p:nvPicPr>
          <p:cNvPr id="11" name="object 11"/>
          <p:cNvPicPr/>
          <p:nvPr/>
        </p:nvPicPr>
        <p:blipFill>
          <a:blip r:embed="rId6" cstate="print"/>
          <a:stretch>
            <a:fillRect/>
          </a:stretch>
        </p:blipFill>
        <p:spPr>
          <a:xfrm>
            <a:off x="15415049" y="1009639"/>
            <a:ext cx="148828" cy="93463"/>
          </a:xfrm>
          <a:prstGeom prst="rect">
            <a:avLst/>
          </a:prstGeom>
        </p:spPr>
      </p:pic>
      <p:grpSp>
        <p:nvGrpSpPr>
          <p:cNvPr id="12" name="object 12"/>
          <p:cNvGrpSpPr/>
          <p:nvPr/>
        </p:nvGrpSpPr>
        <p:grpSpPr>
          <a:xfrm>
            <a:off x="1243156" y="4887969"/>
            <a:ext cx="15801975" cy="152400"/>
            <a:chOff x="1243156" y="5353050"/>
            <a:chExt cx="15801975" cy="152400"/>
          </a:xfrm>
        </p:grpSpPr>
        <p:sp>
          <p:nvSpPr>
            <p:cNvPr id="13" name="object 13"/>
            <p:cNvSpPr/>
            <p:nvPr/>
          </p:nvSpPr>
          <p:spPr>
            <a:xfrm>
              <a:off x="1386031" y="5429249"/>
              <a:ext cx="15516225" cy="0"/>
            </a:xfrm>
            <a:custGeom>
              <a:avLst/>
              <a:gdLst/>
              <a:ahLst/>
              <a:cxnLst/>
              <a:rect l="l" t="t" r="r" b="b"/>
              <a:pathLst>
                <a:path w="15516225">
                  <a:moveTo>
                    <a:pt x="0" y="0"/>
                  </a:moveTo>
                  <a:lnTo>
                    <a:pt x="15515935" y="0"/>
                  </a:lnTo>
                </a:path>
              </a:pathLst>
            </a:custGeom>
            <a:ln w="38099">
              <a:solidFill>
                <a:srgbClr val="D5D6D5"/>
              </a:solidFill>
            </a:ln>
          </p:spPr>
          <p:txBody>
            <a:bodyPr wrap="square" lIns="0" tIns="0" rIns="0" bIns="0" rtlCol="0"/>
            <a:lstStyle/>
            <a:p>
              <a:endParaRPr/>
            </a:p>
          </p:txBody>
        </p:sp>
        <p:pic>
          <p:nvPicPr>
            <p:cNvPr id="14" name="object 14"/>
            <p:cNvPicPr/>
            <p:nvPr/>
          </p:nvPicPr>
          <p:blipFill>
            <a:blip r:embed="rId5" cstate="print"/>
            <a:stretch>
              <a:fillRect/>
            </a:stretch>
          </p:blipFill>
          <p:spPr>
            <a:xfrm>
              <a:off x="1243156" y="5353050"/>
              <a:ext cx="152399" cy="152399"/>
            </a:xfrm>
            <a:prstGeom prst="rect">
              <a:avLst/>
            </a:prstGeom>
          </p:spPr>
        </p:pic>
        <p:pic>
          <p:nvPicPr>
            <p:cNvPr id="15" name="object 15"/>
            <p:cNvPicPr/>
            <p:nvPr/>
          </p:nvPicPr>
          <p:blipFill>
            <a:blip r:embed="rId3" cstate="print"/>
            <a:stretch>
              <a:fillRect/>
            </a:stretch>
          </p:blipFill>
          <p:spPr>
            <a:xfrm>
              <a:off x="16892441" y="5353050"/>
              <a:ext cx="152399" cy="152399"/>
            </a:xfrm>
            <a:prstGeom prst="rect">
              <a:avLst/>
            </a:prstGeom>
          </p:spPr>
        </p:pic>
      </p:grpSp>
      <p:sp>
        <p:nvSpPr>
          <p:cNvPr id="18" name="object 18"/>
          <p:cNvSpPr txBox="1">
            <a:spLocks noGrp="1"/>
          </p:cNvSpPr>
          <p:nvPr>
            <p:ph type="title"/>
          </p:nvPr>
        </p:nvSpPr>
        <p:spPr>
          <a:xfrm>
            <a:off x="1016000" y="917479"/>
            <a:ext cx="2371090" cy="728345"/>
          </a:xfrm>
          <a:prstGeom prst="rect">
            <a:avLst/>
          </a:prstGeom>
        </p:spPr>
        <p:txBody>
          <a:bodyPr vert="horz" wrap="square" lIns="0" tIns="13970" rIns="0" bIns="0" rtlCol="0">
            <a:spAutoFit/>
          </a:bodyPr>
          <a:lstStyle/>
          <a:p>
            <a:pPr marL="12700">
              <a:lnSpc>
                <a:spcPct val="100000"/>
              </a:lnSpc>
              <a:spcBef>
                <a:spcPts val="110"/>
              </a:spcBef>
            </a:pPr>
            <a:r>
              <a:rPr sz="4600" b="0" spc="625" dirty="0">
                <a:latin typeface="Lucida Sans Unicode"/>
                <a:cs typeface="Lucida Sans Unicode"/>
              </a:rPr>
              <a:t>M</a:t>
            </a:r>
            <a:r>
              <a:rPr sz="4600" b="0" spc="160" dirty="0">
                <a:latin typeface="Lucida Sans Unicode"/>
                <a:cs typeface="Lucida Sans Unicode"/>
              </a:rPr>
              <a:t>o</a:t>
            </a:r>
            <a:r>
              <a:rPr sz="4600" b="0" spc="270" dirty="0">
                <a:latin typeface="Lucida Sans Unicode"/>
                <a:cs typeface="Lucida Sans Unicode"/>
              </a:rPr>
              <a:t>d</a:t>
            </a:r>
            <a:r>
              <a:rPr sz="4600" b="0" spc="340" dirty="0">
                <a:latin typeface="Lucida Sans Unicode"/>
                <a:cs typeface="Lucida Sans Unicode"/>
              </a:rPr>
              <a:t>e</a:t>
            </a:r>
            <a:r>
              <a:rPr sz="4600" b="0" spc="925" dirty="0">
                <a:latin typeface="Lucida Sans Unicode"/>
                <a:cs typeface="Lucida Sans Unicode"/>
              </a:rPr>
              <a:t>l</a:t>
            </a:r>
            <a:r>
              <a:rPr sz="4600" b="0" spc="195" dirty="0">
                <a:latin typeface="Lucida Sans Unicode"/>
                <a:cs typeface="Lucida Sans Unicode"/>
              </a:rPr>
              <a:t>s</a:t>
            </a:r>
            <a:endParaRPr sz="4600">
              <a:latin typeface="Lucida Sans Unicode"/>
              <a:cs typeface="Lucida Sans Unicode"/>
            </a:endParaRPr>
          </a:p>
        </p:txBody>
      </p:sp>
      <p:sp>
        <p:nvSpPr>
          <p:cNvPr id="19" name="object 19"/>
          <p:cNvSpPr txBox="1"/>
          <p:nvPr/>
        </p:nvSpPr>
        <p:spPr>
          <a:xfrm>
            <a:off x="16244600" y="814450"/>
            <a:ext cx="1027430" cy="330200"/>
          </a:xfrm>
          <a:prstGeom prst="rect">
            <a:avLst/>
          </a:prstGeom>
        </p:spPr>
        <p:txBody>
          <a:bodyPr vert="horz" wrap="square" lIns="0" tIns="12700" rIns="0" bIns="0" rtlCol="0">
            <a:spAutoFit/>
          </a:bodyPr>
          <a:lstStyle/>
          <a:p>
            <a:pPr marL="12700">
              <a:lnSpc>
                <a:spcPct val="100000"/>
              </a:lnSpc>
              <a:spcBef>
                <a:spcPts val="100"/>
              </a:spcBef>
            </a:pPr>
            <a:r>
              <a:rPr sz="2000" spc="160" dirty="0">
                <a:solidFill>
                  <a:srgbClr val="FFFFFF"/>
                </a:solidFill>
                <a:latin typeface="Trebuchet MS"/>
                <a:cs typeface="Trebuchet MS"/>
              </a:rPr>
              <a:t>Page</a:t>
            </a:r>
            <a:r>
              <a:rPr sz="2000" spc="-10" dirty="0">
                <a:solidFill>
                  <a:srgbClr val="FFFFFF"/>
                </a:solidFill>
                <a:latin typeface="Trebuchet MS"/>
                <a:cs typeface="Trebuchet MS"/>
              </a:rPr>
              <a:t> </a:t>
            </a:r>
            <a:r>
              <a:rPr sz="2000" spc="95" dirty="0">
                <a:solidFill>
                  <a:srgbClr val="FFFFFF"/>
                </a:solidFill>
                <a:latin typeface="Trebuchet MS"/>
                <a:cs typeface="Trebuchet MS"/>
              </a:rPr>
              <a:t>2</a:t>
            </a:r>
            <a:r>
              <a:rPr lang="en-US" sz="2000" spc="95" dirty="0">
                <a:solidFill>
                  <a:srgbClr val="FFFFFF"/>
                </a:solidFill>
                <a:latin typeface="Trebuchet MS"/>
                <a:cs typeface="Trebuchet MS"/>
              </a:rPr>
              <a:t>0</a:t>
            </a:r>
            <a:endParaRPr sz="2000" dirty="0">
              <a:latin typeface="Trebuchet MS"/>
              <a:cs typeface="Trebuchet MS"/>
            </a:endParaRPr>
          </a:p>
        </p:txBody>
      </p:sp>
      <p:sp>
        <p:nvSpPr>
          <p:cNvPr id="20" name="object 20"/>
          <p:cNvSpPr txBox="1"/>
          <p:nvPr/>
        </p:nvSpPr>
        <p:spPr>
          <a:xfrm>
            <a:off x="1458796" y="2708148"/>
            <a:ext cx="3132455" cy="1737995"/>
          </a:xfrm>
          <a:prstGeom prst="rect">
            <a:avLst/>
          </a:prstGeom>
        </p:spPr>
        <p:txBody>
          <a:bodyPr vert="horz" wrap="square" lIns="0" tIns="210185" rIns="0" bIns="0" rtlCol="0">
            <a:spAutoFit/>
          </a:bodyPr>
          <a:lstStyle/>
          <a:p>
            <a:pPr marL="12700" marR="5080">
              <a:lnSpc>
                <a:spcPct val="72000"/>
              </a:lnSpc>
              <a:spcBef>
                <a:spcPts val="1655"/>
              </a:spcBef>
            </a:pPr>
            <a:r>
              <a:rPr sz="4600" spc="385" dirty="0">
                <a:solidFill>
                  <a:srgbClr val="FFFFFF"/>
                </a:solidFill>
                <a:latin typeface="Lucida Sans Unicode"/>
                <a:cs typeface="Lucida Sans Unicode"/>
              </a:rPr>
              <a:t>Support </a:t>
            </a:r>
            <a:r>
              <a:rPr sz="4600" spc="390" dirty="0">
                <a:solidFill>
                  <a:srgbClr val="FFFFFF"/>
                </a:solidFill>
                <a:latin typeface="Lucida Sans Unicode"/>
                <a:cs typeface="Lucida Sans Unicode"/>
              </a:rPr>
              <a:t> </a:t>
            </a:r>
            <a:r>
              <a:rPr sz="4600" spc="425" dirty="0">
                <a:solidFill>
                  <a:srgbClr val="FFFFFF"/>
                </a:solidFill>
                <a:latin typeface="Lucida Sans Unicode"/>
                <a:cs typeface="Lucida Sans Unicode"/>
              </a:rPr>
              <a:t>Vector </a:t>
            </a:r>
            <a:r>
              <a:rPr sz="4600" spc="430" dirty="0">
                <a:solidFill>
                  <a:srgbClr val="FFFFFF"/>
                </a:solidFill>
                <a:latin typeface="Lucida Sans Unicode"/>
                <a:cs typeface="Lucida Sans Unicode"/>
              </a:rPr>
              <a:t> </a:t>
            </a:r>
            <a:r>
              <a:rPr sz="4600" spc="625" dirty="0">
                <a:solidFill>
                  <a:srgbClr val="FFFFFF"/>
                </a:solidFill>
                <a:latin typeface="Lucida Sans Unicode"/>
                <a:cs typeface="Lucida Sans Unicode"/>
              </a:rPr>
              <a:t>M</a:t>
            </a:r>
            <a:r>
              <a:rPr sz="4600" spc="420" dirty="0">
                <a:solidFill>
                  <a:srgbClr val="FFFFFF"/>
                </a:solidFill>
                <a:latin typeface="Lucida Sans Unicode"/>
                <a:cs typeface="Lucida Sans Unicode"/>
              </a:rPr>
              <a:t>a</a:t>
            </a:r>
            <a:r>
              <a:rPr sz="4600" spc="530" dirty="0">
                <a:solidFill>
                  <a:srgbClr val="FFFFFF"/>
                </a:solidFill>
                <a:latin typeface="Lucida Sans Unicode"/>
                <a:cs typeface="Lucida Sans Unicode"/>
              </a:rPr>
              <a:t>c</a:t>
            </a:r>
            <a:r>
              <a:rPr sz="4600" spc="265" dirty="0">
                <a:solidFill>
                  <a:srgbClr val="FFFFFF"/>
                </a:solidFill>
                <a:latin typeface="Lucida Sans Unicode"/>
                <a:cs typeface="Lucida Sans Unicode"/>
              </a:rPr>
              <a:t>h</a:t>
            </a:r>
            <a:r>
              <a:rPr sz="4600" spc="969" dirty="0">
                <a:solidFill>
                  <a:srgbClr val="FFFFFF"/>
                </a:solidFill>
                <a:latin typeface="Lucida Sans Unicode"/>
                <a:cs typeface="Lucida Sans Unicode"/>
              </a:rPr>
              <a:t>i</a:t>
            </a:r>
            <a:r>
              <a:rPr sz="4600" spc="265" dirty="0">
                <a:solidFill>
                  <a:srgbClr val="FFFFFF"/>
                </a:solidFill>
                <a:latin typeface="Lucida Sans Unicode"/>
                <a:cs typeface="Lucida Sans Unicode"/>
              </a:rPr>
              <a:t>n</a:t>
            </a:r>
            <a:r>
              <a:rPr sz="4600" spc="340" dirty="0">
                <a:solidFill>
                  <a:srgbClr val="FFFFFF"/>
                </a:solidFill>
                <a:latin typeface="Lucida Sans Unicode"/>
                <a:cs typeface="Lucida Sans Unicode"/>
              </a:rPr>
              <a:t>e</a:t>
            </a:r>
            <a:r>
              <a:rPr sz="4600" spc="195" dirty="0">
                <a:solidFill>
                  <a:srgbClr val="FFFFFF"/>
                </a:solidFill>
                <a:latin typeface="Lucida Sans Unicode"/>
                <a:cs typeface="Lucida Sans Unicode"/>
              </a:rPr>
              <a:t>s</a:t>
            </a:r>
            <a:endParaRPr sz="4600" dirty="0">
              <a:latin typeface="Lucida Sans Unicode"/>
              <a:cs typeface="Lucida Sans Unicode"/>
            </a:endParaRPr>
          </a:p>
        </p:txBody>
      </p:sp>
      <p:sp>
        <p:nvSpPr>
          <p:cNvPr id="21" name="object 21"/>
          <p:cNvSpPr txBox="1"/>
          <p:nvPr/>
        </p:nvSpPr>
        <p:spPr>
          <a:xfrm>
            <a:off x="5152311" y="2602755"/>
            <a:ext cx="1809114" cy="1480185"/>
          </a:xfrm>
          <a:prstGeom prst="rect">
            <a:avLst/>
          </a:prstGeom>
        </p:spPr>
        <p:txBody>
          <a:bodyPr vert="horz" wrap="square" lIns="0" tIns="12065" rIns="0" bIns="0" rtlCol="0">
            <a:spAutoFit/>
          </a:bodyPr>
          <a:lstStyle/>
          <a:p>
            <a:pPr marL="12700">
              <a:lnSpc>
                <a:spcPct val="100000"/>
              </a:lnSpc>
              <a:spcBef>
                <a:spcPts val="95"/>
              </a:spcBef>
            </a:pPr>
            <a:r>
              <a:rPr sz="9550" spc="1200" dirty="0">
                <a:solidFill>
                  <a:srgbClr val="FFFFFF"/>
                </a:solidFill>
                <a:latin typeface="Lucida Sans Unicode"/>
                <a:cs typeface="Lucida Sans Unicode"/>
              </a:rPr>
              <a:t>0</a:t>
            </a:r>
            <a:r>
              <a:rPr sz="9550" spc="755" dirty="0">
                <a:solidFill>
                  <a:srgbClr val="FFFFFF"/>
                </a:solidFill>
                <a:latin typeface="Lucida Sans Unicode"/>
                <a:cs typeface="Lucida Sans Unicode"/>
              </a:rPr>
              <a:t>3</a:t>
            </a:r>
            <a:endParaRPr sz="9550" dirty="0">
              <a:latin typeface="Lucida Sans Unicode"/>
              <a:cs typeface="Lucida Sans Unicode"/>
            </a:endParaRPr>
          </a:p>
        </p:txBody>
      </p:sp>
      <p:sp>
        <p:nvSpPr>
          <p:cNvPr id="22" name="object 22"/>
          <p:cNvSpPr txBox="1"/>
          <p:nvPr/>
        </p:nvSpPr>
        <p:spPr>
          <a:xfrm>
            <a:off x="1458796" y="5673809"/>
            <a:ext cx="2560955" cy="1233170"/>
          </a:xfrm>
          <a:prstGeom prst="rect">
            <a:avLst/>
          </a:prstGeom>
        </p:spPr>
        <p:txBody>
          <a:bodyPr vert="horz" wrap="square" lIns="0" tIns="210185" rIns="0" bIns="0" rtlCol="0">
            <a:spAutoFit/>
          </a:bodyPr>
          <a:lstStyle/>
          <a:p>
            <a:pPr marL="12700" marR="5080">
              <a:lnSpc>
                <a:spcPct val="72000"/>
              </a:lnSpc>
              <a:spcBef>
                <a:spcPts val="1655"/>
              </a:spcBef>
            </a:pPr>
            <a:r>
              <a:rPr sz="4600" spc="385" dirty="0">
                <a:solidFill>
                  <a:srgbClr val="FFFFFF"/>
                </a:solidFill>
                <a:latin typeface="Lucida Sans Unicode"/>
                <a:cs typeface="Lucida Sans Unicode"/>
              </a:rPr>
              <a:t>R</a:t>
            </a:r>
            <a:r>
              <a:rPr sz="4600" spc="420" dirty="0">
                <a:solidFill>
                  <a:srgbClr val="FFFFFF"/>
                </a:solidFill>
                <a:latin typeface="Lucida Sans Unicode"/>
                <a:cs typeface="Lucida Sans Unicode"/>
              </a:rPr>
              <a:t>a</a:t>
            </a:r>
            <a:r>
              <a:rPr sz="4600" spc="265" dirty="0">
                <a:solidFill>
                  <a:srgbClr val="FFFFFF"/>
                </a:solidFill>
                <a:latin typeface="Lucida Sans Unicode"/>
                <a:cs typeface="Lucida Sans Unicode"/>
              </a:rPr>
              <a:t>n</a:t>
            </a:r>
            <a:r>
              <a:rPr sz="4600" spc="270" dirty="0">
                <a:solidFill>
                  <a:srgbClr val="FFFFFF"/>
                </a:solidFill>
                <a:latin typeface="Lucida Sans Unicode"/>
                <a:cs typeface="Lucida Sans Unicode"/>
              </a:rPr>
              <a:t>d</a:t>
            </a:r>
            <a:r>
              <a:rPr sz="4600" spc="160" dirty="0">
                <a:solidFill>
                  <a:srgbClr val="FFFFFF"/>
                </a:solidFill>
                <a:latin typeface="Lucida Sans Unicode"/>
                <a:cs typeface="Lucida Sans Unicode"/>
              </a:rPr>
              <a:t>o</a:t>
            </a:r>
            <a:r>
              <a:rPr sz="4600" spc="55" dirty="0">
                <a:solidFill>
                  <a:srgbClr val="FFFFFF"/>
                </a:solidFill>
                <a:latin typeface="Lucida Sans Unicode"/>
                <a:cs typeface="Lucida Sans Unicode"/>
              </a:rPr>
              <a:t>m  </a:t>
            </a:r>
            <a:r>
              <a:rPr sz="4600" spc="325" dirty="0">
                <a:solidFill>
                  <a:srgbClr val="FFFFFF"/>
                </a:solidFill>
                <a:latin typeface="Lucida Sans Unicode"/>
                <a:cs typeface="Lucida Sans Unicode"/>
              </a:rPr>
              <a:t>Forest</a:t>
            </a:r>
            <a:endParaRPr sz="4600">
              <a:latin typeface="Lucida Sans Unicode"/>
              <a:cs typeface="Lucida Sans Unicode"/>
            </a:endParaRPr>
          </a:p>
        </p:txBody>
      </p:sp>
      <p:sp>
        <p:nvSpPr>
          <p:cNvPr id="23" name="object 23"/>
          <p:cNvSpPr txBox="1"/>
          <p:nvPr/>
        </p:nvSpPr>
        <p:spPr>
          <a:xfrm>
            <a:off x="5152311" y="5568416"/>
            <a:ext cx="1788160" cy="1480185"/>
          </a:xfrm>
          <a:prstGeom prst="rect">
            <a:avLst/>
          </a:prstGeom>
        </p:spPr>
        <p:txBody>
          <a:bodyPr vert="horz" wrap="square" lIns="0" tIns="12065" rIns="0" bIns="0" rtlCol="0">
            <a:spAutoFit/>
          </a:bodyPr>
          <a:lstStyle/>
          <a:p>
            <a:pPr marL="12700">
              <a:lnSpc>
                <a:spcPct val="100000"/>
              </a:lnSpc>
              <a:spcBef>
                <a:spcPts val="95"/>
              </a:spcBef>
            </a:pPr>
            <a:r>
              <a:rPr sz="9550" spc="1200" dirty="0">
                <a:solidFill>
                  <a:srgbClr val="FFFFFF"/>
                </a:solidFill>
                <a:latin typeface="Lucida Sans Unicode"/>
                <a:cs typeface="Lucida Sans Unicode"/>
              </a:rPr>
              <a:t>0</a:t>
            </a:r>
            <a:r>
              <a:rPr sz="9550" spc="595" dirty="0">
                <a:solidFill>
                  <a:srgbClr val="FFFFFF"/>
                </a:solidFill>
                <a:latin typeface="Lucida Sans Unicode"/>
                <a:cs typeface="Lucida Sans Unicode"/>
              </a:rPr>
              <a:t>4</a:t>
            </a:r>
            <a:endParaRPr sz="9550">
              <a:latin typeface="Lucida Sans Unicode"/>
              <a:cs typeface="Lucida Sans Unicode"/>
            </a:endParaRPr>
          </a:p>
        </p:txBody>
      </p:sp>
      <p:sp>
        <p:nvSpPr>
          <p:cNvPr id="25" name="Rounded Rectangle 24">
            <a:extLst>
              <a:ext uri="{FF2B5EF4-FFF2-40B4-BE49-F238E27FC236}">
                <a16:creationId xmlns:a16="http://schemas.microsoft.com/office/drawing/2014/main" id="{294619EA-868F-138D-1DC4-9058232AE1AB}"/>
              </a:ext>
            </a:extLst>
          </p:cNvPr>
          <p:cNvSpPr/>
          <p:nvPr/>
        </p:nvSpPr>
        <p:spPr>
          <a:xfrm>
            <a:off x="228600" y="571500"/>
            <a:ext cx="4834151" cy="1447800"/>
          </a:xfrm>
          <a:prstGeom prst="roundRect">
            <a:avLst/>
          </a:prstGeom>
          <a:noFill/>
          <a:ln w="635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bject 9">
            <a:extLst>
              <a:ext uri="{FF2B5EF4-FFF2-40B4-BE49-F238E27FC236}">
                <a16:creationId xmlns:a16="http://schemas.microsoft.com/office/drawing/2014/main" id="{587EC0EE-17E9-BD52-5AB4-4A8213A5AED4}"/>
              </a:ext>
            </a:extLst>
          </p:cNvPr>
          <p:cNvSpPr txBox="1"/>
          <p:nvPr/>
        </p:nvSpPr>
        <p:spPr>
          <a:xfrm>
            <a:off x="4572000" y="8877300"/>
            <a:ext cx="9829800" cy="621965"/>
          </a:xfrm>
          <a:prstGeom prst="rect">
            <a:avLst/>
          </a:prstGeom>
          <a:solidFill>
            <a:srgbClr val="6E332E"/>
          </a:solidFill>
          <a:ln w="22225">
            <a:solidFill>
              <a:schemeClr val="bg1"/>
            </a:solidFill>
          </a:ln>
        </p:spPr>
        <p:txBody>
          <a:bodyPr vert="horz" wrap="square" lIns="0" tIns="173990" rIns="0" bIns="0" rtlCol="0">
            <a:spAutoFit/>
          </a:bodyPr>
          <a:lstStyle/>
          <a:p>
            <a:pPr marL="971550">
              <a:lnSpc>
                <a:spcPct val="100000"/>
              </a:lnSpc>
              <a:spcBef>
                <a:spcPts val="1370"/>
              </a:spcBef>
              <a:tabLst>
                <a:tab pos="3001645" algn="l"/>
              </a:tabLst>
            </a:pPr>
            <a:r>
              <a:rPr lang="en-US" sz="2900" spc="75" dirty="0">
                <a:solidFill>
                  <a:srgbClr val="FFFFFF"/>
                </a:solidFill>
                <a:latin typeface="Lucida Sans Unicode"/>
                <a:cs typeface="Lucida Sans Unicode"/>
              </a:rPr>
              <a:t>Data Dragons</a:t>
            </a:r>
            <a:r>
              <a:rPr sz="2900" spc="45" dirty="0">
                <a:solidFill>
                  <a:srgbClr val="FFFFFF"/>
                </a:solidFill>
                <a:latin typeface="Lucida Sans Unicode"/>
                <a:cs typeface="Lucida Sans Unicode"/>
              </a:rPr>
              <a:t> </a:t>
            </a:r>
            <a:r>
              <a:rPr sz="2900" spc="-409" dirty="0">
                <a:solidFill>
                  <a:srgbClr val="FFFFFF"/>
                </a:solidFill>
                <a:latin typeface="Lucida Sans Unicode"/>
                <a:cs typeface="Lucida Sans Unicode"/>
              </a:rPr>
              <a:t>|</a:t>
            </a:r>
            <a:r>
              <a:rPr lang="en-US" sz="2900" spc="-409" dirty="0">
                <a:solidFill>
                  <a:srgbClr val="FFFFFF"/>
                </a:solidFill>
                <a:latin typeface="Lucida Sans Unicode"/>
                <a:cs typeface="Lucida Sans Unicode"/>
              </a:rPr>
              <a:t>     </a:t>
            </a:r>
            <a:r>
              <a:rPr sz="2900" spc="130" dirty="0">
                <a:solidFill>
                  <a:srgbClr val="FFFFFF"/>
                </a:solidFill>
                <a:latin typeface="Lucida Sans Unicode"/>
                <a:cs typeface="Lucida Sans Unicode"/>
              </a:rPr>
              <a:t>University</a:t>
            </a:r>
            <a:r>
              <a:rPr sz="2900" spc="25" dirty="0">
                <a:solidFill>
                  <a:srgbClr val="FFFFFF"/>
                </a:solidFill>
                <a:latin typeface="Lucida Sans Unicode"/>
                <a:cs typeface="Lucida Sans Unicode"/>
              </a:rPr>
              <a:t> </a:t>
            </a:r>
            <a:r>
              <a:rPr sz="2900" spc="110" dirty="0">
                <a:solidFill>
                  <a:srgbClr val="FFFFFF"/>
                </a:solidFill>
                <a:latin typeface="Lucida Sans Unicode"/>
                <a:cs typeface="Lucida Sans Unicode"/>
              </a:rPr>
              <a:t>of</a:t>
            </a:r>
            <a:r>
              <a:rPr sz="2900" spc="20" dirty="0">
                <a:solidFill>
                  <a:srgbClr val="FFFFFF"/>
                </a:solidFill>
                <a:latin typeface="Lucida Sans Unicode"/>
                <a:cs typeface="Lucida Sans Unicode"/>
              </a:rPr>
              <a:t> </a:t>
            </a:r>
            <a:r>
              <a:rPr sz="2900" spc="95" dirty="0">
                <a:solidFill>
                  <a:srgbClr val="FFFFFF"/>
                </a:solidFill>
                <a:latin typeface="Lucida Sans Unicode"/>
                <a:cs typeface="Lucida Sans Unicode"/>
              </a:rPr>
              <a:t>South</a:t>
            </a:r>
            <a:r>
              <a:rPr sz="2900" spc="25" dirty="0">
                <a:solidFill>
                  <a:srgbClr val="FFFFFF"/>
                </a:solidFill>
                <a:latin typeface="Lucida Sans Unicode"/>
                <a:cs typeface="Lucida Sans Unicode"/>
              </a:rPr>
              <a:t> </a:t>
            </a:r>
            <a:r>
              <a:rPr sz="2900" spc="190" dirty="0">
                <a:solidFill>
                  <a:srgbClr val="FFFFFF"/>
                </a:solidFill>
                <a:latin typeface="Lucida Sans Unicode"/>
                <a:cs typeface="Lucida Sans Unicode"/>
              </a:rPr>
              <a:t>Florida</a:t>
            </a:r>
            <a:endParaRPr sz="2900" dirty="0">
              <a:latin typeface="Lucida Sans Unicode"/>
              <a:cs typeface="Lucida Sans Unicode"/>
            </a:endParaRPr>
          </a:p>
        </p:txBody>
      </p:sp>
      <p:pic>
        <p:nvPicPr>
          <p:cNvPr id="3" name="Picture 2">
            <a:extLst>
              <a:ext uri="{FF2B5EF4-FFF2-40B4-BE49-F238E27FC236}">
                <a16:creationId xmlns:a16="http://schemas.microsoft.com/office/drawing/2014/main" id="{9415C750-1E55-5E27-5845-18A7712D2A78}"/>
              </a:ext>
            </a:extLst>
          </p:cNvPr>
          <p:cNvPicPr>
            <a:picLocks noChangeAspect="1"/>
          </p:cNvPicPr>
          <p:nvPr/>
        </p:nvPicPr>
        <p:blipFill>
          <a:blip r:embed="rId7"/>
          <a:stretch>
            <a:fillRect/>
          </a:stretch>
        </p:blipFill>
        <p:spPr>
          <a:xfrm>
            <a:off x="8000999" y="1611598"/>
            <a:ext cx="8034875" cy="3150036"/>
          </a:xfrm>
          <a:prstGeom prst="rect">
            <a:avLst/>
          </a:prstGeom>
        </p:spPr>
      </p:pic>
      <p:pic>
        <p:nvPicPr>
          <p:cNvPr id="24" name="Picture 23">
            <a:extLst>
              <a:ext uri="{FF2B5EF4-FFF2-40B4-BE49-F238E27FC236}">
                <a16:creationId xmlns:a16="http://schemas.microsoft.com/office/drawing/2014/main" id="{FE3C6AEE-7B0D-FB6B-BC83-B3B88D0E9192}"/>
              </a:ext>
            </a:extLst>
          </p:cNvPr>
          <p:cNvPicPr>
            <a:picLocks noChangeAspect="1"/>
          </p:cNvPicPr>
          <p:nvPr/>
        </p:nvPicPr>
        <p:blipFill>
          <a:blip r:embed="rId8"/>
          <a:stretch>
            <a:fillRect/>
          </a:stretch>
        </p:blipFill>
        <p:spPr>
          <a:xfrm>
            <a:off x="8001000" y="5203727"/>
            <a:ext cx="8034874" cy="336877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6E332E"/>
          </a:solidFill>
        </p:spPr>
        <p:txBody>
          <a:bodyPr wrap="square" lIns="0" tIns="0" rIns="0" bIns="0" rtlCol="0"/>
          <a:lstStyle/>
          <a:p>
            <a:endParaRPr/>
          </a:p>
        </p:txBody>
      </p:sp>
      <p:pic>
        <p:nvPicPr>
          <p:cNvPr id="4" name="object 4"/>
          <p:cNvPicPr/>
          <p:nvPr/>
        </p:nvPicPr>
        <p:blipFill>
          <a:blip r:embed="rId2" cstate="print"/>
          <a:stretch>
            <a:fillRect/>
          </a:stretch>
        </p:blipFill>
        <p:spPr>
          <a:xfrm>
            <a:off x="15829849" y="954274"/>
            <a:ext cx="132612" cy="132611"/>
          </a:xfrm>
          <a:prstGeom prst="rect">
            <a:avLst/>
          </a:prstGeom>
        </p:spPr>
      </p:pic>
      <p:grpSp>
        <p:nvGrpSpPr>
          <p:cNvPr id="5" name="object 5"/>
          <p:cNvGrpSpPr/>
          <p:nvPr/>
        </p:nvGrpSpPr>
        <p:grpSpPr>
          <a:xfrm>
            <a:off x="0" y="9143825"/>
            <a:ext cx="5626100" cy="152400"/>
            <a:chOff x="0" y="9143825"/>
            <a:chExt cx="5626100" cy="152400"/>
          </a:xfrm>
        </p:grpSpPr>
        <p:sp>
          <p:nvSpPr>
            <p:cNvPr id="6" name="object 6"/>
            <p:cNvSpPr/>
            <p:nvPr/>
          </p:nvSpPr>
          <p:spPr>
            <a:xfrm>
              <a:off x="0" y="9200975"/>
              <a:ext cx="5483225" cy="38100"/>
            </a:xfrm>
            <a:custGeom>
              <a:avLst/>
              <a:gdLst/>
              <a:ahLst/>
              <a:cxnLst/>
              <a:rect l="l" t="t" r="r" b="b"/>
              <a:pathLst>
                <a:path w="5483225" h="38100">
                  <a:moveTo>
                    <a:pt x="0" y="38099"/>
                  </a:moveTo>
                  <a:lnTo>
                    <a:pt x="0" y="0"/>
                  </a:lnTo>
                  <a:lnTo>
                    <a:pt x="5483037" y="0"/>
                  </a:lnTo>
                  <a:lnTo>
                    <a:pt x="5483037" y="38099"/>
                  </a:lnTo>
                  <a:lnTo>
                    <a:pt x="0" y="38099"/>
                  </a:lnTo>
                  <a:close/>
                </a:path>
              </a:pathLst>
            </a:custGeom>
            <a:solidFill>
              <a:srgbClr val="D5D6D5"/>
            </a:solidFill>
          </p:spPr>
          <p:txBody>
            <a:bodyPr wrap="square" lIns="0" tIns="0" rIns="0" bIns="0" rtlCol="0"/>
            <a:lstStyle/>
            <a:p>
              <a:endParaRPr/>
            </a:p>
          </p:txBody>
        </p:sp>
        <p:pic>
          <p:nvPicPr>
            <p:cNvPr id="7" name="object 7"/>
            <p:cNvPicPr/>
            <p:nvPr/>
          </p:nvPicPr>
          <p:blipFill>
            <a:blip r:embed="rId3" cstate="print"/>
            <a:stretch>
              <a:fillRect/>
            </a:stretch>
          </p:blipFill>
          <p:spPr>
            <a:xfrm>
              <a:off x="5473512" y="9143825"/>
              <a:ext cx="152399" cy="152399"/>
            </a:xfrm>
            <a:prstGeom prst="rect">
              <a:avLst/>
            </a:prstGeom>
          </p:spPr>
        </p:pic>
      </p:grpSp>
      <p:grpSp>
        <p:nvGrpSpPr>
          <p:cNvPr id="8" name="object 8"/>
          <p:cNvGrpSpPr/>
          <p:nvPr/>
        </p:nvGrpSpPr>
        <p:grpSpPr>
          <a:xfrm>
            <a:off x="12662038" y="9143825"/>
            <a:ext cx="5626100" cy="152400"/>
            <a:chOff x="12662038" y="9143825"/>
            <a:chExt cx="5626100" cy="152400"/>
          </a:xfrm>
        </p:grpSpPr>
        <p:sp>
          <p:nvSpPr>
            <p:cNvPr id="9" name="object 9"/>
            <p:cNvSpPr/>
            <p:nvPr/>
          </p:nvSpPr>
          <p:spPr>
            <a:xfrm>
              <a:off x="12804913" y="9200975"/>
              <a:ext cx="5483225" cy="38100"/>
            </a:xfrm>
            <a:custGeom>
              <a:avLst/>
              <a:gdLst/>
              <a:ahLst/>
              <a:cxnLst/>
              <a:rect l="l" t="t" r="r" b="b"/>
              <a:pathLst>
                <a:path w="5483225" h="38100">
                  <a:moveTo>
                    <a:pt x="5483086" y="0"/>
                  </a:moveTo>
                  <a:lnTo>
                    <a:pt x="5483086" y="38099"/>
                  </a:lnTo>
                  <a:lnTo>
                    <a:pt x="0" y="38099"/>
                  </a:lnTo>
                  <a:lnTo>
                    <a:pt x="0" y="0"/>
                  </a:lnTo>
                  <a:lnTo>
                    <a:pt x="5483086" y="0"/>
                  </a:lnTo>
                  <a:close/>
                </a:path>
              </a:pathLst>
            </a:custGeom>
            <a:solidFill>
              <a:srgbClr val="D5D6D5"/>
            </a:solidFill>
          </p:spPr>
          <p:txBody>
            <a:bodyPr wrap="square" lIns="0" tIns="0" rIns="0" bIns="0" rtlCol="0"/>
            <a:lstStyle/>
            <a:p>
              <a:endParaRPr/>
            </a:p>
          </p:txBody>
        </p:sp>
        <p:pic>
          <p:nvPicPr>
            <p:cNvPr id="10" name="object 10"/>
            <p:cNvPicPr/>
            <p:nvPr/>
          </p:nvPicPr>
          <p:blipFill>
            <a:blip r:embed="rId4" cstate="print"/>
            <a:stretch>
              <a:fillRect/>
            </a:stretch>
          </p:blipFill>
          <p:spPr>
            <a:xfrm>
              <a:off x="12662038" y="9143825"/>
              <a:ext cx="152399" cy="152399"/>
            </a:xfrm>
            <a:prstGeom prst="rect">
              <a:avLst/>
            </a:prstGeom>
          </p:spPr>
        </p:pic>
      </p:grpSp>
      <p:pic>
        <p:nvPicPr>
          <p:cNvPr id="11" name="object 11"/>
          <p:cNvPicPr/>
          <p:nvPr/>
        </p:nvPicPr>
        <p:blipFill>
          <a:blip r:embed="rId5" cstate="print"/>
          <a:stretch>
            <a:fillRect/>
          </a:stretch>
        </p:blipFill>
        <p:spPr>
          <a:xfrm>
            <a:off x="15633394" y="973324"/>
            <a:ext cx="110747" cy="110749"/>
          </a:xfrm>
          <a:prstGeom prst="rect">
            <a:avLst/>
          </a:prstGeom>
        </p:spPr>
      </p:pic>
      <p:pic>
        <p:nvPicPr>
          <p:cNvPr id="12" name="object 12"/>
          <p:cNvPicPr/>
          <p:nvPr/>
        </p:nvPicPr>
        <p:blipFill>
          <a:blip r:embed="rId6" cstate="print"/>
          <a:stretch>
            <a:fillRect/>
          </a:stretch>
        </p:blipFill>
        <p:spPr>
          <a:xfrm>
            <a:off x="15415049" y="954274"/>
            <a:ext cx="148827" cy="93463"/>
          </a:xfrm>
          <a:prstGeom prst="rect">
            <a:avLst/>
          </a:prstGeom>
        </p:spPr>
      </p:pic>
      <p:sp>
        <p:nvSpPr>
          <p:cNvPr id="15" name="object 15"/>
          <p:cNvSpPr txBox="1">
            <a:spLocks noGrp="1"/>
          </p:cNvSpPr>
          <p:nvPr>
            <p:ph type="title"/>
          </p:nvPr>
        </p:nvSpPr>
        <p:spPr>
          <a:xfrm>
            <a:off x="1016000" y="917480"/>
            <a:ext cx="2371090" cy="728345"/>
          </a:xfrm>
          <a:prstGeom prst="rect">
            <a:avLst/>
          </a:prstGeom>
        </p:spPr>
        <p:txBody>
          <a:bodyPr vert="horz" wrap="square" lIns="0" tIns="13970" rIns="0" bIns="0" rtlCol="0">
            <a:spAutoFit/>
          </a:bodyPr>
          <a:lstStyle/>
          <a:p>
            <a:pPr marL="12700">
              <a:lnSpc>
                <a:spcPct val="100000"/>
              </a:lnSpc>
              <a:spcBef>
                <a:spcPts val="110"/>
              </a:spcBef>
            </a:pPr>
            <a:r>
              <a:rPr sz="4600" b="0" spc="625" dirty="0">
                <a:latin typeface="Lucida Sans Unicode"/>
                <a:cs typeface="Lucida Sans Unicode"/>
              </a:rPr>
              <a:t>M</a:t>
            </a:r>
            <a:r>
              <a:rPr sz="4600" b="0" spc="160" dirty="0">
                <a:latin typeface="Lucida Sans Unicode"/>
                <a:cs typeface="Lucida Sans Unicode"/>
              </a:rPr>
              <a:t>o</a:t>
            </a:r>
            <a:r>
              <a:rPr sz="4600" b="0" spc="270" dirty="0">
                <a:latin typeface="Lucida Sans Unicode"/>
                <a:cs typeface="Lucida Sans Unicode"/>
              </a:rPr>
              <a:t>d</a:t>
            </a:r>
            <a:r>
              <a:rPr sz="4600" b="0" spc="340" dirty="0">
                <a:latin typeface="Lucida Sans Unicode"/>
                <a:cs typeface="Lucida Sans Unicode"/>
              </a:rPr>
              <a:t>e</a:t>
            </a:r>
            <a:r>
              <a:rPr sz="4600" b="0" spc="925" dirty="0">
                <a:latin typeface="Lucida Sans Unicode"/>
                <a:cs typeface="Lucida Sans Unicode"/>
              </a:rPr>
              <a:t>l</a:t>
            </a:r>
            <a:r>
              <a:rPr sz="4600" b="0" spc="195" dirty="0">
                <a:latin typeface="Lucida Sans Unicode"/>
                <a:cs typeface="Lucida Sans Unicode"/>
              </a:rPr>
              <a:t>s</a:t>
            </a:r>
            <a:endParaRPr sz="4600">
              <a:latin typeface="Lucida Sans Unicode"/>
              <a:cs typeface="Lucida Sans Unicode"/>
            </a:endParaRPr>
          </a:p>
        </p:txBody>
      </p:sp>
      <p:sp>
        <p:nvSpPr>
          <p:cNvPr id="16" name="object 16"/>
          <p:cNvSpPr txBox="1"/>
          <p:nvPr/>
        </p:nvSpPr>
        <p:spPr>
          <a:xfrm>
            <a:off x="16197124" y="814450"/>
            <a:ext cx="1075055" cy="330200"/>
          </a:xfrm>
          <a:prstGeom prst="rect">
            <a:avLst/>
          </a:prstGeom>
        </p:spPr>
        <p:txBody>
          <a:bodyPr vert="horz" wrap="square" lIns="0" tIns="12700" rIns="0" bIns="0" rtlCol="0">
            <a:spAutoFit/>
          </a:bodyPr>
          <a:lstStyle/>
          <a:p>
            <a:pPr marL="12700">
              <a:lnSpc>
                <a:spcPct val="100000"/>
              </a:lnSpc>
              <a:spcBef>
                <a:spcPts val="100"/>
              </a:spcBef>
            </a:pPr>
            <a:r>
              <a:rPr sz="2000" spc="160" dirty="0">
                <a:solidFill>
                  <a:srgbClr val="FFFFFF"/>
                </a:solidFill>
                <a:latin typeface="Trebuchet MS"/>
                <a:cs typeface="Trebuchet MS"/>
              </a:rPr>
              <a:t>Page</a:t>
            </a:r>
            <a:r>
              <a:rPr sz="2000" spc="-15" dirty="0">
                <a:solidFill>
                  <a:srgbClr val="FFFFFF"/>
                </a:solidFill>
                <a:latin typeface="Trebuchet MS"/>
                <a:cs typeface="Trebuchet MS"/>
              </a:rPr>
              <a:t> </a:t>
            </a:r>
            <a:r>
              <a:rPr sz="2000" spc="285" dirty="0">
                <a:solidFill>
                  <a:srgbClr val="FFFFFF"/>
                </a:solidFill>
                <a:latin typeface="Trebuchet MS"/>
                <a:cs typeface="Trebuchet MS"/>
              </a:rPr>
              <a:t>2</a:t>
            </a:r>
            <a:r>
              <a:rPr lang="en-US" sz="2000" spc="285" dirty="0">
                <a:solidFill>
                  <a:srgbClr val="FFFFFF"/>
                </a:solidFill>
                <a:latin typeface="Trebuchet MS"/>
                <a:cs typeface="Trebuchet MS"/>
              </a:rPr>
              <a:t>1</a:t>
            </a:r>
            <a:endParaRPr sz="2000" dirty="0">
              <a:latin typeface="Trebuchet MS"/>
              <a:cs typeface="Trebuchet MS"/>
            </a:endParaRPr>
          </a:p>
        </p:txBody>
      </p:sp>
      <p:sp>
        <p:nvSpPr>
          <p:cNvPr id="17" name="object 17"/>
          <p:cNvSpPr txBox="1"/>
          <p:nvPr/>
        </p:nvSpPr>
        <p:spPr>
          <a:xfrm>
            <a:off x="1230456" y="3173229"/>
            <a:ext cx="3759835" cy="1233170"/>
          </a:xfrm>
          <a:prstGeom prst="rect">
            <a:avLst/>
          </a:prstGeom>
        </p:spPr>
        <p:txBody>
          <a:bodyPr vert="horz" wrap="square" lIns="0" tIns="210185" rIns="0" bIns="0" rtlCol="0">
            <a:spAutoFit/>
          </a:bodyPr>
          <a:lstStyle/>
          <a:p>
            <a:pPr marL="12700" marR="5080">
              <a:lnSpc>
                <a:spcPct val="72000"/>
              </a:lnSpc>
              <a:spcBef>
                <a:spcPts val="1655"/>
              </a:spcBef>
            </a:pPr>
            <a:r>
              <a:rPr sz="4600" spc="505" dirty="0">
                <a:solidFill>
                  <a:srgbClr val="FFFFFF"/>
                </a:solidFill>
                <a:latin typeface="Lucida Sans Unicode"/>
                <a:cs typeface="Lucida Sans Unicode"/>
              </a:rPr>
              <a:t>K- </a:t>
            </a:r>
            <a:r>
              <a:rPr sz="4600" spc="375" dirty="0">
                <a:solidFill>
                  <a:srgbClr val="FFFFFF"/>
                </a:solidFill>
                <a:latin typeface="Lucida Sans Unicode"/>
                <a:cs typeface="Lucida Sans Unicode"/>
              </a:rPr>
              <a:t>Nearest </a:t>
            </a:r>
            <a:r>
              <a:rPr sz="4600" spc="-1445" dirty="0">
                <a:solidFill>
                  <a:srgbClr val="FFFFFF"/>
                </a:solidFill>
                <a:latin typeface="Lucida Sans Unicode"/>
                <a:cs typeface="Lucida Sans Unicode"/>
              </a:rPr>
              <a:t> </a:t>
            </a:r>
            <a:r>
              <a:rPr sz="4600" spc="365" dirty="0">
                <a:solidFill>
                  <a:srgbClr val="FFFFFF"/>
                </a:solidFill>
                <a:latin typeface="Lucida Sans Unicode"/>
                <a:cs typeface="Lucida Sans Unicode"/>
              </a:rPr>
              <a:t>N</a:t>
            </a:r>
            <a:r>
              <a:rPr sz="4600" spc="340" dirty="0">
                <a:solidFill>
                  <a:srgbClr val="FFFFFF"/>
                </a:solidFill>
                <a:latin typeface="Lucida Sans Unicode"/>
                <a:cs typeface="Lucida Sans Unicode"/>
              </a:rPr>
              <a:t>e</a:t>
            </a:r>
            <a:r>
              <a:rPr sz="4600" spc="969" dirty="0">
                <a:solidFill>
                  <a:srgbClr val="FFFFFF"/>
                </a:solidFill>
                <a:latin typeface="Lucida Sans Unicode"/>
                <a:cs typeface="Lucida Sans Unicode"/>
              </a:rPr>
              <a:t>i</a:t>
            </a:r>
            <a:r>
              <a:rPr sz="4600" spc="380" dirty="0">
                <a:solidFill>
                  <a:srgbClr val="FFFFFF"/>
                </a:solidFill>
                <a:latin typeface="Lucida Sans Unicode"/>
                <a:cs typeface="Lucida Sans Unicode"/>
              </a:rPr>
              <a:t>g</a:t>
            </a:r>
            <a:r>
              <a:rPr sz="4600" spc="265" dirty="0">
                <a:solidFill>
                  <a:srgbClr val="FFFFFF"/>
                </a:solidFill>
                <a:latin typeface="Lucida Sans Unicode"/>
                <a:cs typeface="Lucida Sans Unicode"/>
              </a:rPr>
              <a:t>h</a:t>
            </a:r>
            <a:r>
              <a:rPr sz="4600" spc="270" dirty="0">
                <a:solidFill>
                  <a:srgbClr val="FFFFFF"/>
                </a:solidFill>
                <a:latin typeface="Lucida Sans Unicode"/>
                <a:cs typeface="Lucida Sans Unicode"/>
              </a:rPr>
              <a:t>b</a:t>
            </a:r>
            <a:r>
              <a:rPr sz="4600" spc="160" dirty="0">
                <a:solidFill>
                  <a:srgbClr val="FFFFFF"/>
                </a:solidFill>
                <a:latin typeface="Lucida Sans Unicode"/>
                <a:cs typeface="Lucida Sans Unicode"/>
              </a:rPr>
              <a:t>o</a:t>
            </a:r>
            <a:r>
              <a:rPr sz="4600" spc="220" dirty="0">
                <a:solidFill>
                  <a:srgbClr val="FFFFFF"/>
                </a:solidFill>
                <a:latin typeface="Lucida Sans Unicode"/>
                <a:cs typeface="Lucida Sans Unicode"/>
              </a:rPr>
              <a:t>u</a:t>
            </a:r>
            <a:r>
              <a:rPr sz="4600" spc="355" dirty="0">
                <a:solidFill>
                  <a:srgbClr val="FFFFFF"/>
                </a:solidFill>
                <a:latin typeface="Lucida Sans Unicode"/>
                <a:cs typeface="Lucida Sans Unicode"/>
              </a:rPr>
              <a:t>r</a:t>
            </a:r>
            <a:r>
              <a:rPr sz="4600" spc="195" dirty="0">
                <a:solidFill>
                  <a:srgbClr val="FFFFFF"/>
                </a:solidFill>
                <a:latin typeface="Lucida Sans Unicode"/>
                <a:cs typeface="Lucida Sans Unicode"/>
              </a:rPr>
              <a:t>s</a:t>
            </a:r>
            <a:endParaRPr sz="4600" dirty="0">
              <a:latin typeface="Lucida Sans Unicode"/>
              <a:cs typeface="Lucida Sans Unicode"/>
            </a:endParaRPr>
          </a:p>
        </p:txBody>
      </p:sp>
      <p:sp>
        <p:nvSpPr>
          <p:cNvPr id="18" name="object 18"/>
          <p:cNvSpPr txBox="1"/>
          <p:nvPr/>
        </p:nvSpPr>
        <p:spPr>
          <a:xfrm>
            <a:off x="5152311" y="3067835"/>
            <a:ext cx="1833245" cy="1480185"/>
          </a:xfrm>
          <a:prstGeom prst="rect">
            <a:avLst/>
          </a:prstGeom>
        </p:spPr>
        <p:txBody>
          <a:bodyPr vert="horz" wrap="square" lIns="0" tIns="12065" rIns="0" bIns="0" rtlCol="0">
            <a:spAutoFit/>
          </a:bodyPr>
          <a:lstStyle/>
          <a:p>
            <a:pPr marL="12700">
              <a:lnSpc>
                <a:spcPct val="100000"/>
              </a:lnSpc>
              <a:spcBef>
                <a:spcPts val="95"/>
              </a:spcBef>
            </a:pPr>
            <a:r>
              <a:rPr sz="9550" spc="1200" dirty="0">
                <a:solidFill>
                  <a:srgbClr val="FFFFFF"/>
                </a:solidFill>
                <a:latin typeface="Lucida Sans Unicode"/>
                <a:cs typeface="Lucida Sans Unicode"/>
              </a:rPr>
              <a:t>0</a:t>
            </a:r>
            <a:r>
              <a:rPr sz="9550" spc="944" dirty="0">
                <a:solidFill>
                  <a:srgbClr val="FFFFFF"/>
                </a:solidFill>
                <a:latin typeface="Lucida Sans Unicode"/>
                <a:cs typeface="Lucida Sans Unicode"/>
              </a:rPr>
              <a:t>5</a:t>
            </a:r>
            <a:endParaRPr sz="9550">
              <a:latin typeface="Lucida Sans Unicode"/>
              <a:cs typeface="Lucida Sans Unicode"/>
            </a:endParaRPr>
          </a:p>
        </p:txBody>
      </p:sp>
      <p:sp>
        <p:nvSpPr>
          <p:cNvPr id="19" name="object 19"/>
          <p:cNvSpPr txBox="1"/>
          <p:nvPr/>
        </p:nvSpPr>
        <p:spPr>
          <a:xfrm>
            <a:off x="1056796" y="5608088"/>
            <a:ext cx="5746750" cy="825500"/>
          </a:xfrm>
          <a:prstGeom prst="rect">
            <a:avLst/>
          </a:prstGeom>
        </p:spPr>
        <p:txBody>
          <a:bodyPr vert="horz" wrap="square" lIns="0" tIns="12700" rIns="0" bIns="0" rtlCol="0">
            <a:spAutoFit/>
          </a:bodyPr>
          <a:lstStyle/>
          <a:p>
            <a:pPr marL="117475" marR="5080" indent="-105410">
              <a:lnSpc>
                <a:spcPct val="114100"/>
              </a:lnSpc>
              <a:spcBef>
                <a:spcPts val="100"/>
              </a:spcBef>
            </a:pPr>
            <a:r>
              <a:rPr sz="2300" spc="55" dirty="0">
                <a:solidFill>
                  <a:srgbClr val="FFFFFF"/>
                </a:solidFill>
                <a:latin typeface="Trebuchet MS"/>
                <a:cs typeface="Trebuchet MS"/>
              </a:rPr>
              <a:t>From</a:t>
            </a:r>
            <a:r>
              <a:rPr sz="2300" spc="-85" dirty="0">
                <a:solidFill>
                  <a:srgbClr val="FFFFFF"/>
                </a:solidFill>
                <a:latin typeface="Trebuchet MS"/>
                <a:cs typeface="Trebuchet MS"/>
              </a:rPr>
              <a:t> </a:t>
            </a:r>
            <a:r>
              <a:rPr sz="2300" spc="25" dirty="0">
                <a:solidFill>
                  <a:srgbClr val="FFFFFF"/>
                </a:solidFill>
                <a:latin typeface="Trebuchet MS"/>
                <a:cs typeface="Trebuchet MS"/>
              </a:rPr>
              <a:t>the</a:t>
            </a:r>
            <a:r>
              <a:rPr sz="2300" spc="-85" dirty="0">
                <a:solidFill>
                  <a:srgbClr val="FFFFFF"/>
                </a:solidFill>
                <a:latin typeface="Trebuchet MS"/>
                <a:cs typeface="Trebuchet MS"/>
              </a:rPr>
              <a:t> </a:t>
            </a:r>
            <a:r>
              <a:rPr sz="2300" spc="5" dirty="0">
                <a:solidFill>
                  <a:srgbClr val="FFFFFF"/>
                </a:solidFill>
                <a:latin typeface="Trebuchet MS"/>
                <a:cs typeface="Trebuchet MS"/>
              </a:rPr>
              <a:t>result</a:t>
            </a:r>
            <a:r>
              <a:rPr sz="2300" spc="-85" dirty="0">
                <a:solidFill>
                  <a:srgbClr val="FFFFFF"/>
                </a:solidFill>
                <a:latin typeface="Trebuchet MS"/>
                <a:cs typeface="Trebuchet MS"/>
              </a:rPr>
              <a:t> </a:t>
            </a:r>
            <a:r>
              <a:rPr sz="2300" spc="35" dirty="0">
                <a:solidFill>
                  <a:srgbClr val="FFFFFF"/>
                </a:solidFill>
                <a:latin typeface="Trebuchet MS"/>
                <a:cs typeface="Trebuchet MS"/>
              </a:rPr>
              <a:t>we</a:t>
            </a:r>
            <a:r>
              <a:rPr sz="2300" spc="-85" dirty="0">
                <a:solidFill>
                  <a:srgbClr val="FFFFFF"/>
                </a:solidFill>
                <a:latin typeface="Trebuchet MS"/>
                <a:cs typeface="Trebuchet MS"/>
              </a:rPr>
              <a:t> </a:t>
            </a:r>
            <a:r>
              <a:rPr sz="2300" spc="85" dirty="0">
                <a:solidFill>
                  <a:srgbClr val="FFFFFF"/>
                </a:solidFill>
                <a:latin typeface="Trebuchet MS"/>
                <a:cs typeface="Trebuchet MS"/>
              </a:rPr>
              <a:t>can</a:t>
            </a:r>
            <a:r>
              <a:rPr sz="2300" spc="-85" dirty="0">
                <a:solidFill>
                  <a:srgbClr val="FFFFFF"/>
                </a:solidFill>
                <a:latin typeface="Trebuchet MS"/>
                <a:cs typeface="Trebuchet MS"/>
              </a:rPr>
              <a:t> </a:t>
            </a:r>
            <a:r>
              <a:rPr sz="2300" spc="30" dirty="0">
                <a:solidFill>
                  <a:srgbClr val="FFFFFF"/>
                </a:solidFill>
                <a:latin typeface="Trebuchet MS"/>
                <a:cs typeface="Trebuchet MS"/>
              </a:rPr>
              <a:t>determine</a:t>
            </a:r>
            <a:r>
              <a:rPr sz="2300" spc="-85" dirty="0">
                <a:solidFill>
                  <a:srgbClr val="FFFFFF"/>
                </a:solidFill>
                <a:latin typeface="Trebuchet MS"/>
                <a:cs typeface="Trebuchet MS"/>
              </a:rPr>
              <a:t> </a:t>
            </a:r>
            <a:r>
              <a:rPr sz="2300" spc="5" dirty="0">
                <a:solidFill>
                  <a:srgbClr val="FFFFFF"/>
                </a:solidFill>
                <a:latin typeface="Trebuchet MS"/>
                <a:cs typeface="Trebuchet MS"/>
              </a:rPr>
              <a:t>that</a:t>
            </a:r>
            <a:r>
              <a:rPr sz="2300" spc="-85" dirty="0">
                <a:solidFill>
                  <a:srgbClr val="FFFFFF"/>
                </a:solidFill>
                <a:latin typeface="Trebuchet MS"/>
                <a:cs typeface="Trebuchet MS"/>
              </a:rPr>
              <a:t> </a:t>
            </a:r>
            <a:r>
              <a:rPr sz="2300" spc="25" dirty="0">
                <a:solidFill>
                  <a:srgbClr val="FFFFFF"/>
                </a:solidFill>
                <a:latin typeface="Trebuchet MS"/>
                <a:cs typeface="Trebuchet MS"/>
              </a:rPr>
              <a:t>the </a:t>
            </a:r>
            <a:r>
              <a:rPr sz="2300" spc="-680" dirty="0">
                <a:solidFill>
                  <a:srgbClr val="FFFFFF"/>
                </a:solidFill>
                <a:latin typeface="Trebuchet MS"/>
                <a:cs typeface="Trebuchet MS"/>
              </a:rPr>
              <a:t> </a:t>
            </a:r>
            <a:r>
              <a:rPr sz="2300" spc="20" dirty="0">
                <a:solidFill>
                  <a:srgbClr val="FFFFFF"/>
                </a:solidFill>
                <a:latin typeface="Trebuchet MS"/>
                <a:cs typeface="Trebuchet MS"/>
              </a:rPr>
              <a:t>optimal</a:t>
            </a:r>
            <a:r>
              <a:rPr sz="2300" spc="-85" dirty="0">
                <a:solidFill>
                  <a:srgbClr val="FFFFFF"/>
                </a:solidFill>
                <a:latin typeface="Trebuchet MS"/>
                <a:cs typeface="Trebuchet MS"/>
              </a:rPr>
              <a:t> </a:t>
            </a:r>
            <a:r>
              <a:rPr sz="2300" spc="160" dirty="0">
                <a:solidFill>
                  <a:srgbClr val="FFFFFF"/>
                </a:solidFill>
                <a:latin typeface="Trebuchet MS"/>
                <a:cs typeface="Trebuchet MS"/>
              </a:rPr>
              <a:t>k-</a:t>
            </a:r>
            <a:r>
              <a:rPr sz="2300" spc="-85" dirty="0">
                <a:solidFill>
                  <a:srgbClr val="FFFFFF"/>
                </a:solidFill>
                <a:latin typeface="Trebuchet MS"/>
                <a:cs typeface="Trebuchet MS"/>
              </a:rPr>
              <a:t> </a:t>
            </a:r>
            <a:r>
              <a:rPr sz="2300" spc="5" dirty="0">
                <a:solidFill>
                  <a:srgbClr val="FFFFFF"/>
                </a:solidFill>
                <a:latin typeface="Trebuchet MS"/>
                <a:cs typeface="Trebuchet MS"/>
              </a:rPr>
              <a:t>value</a:t>
            </a:r>
            <a:r>
              <a:rPr sz="2300" spc="-85" dirty="0">
                <a:solidFill>
                  <a:srgbClr val="FFFFFF"/>
                </a:solidFill>
                <a:latin typeface="Trebuchet MS"/>
                <a:cs typeface="Trebuchet MS"/>
              </a:rPr>
              <a:t> </a:t>
            </a:r>
            <a:r>
              <a:rPr sz="2300" spc="-20" dirty="0">
                <a:solidFill>
                  <a:srgbClr val="FFFFFF"/>
                </a:solidFill>
                <a:latin typeface="Trebuchet MS"/>
                <a:cs typeface="Trebuchet MS"/>
              </a:rPr>
              <a:t>with</a:t>
            </a:r>
            <a:r>
              <a:rPr sz="2300" spc="-85" dirty="0">
                <a:solidFill>
                  <a:srgbClr val="FFFFFF"/>
                </a:solidFill>
                <a:latin typeface="Trebuchet MS"/>
                <a:cs typeface="Trebuchet MS"/>
              </a:rPr>
              <a:t> </a:t>
            </a:r>
            <a:r>
              <a:rPr sz="2300" spc="25" dirty="0">
                <a:solidFill>
                  <a:srgbClr val="FFFFFF"/>
                </a:solidFill>
                <a:latin typeface="Trebuchet MS"/>
                <a:cs typeface="Trebuchet MS"/>
              </a:rPr>
              <a:t>the</a:t>
            </a:r>
            <a:r>
              <a:rPr sz="2300" spc="-85" dirty="0">
                <a:solidFill>
                  <a:srgbClr val="FFFFFF"/>
                </a:solidFill>
                <a:latin typeface="Trebuchet MS"/>
                <a:cs typeface="Trebuchet MS"/>
              </a:rPr>
              <a:t> </a:t>
            </a:r>
            <a:r>
              <a:rPr sz="2300" spc="45" dirty="0">
                <a:solidFill>
                  <a:srgbClr val="FFFFFF"/>
                </a:solidFill>
                <a:latin typeface="Trebuchet MS"/>
                <a:cs typeface="Trebuchet MS"/>
              </a:rPr>
              <a:t>highest</a:t>
            </a:r>
            <a:r>
              <a:rPr sz="2300" spc="-85" dirty="0">
                <a:solidFill>
                  <a:srgbClr val="FFFFFF"/>
                </a:solidFill>
                <a:latin typeface="Trebuchet MS"/>
                <a:cs typeface="Trebuchet MS"/>
              </a:rPr>
              <a:t> </a:t>
            </a:r>
            <a:r>
              <a:rPr sz="2300" spc="95" dirty="0">
                <a:solidFill>
                  <a:srgbClr val="FFFFFF"/>
                </a:solidFill>
                <a:latin typeface="Trebuchet MS"/>
                <a:cs typeface="Trebuchet MS"/>
              </a:rPr>
              <a:t>score</a:t>
            </a:r>
            <a:r>
              <a:rPr sz="2300" spc="-80" dirty="0">
                <a:solidFill>
                  <a:srgbClr val="FFFFFF"/>
                </a:solidFill>
                <a:latin typeface="Trebuchet MS"/>
                <a:cs typeface="Trebuchet MS"/>
              </a:rPr>
              <a:t> </a:t>
            </a:r>
            <a:r>
              <a:rPr sz="2300" spc="-515" dirty="0">
                <a:solidFill>
                  <a:srgbClr val="FFFFFF"/>
                </a:solidFill>
                <a:latin typeface="Trebuchet MS"/>
                <a:cs typeface="Trebuchet MS"/>
              </a:rPr>
              <a:t>11</a:t>
            </a:r>
            <a:endParaRPr sz="2300">
              <a:latin typeface="Trebuchet MS"/>
              <a:cs typeface="Trebuchet MS"/>
            </a:endParaRPr>
          </a:p>
        </p:txBody>
      </p:sp>
      <p:sp>
        <p:nvSpPr>
          <p:cNvPr id="21" name="Rounded Rectangle 20">
            <a:extLst>
              <a:ext uri="{FF2B5EF4-FFF2-40B4-BE49-F238E27FC236}">
                <a16:creationId xmlns:a16="http://schemas.microsoft.com/office/drawing/2014/main" id="{8EB8EEC4-1E46-64B3-1FCD-C62BE6F1338A}"/>
              </a:ext>
            </a:extLst>
          </p:cNvPr>
          <p:cNvSpPr/>
          <p:nvPr/>
        </p:nvSpPr>
        <p:spPr>
          <a:xfrm>
            <a:off x="228600" y="571500"/>
            <a:ext cx="4834151" cy="1447800"/>
          </a:xfrm>
          <a:prstGeom prst="roundRect">
            <a:avLst/>
          </a:prstGeom>
          <a:noFill/>
          <a:ln w="635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bject 9">
            <a:extLst>
              <a:ext uri="{FF2B5EF4-FFF2-40B4-BE49-F238E27FC236}">
                <a16:creationId xmlns:a16="http://schemas.microsoft.com/office/drawing/2014/main" id="{7A2186A0-82B5-5736-14FE-08BBF4C6310A}"/>
              </a:ext>
            </a:extLst>
          </p:cNvPr>
          <p:cNvSpPr txBox="1"/>
          <p:nvPr/>
        </p:nvSpPr>
        <p:spPr>
          <a:xfrm>
            <a:off x="4572000" y="8877300"/>
            <a:ext cx="9829800" cy="621965"/>
          </a:xfrm>
          <a:prstGeom prst="rect">
            <a:avLst/>
          </a:prstGeom>
          <a:solidFill>
            <a:srgbClr val="6E332E"/>
          </a:solidFill>
          <a:ln w="22225">
            <a:solidFill>
              <a:schemeClr val="bg1"/>
            </a:solidFill>
          </a:ln>
        </p:spPr>
        <p:txBody>
          <a:bodyPr vert="horz" wrap="square" lIns="0" tIns="173990" rIns="0" bIns="0" rtlCol="0">
            <a:spAutoFit/>
          </a:bodyPr>
          <a:lstStyle/>
          <a:p>
            <a:pPr marL="971550">
              <a:lnSpc>
                <a:spcPct val="100000"/>
              </a:lnSpc>
              <a:spcBef>
                <a:spcPts val="1370"/>
              </a:spcBef>
              <a:tabLst>
                <a:tab pos="3001645" algn="l"/>
              </a:tabLst>
            </a:pPr>
            <a:r>
              <a:rPr lang="en-US" sz="2900" spc="75" dirty="0">
                <a:solidFill>
                  <a:srgbClr val="FFFFFF"/>
                </a:solidFill>
                <a:latin typeface="Lucida Sans Unicode"/>
                <a:cs typeface="Lucida Sans Unicode"/>
              </a:rPr>
              <a:t>Data Dragons</a:t>
            </a:r>
            <a:r>
              <a:rPr sz="2900" spc="45" dirty="0">
                <a:solidFill>
                  <a:srgbClr val="FFFFFF"/>
                </a:solidFill>
                <a:latin typeface="Lucida Sans Unicode"/>
                <a:cs typeface="Lucida Sans Unicode"/>
              </a:rPr>
              <a:t> </a:t>
            </a:r>
            <a:r>
              <a:rPr sz="2900" spc="-409" dirty="0">
                <a:solidFill>
                  <a:srgbClr val="FFFFFF"/>
                </a:solidFill>
                <a:latin typeface="Lucida Sans Unicode"/>
                <a:cs typeface="Lucida Sans Unicode"/>
              </a:rPr>
              <a:t>|</a:t>
            </a:r>
            <a:r>
              <a:rPr lang="en-US" sz="2900" spc="-409" dirty="0">
                <a:solidFill>
                  <a:srgbClr val="FFFFFF"/>
                </a:solidFill>
                <a:latin typeface="Lucida Sans Unicode"/>
                <a:cs typeface="Lucida Sans Unicode"/>
              </a:rPr>
              <a:t>     </a:t>
            </a:r>
            <a:r>
              <a:rPr sz="2900" spc="130" dirty="0">
                <a:solidFill>
                  <a:srgbClr val="FFFFFF"/>
                </a:solidFill>
                <a:latin typeface="Lucida Sans Unicode"/>
                <a:cs typeface="Lucida Sans Unicode"/>
              </a:rPr>
              <a:t>University</a:t>
            </a:r>
            <a:r>
              <a:rPr sz="2900" spc="25" dirty="0">
                <a:solidFill>
                  <a:srgbClr val="FFFFFF"/>
                </a:solidFill>
                <a:latin typeface="Lucida Sans Unicode"/>
                <a:cs typeface="Lucida Sans Unicode"/>
              </a:rPr>
              <a:t> </a:t>
            </a:r>
            <a:r>
              <a:rPr sz="2900" spc="110" dirty="0">
                <a:solidFill>
                  <a:srgbClr val="FFFFFF"/>
                </a:solidFill>
                <a:latin typeface="Lucida Sans Unicode"/>
                <a:cs typeface="Lucida Sans Unicode"/>
              </a:rPr>
              <a:t>of</a:t>
            </a:r>
            <a:r>
              <a:rPr sz="2900" spc="20" dirty="0">
                <a:solidFill>
                  <a:srgbClr val="FFFFFF"/>
                </a:solidFill>
                <a:latin typeface="Lucida Sans Unicode"/>
                <a:cs typeface="Lucida Sans Unicode"/>
              </a:rPr>
              <a:t> </a:t>
            </a:r>
            <a:r>
              <a:rPr sz="2900" spc="95" dirty="0">
                <a:solidFill>
                  <a:srgbClr val="FFFFFF"/>
                </a:solidFill>
                <a:latin typeface="Lucida Sans Unicode"/>
                <a:cs typeface="Lucida Sans Unicode"/>
              </a:rPr>
              <a:t>South</a:t>
            </a:r>
            <a:r>
              <a:rPr sz="2900" spc="25" dirty="0">
                <a:solidFill>
                  <a:srgbClr val="FFFFFF"/>
                </a:solidFill>
                <a:latin typeface="Lucida Sans Unicode"/>
                <a:cs typeface="Lucida Sans Unicode"/>
              </a:rPr>
              <a:t> </a:t>
            </a:r>
            <a:r>
              <a:rPr sz="2900" spc="190" dirty="0">
                <a:solidFill>
                  <a:srgbClr val="FFFFFF"/>
                </a:solidFill>
                <a:latin typeface="Lucida Sans Unicode"/>
                <a:cs typeface="Lucida Sans Unicode"/>
              </a:rPr>
              <a:t>Florida</a:t>
            </a:r>
            <a:endParaRPr sz="2900" dirty="0">
              <a:latin typeface="Lucida Sans Unicode"/>
              <a:cs typeface="Lucida Sans Unicode"/>
            </a:endParaRPr>
          </a:p>
        </p:txBody>
      </p:sp>
      <p:pic>
        <p:nvPicPr>
          <p:cNvPr id="1026" name="Picture 2">
            <a:extLst>
              <a:ext uri="{FF2B5EF4-FFF2-40B4-BE49-F238E27FC236}">
                <a16:creationId xmlns:a16="http://schemas.microsoft.com/office/drawing/2014/main" id="{757BC9AE-3FB9-267C-147C-A63587DD45F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71849" y="1314262"/>
            <a:ext cx="6802851" cy="372284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DE2203E-EF5F-EE28-9C5F-EB55D3FB622C}"/>
              </a:ext>
            </a:extLst>
          </p:cNvPr>
          <p:cNvPicPr>
            <a:picLocks noChangeAspect="1"/>
          </p:cNvPicPr>
          <p:nvPr/>
        </p:nvPicPr>
        <p:blipFill>
          <a:blip r:embed="rId8"/>
          <a:stretch>
            <a:fillRect/>
          </a:stretch>
        </p:blipFill>
        <p:spPr>
          <a:xfrm>
            <a:off x="8971849" y="5216445"/>
            <a:ext cx="6858000" cy="34671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07276" y="3181842"/>
            <a:ext cx="9502998" cy="5444490"/>
            <a:chOff x="1307276" y="3181842"/>
            <a:chExt cx="9502998" cy="5444490"/>
          </a:xfrm>
        </p:grpSpPr>
        <p:sp>
          <p:nvSpPr>
            <p:cNvPr id="3" name="object 3"/>
            <p:cNvSpPr/>
            <p:nvPr/>
          </p:nvSpPr>
          <p:spPr>
            <a:xfrm>
              <a:off x="1383476" y="3324717"/>
              <a:ext cx="9351010" cy="5301615"/>
            </a:xfrm>
            <a:custGeom>
              <a:avLst/>
              <a:gdLst/>
              <a:ahLst/>
              <a:cxnLst/>
              <a:rect l="l" t="t" r="r" b="b"/>
              <a:pathLst>
                <a:path w="9351010" h="5301615">
                  <a:moveTo>
                    <a:pt x="0" y="0"/>
                  </a:moveTo>
                  <a:lnTo>
                    <a:pt x="0" y="246222"/>
                  </a:lnTo>
                  <a:lnTo>
                    <a:pt x="4644" y="292293"/>
                  </a:lnTo>
                  <a:lnTo>
                    <a:pt x="17964" y="335203"/>
                  </a:lnTo>
                  <a:lnTo>
                    <a:pt x="39041" y="374034"/>
                  </a:lnTo>
                  <a:lnTo>
                    <a:pt x="66955" y="407866"/>
                  </a:lnTo>
                  <a:lnTo>
                    <a:pt x="100787" y="435781"/>
                  </a:lnTo>
                  <a:lnTo>
                    <a:pt x="139618" y="456857"/>
                  </a:lnTo>
                  <a:lnTo>
                    <a:pt x="182529" y="470177"/>
                  </a:lnTo>
                  <a:lnTo>
                    <a:pt x="228599" y="474822"/>
                  </a:lnTo>
                  <a:lnTo>
                    <a:pt x="3313188" y="474822"/>
                  </a:lnTo>
                  <a:lnTo>
                    <a:pt x="3359259" y="479466"/>
                  </a:lnTo>
                  <a:lnTo>
                    <a:pt x="3402169" y="492786"/>
                  </a:lnTo>
                  <a:lnTo>
                    <a:pt x="3441000" y="513863"/>
                  </a:lnTo>
                  <a:lnTo>
                    <a:pt x="3474832" y="541777"/>
                  </a:lnTo>
                  <a:lnTo>
                    <a:pt x="3502746" y="575609"/>
                  </a:lnTo>
                  <a:lnTo>
                    <a:pt x="3523823" y="614440"/>
                  </a:lnTo>
                  <a:lnTo>
                    <a:pt x="3537143" y="657351"/>
                  </a:lnTo>
                  <a:lnTo>
                    <a:pt x="3541788" y="703422"/>
                  </a:lnTo>
                  <a:lnTo>
                    <a:pt x="3541788" y="5072903"/>
                  </a:lnTo>
                  <a:lnTo>
                    <a:pt x="3546432" y="5118974"/>
                  </a:lnTo>
                  <a:lnTo>
                    <a:pt x="3559752" y="5161884"/>
                  </a:lnTo>
                  <a:lnTo>
                    <a:pt x="3580829" y="5200715"/>
                  </a:lnTo>
                  <a:lnTo>
                    <a:pt x="3608743" y="5234547"/>
                  </a:lnTo>
                  <a:lnTo>
                    <a:pt x="3642575" y="5262462"/>
                  </a:lnTo>
                  <a:lnTo>
                    <a:pt x="3681406" y="5283538"/>
                  </a:lnTo>
                  <a:lnTo>
                    <a:pt x="3724317" y="5296858"/>
                  </a:lnTo>
                  <a:lnTo>
                    <a:pt x="3770388" y="5301503"/>
                  </a:lnTo>
                  <a:lnTo>
                    <a:pt x="9212685" y="5301503"/>
                  </a:lnTo>
                  <a:lnTo>
                    <a:pt x="9265462" y="5291005"/>
                  </a:lnTo>
                  <a:lnTo>
                    <a:pt x="9310205" y="5261109"/>
                  </a:lnTo>
                  <a:lnTo>
                    <a:pt x="9340100" y="5216367"/>
                  </a:lnTo>
                  <a:lnTo>
                    <a:pt x="9350598" y="5163590"/>
                  </a:lnTo>
                  <a:lnTo>
                    <a:pt x="9350598" y="5025677"/>
                  </a:lnTo>
                </a:path>
              </a:pathLst>
            </a:custGeom>
            <a:ln w="38099">
              <a:solidFill>
                <a:srgbClr val="6E332E"/>
              </a:solidFill>
            </a:ln>
          </p:spPr>
          <p:txBody>
            <a:bodyPr wrap="square" lIns="0" tIns="0" rIns="0" bIns="0" rtlCol="0"/>
            <a:lstStyle/>
            <a:p>
              <a:endParaRPr/>
            </a:p>
          </p:txBody>
        </p:sp>
        <p:pic>
          <p:nvPicPr>
            <p:cNvPr id="4" name="object 4"/>
            <p:cNvPicPr/>
            <p:nvPr/>
          </p:nvPicPr>
          <p:blipFill>
            <a:blip r:embed="rId2" cstate="print"/>
            <a:stretch>
              <a:fillRect/>
            </a:stretch>
          </p:blipFill>
          <p:spPr>
            <a:xfrm>
              <a:off x="1307276" y="3181842"/>
              <a:ext cx="152399" cy="152399"/>
            </a:xfrm>
            <a:prstGeom prst="rect">
              <a:avLst/>
            </a:prstGeom>
          </p:spPr>
        </p:pic>
        <p:pic>
          <p:nvPicPr>
            <p:cNvPr id="5" name="object 5"/>
            <p:cNvPicPr/>
            <p:nvPr/>
          </p:nvPicPr>
          <p:blipFill>
            <a:blip r:embed="rId2" cstate="print"/>
            <a:stretch>
              <a:fillRect/>
            </a:stretch>
          </p:blipFill>
          <p:spPr>
            <a:xfrm>
              <a:off x="10657875" y="8207519"/>
              <a:ext cx="152399" cy="152399"/>
            </a:xfrm>
            <a:prstGeom prst="rect">
              <a:avLst/>
            </a:prstGeom>
          </p:spPr>
        </p:pic>
      </p:grpSp>
      <p:sp>
        <p:nvSpPr>
          <p:cNvPr id="7" name="object 7"/>
          <p:cNvSpPr txBox="1"/>
          <p:nvPr/>
        </p:nvSpPr>
        <p:spPr>
          <a:xfrm>
            <a:off x="1016000" y="917480"/>
            <a:ext cx="2434590" cy="728345"/>
          </a:xfrm>
          <a:prstGeom prst="rect">
            <a:avLst/>
          </a:prstGeom>
        </p:spPr>
        <p:txBody>
          <a:bodyPr vert="horz" wrap="square" lIns="0" tIns="13970" rIns="0" bIns="0" rtlCol="0">
            <a:spAutoFit/>
          </a:bodyPr>
          <a:lstStyle/>
          <a:p>
            <a:pPr marL="12700">
              <a:lnSpc>
                <a:spcPct val="100000"/>
              </a:lnSpc>
              <a:spcBef>
                <a:spcPts val="110"/>
              </a:spcBef>
            </a:pPr>
            <a:r>
              <a:rPr sz="4600" spc="385" dirty="0">
                <a:solidFill>
                  <a:srgbClr val="6E332E"/>
                </a:solidFill>
                <a:latin typeface="Lucida Sans Unicode"/>
                <a:cs typeface="Lucida Sans Unicode"/>
              </a:rPr>
              <a:t>R</a:t>
            </a:r>
            <a:r>
              <a:rPr sz="4600" spc="340" dirty="0">
                <a:solidFill>
                  <a:srgbClr val="6E332E"/>
                </a:solidFill>
                <a:latin typeface="Lucida Sans Unicode"/>
                <a:cs typeface="Lucida Sans Unicode"/>
              </a:rPr>
              <a:t>e</a:t>
            </a:r>
            <a:r>
              <a:rPr sz="4600" spc="190" dirty="0">
                <a:solidFill>
                  <a:srgbClr val="6E332E"/>
                </a:solidFill>
                <a:latin typeface="Lucida Sans Unicode"/>
                <a:cs typeface="Lucida Sans Unicode"/>
              </a:rPr>
              <a:t>s</a:t>
            </a:r>
            <a:r>
              <a:rPr sz="4600" spc="220" dirty="0">
                <a:solidFill>
                  <a:srgbClr val="6E332E"/>
                </a:solidFill>
                <a:latin typeface="Lucida Sans Unicode"/>
                <a:cs typeface="Lucida Sans Unicode"/>
              </a:rPr>
              <a:t>u</a:t>
            </a:r>
            <a:r>
              <a:rPr sz="4600" spc="925" dirty="0">
                <a:solidFill>
                  <a:srgbClr val="6E332E"/>
                </a:solidFill>
                <a:latin typeface="Lucida Sans Unicode"/>
                <a:cs typeface="Lucida Sans Unicode"/>
              </a:rPr>
              <a:t>l</a:t>
            </a:r>
            <a:r>
              <a:rPr sz="4600" spc="605" dirty="0">
                <a:solidFill>
                  <a:srgbClr val="6E332E"/>
                </a:solidFill>
                <a:latin typeface="Lucida Sans Unicode"/>
                <a:cs typeface="Lucida Sans Unicode"/>
              </a:rPr>
              <a:t>t</a:t>
            </a:r>
            <a:r>
              <a:rPr sz="4600" spc="195" dirty="0">
                <a:solidFill>
                  <a:srgbClr val="6E332E"/>
                </a:solidFill>
                <a:latin typeface="Lucida Sans Unicode"/>
                <a:cs typeface="Lucida Sans Unicode"/>
              </a:rPr>
              <a:t>s</a:t>
            </a:r>
            <a:endParaRPr sz="4600">
              <a:latin typeface="Lucida Sans Unicode"/>
              <a:cs typeface="Lucida Sans Unicode"/>
            </a:endParaRPr>
          </a:p>
        </p:txBody>
      </p:sp>
      <p:sp>
        <p:nvSpPr>
          <p:cNvPr id="8" name="object 8"/>
          <p:cNvSpPr txBox="1"/>
          <p:nvPr/>
        </p:nvSpPr>
        <p:spPr>
          <a:xfrm>
            <a:off x="16195053" y="814450"/>
            <a:ext cx="1076960" cy="330200"/>
          </a:xfrm>
          <a:prstGeom prst="rect">
            <a:avLst/>
          </a:prstGeom>
        </p:spPr>
        <p:txBody>
          <a:bodyPr vert="horz" wrap="square" lIns="0" tIns="12700" rIns="0" bIns="0" rtlCol="0">
            <a:spAutoFit/>
          </a:bodyPr>
          <a:lstStyle/>
          <a:p>
            <a:pPr marL="12700">
              <a:lnSpc>
                <a:spcPct val="100000"/>
              </a:lnSpc>
              <a:spcBef>
                <a:spcPts val="100"/>
              </a:spcBef>
            </a:pPr>
            <a:r>
              <a:rPr sz="2000" spc="160" dirty="0">
                <a:solidFill>
                  <a:srgbClr val="6E332E"/>
                </a:solidFill>
                <a:latin typeface="Trebuchet MS"/>
                <a:cs typeface="Trebuchet MS"/>
              </a:rPr>
              <a:t>Page</a:t>
            </a:r>
            <a:r>
              <a:rPr sz="2000" spc="-10" dirty="0">
                <a:solidFill>
                  <a:srgbClr val="6E332E"/>
                </a:solidFill>
                <a:latin typeface="Trebuchet MS"/>
                <a:cs typeface="Trebuchet MS"/>
              </a:rPr>
              <a:t> </a:t>
            </a:r>
            <a:r>
              <a:rPr lang="en-US" sz="2000" spc="290" dirty="0">
                <a:solidFill>
                  <a:srgbClr val="6E332E"/>
                </a:solidFill>
                <a:latin typeface="Trebuchet MS"/>
                <a:cs typeface="Trebuchet MS"/>
              </a:rPr>
              <a:t>22</a:t>
            </a:r>
            <a:endParaRPr sz="2000" dirty="0">
              <a:latin typeface="Trebuchet MS"/>
              <a:cs typeface="Trebuchet MS"/>
            </a:endParaRPr>
          </a:p>
        </p:txBody>
      </p:sp>
      <p:sp>
        <p:nvSpPr>
          <p:cNvPr id="9" name="object 9"/>
          <p:cNvSpPr txBox="1"/>
          <p:nvPr/>
        </p:nvSpPr>
        <p:spPr>
          <a:xfrm>
            <a:off x="1676400" y="2400300"/>
            <a:ext cx="12496399" cy="721993"/>
          </a:xfrm>
          <a:prstGeom prst="rect">
            <a:avLst/>
          </a:prstGeom>
        </p:spPr>
        <p:txBody>
          <a:bodyPr vert="horz" wrap="square" lIns="0" tIns="13970" rIns="0" bIns="0" rtlCol="0">
            <a:spAutoFit/>
          </a:bodyPr>
          <a:lstStyle/>
          <a:p>
            <a:pPr marL="12700">
              <a:lnSpc>
                <a:spcPct val="100000"/>
              </a:lnSpc>
              <a:spcBef>
                <a:spcPts val="110"/>
              </a:spcBef>
            </a:pPr>
            <a:r>
              <a:rPr lang="en-US" sz="4600" spc="360" dirty="0">
                <a:solidFill>
                  <a:srgbClr val="6E332E"/>
                </a:solidFill>
                <a:latin typeface="Lucida Sans Unicode"/>
                <a:cs typeface="Lucida Sans Unicode"/>
              </a:rPr>
              <a:t>Accuracy of Each Classification Model</a:t>
            </a:r>
            <a:endParaRPr sz="4600" dirty="0">
              <a:latin typeface="Lucida Sans Unicode"/>
              <a:cs typeface="Lucida Sans Unicode"/>
            </a:endParaRPr>
          </a:p>
        </p:txBody>
      </p:sp>
      <p:sp>
        <p:nvSpPr>
          <p:cNvPr id="18" name="Rectangle 17">
            <a:extLst>
              <a:ext uri="{FF2B5EF4-FFF2-40B4-BE49-F238E27FC236}">
                <a16:creationId xmlns:a16="http://schemas.microsoft.com/office/drawing/2014/main" id="{A2EC581E-9307-63B5-9CEC-64753C928592}"/>
              </a:ext>
            </a:extLst>
          </p:cNvPr>
          <p:cNvSpPr/>
          <p:nvPr/>
        </p:nvSpPr>
        <p:spPr>
          <a:xfrm>
            <a:off x="4800600" y="1645825"/>
            <a:ext cx="990600" cy="602075"/>
          </a:xfrm>
          <a:prstGeom prst="rect">
            <a:avLst/>
          </a:prstGeom>
          <a:solidFill>
            <a:srgbClr val="D7D7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ounded Rectangle 18">
            <a:extLst>
              <a:ext uri="{FF2B5EF4-FFF2-40B4-BE49-F238E27FC236}">
                <a16:creationId xmlns:a16="http://schemas.microsoft.com/office/drawing/2014/main" id="{04F4042E-5C6C-DC20-2780-C833E74451C3}"/>
              </a:ext>
            </a:extLst>
          </p:cNvPr>
          <p:cNvSpPr/>
          <p:nvPr/>
        </p:nvSpPr>
        <p:spPr>
          <a:xfrm>
            <a:off x="228600" y="571500"/>
            <a:ext cx="4834151" cy="1447800"/>
          </a:xfrm>
          <a:prstGeom prst="roundRect">
            <a:avLst/>
          </a:prstGeom>
          <a:noFill/>
          <a:ln w="63500">
            <a:solidFill>
              <a:srgbClr val="6E33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bject 9">
            <a:extLst>
              <a:ext uri="{FF2B5EF4-FFF2-40B4-BE49-F238E27FC236}">
                <a16:creationId xmlns:a16="http://schemas.microsoft.com/office/drawing/2014/main" id="{B96B925A-F354-CBFF-DE77-8B48521ADDAC}"/>
              </a:ext>
            </a:extLst>
          </p:cNvPr>
          <p:cNvSpPr txBox="1"/>
          <p:nvPr/>
        </p:nvSpPr>
        <p:spPr>
          <a:xfrm>
            <a:off x="4572000" y="8877300"/>
            <a:ext cx="9829800" cy="621965"/>
          </a:xfrm>
          <a:prstGeom prst="rect">
            <a:avLst/>
          </a:prstGeom>
          <a:solidFill>
            <a:srgbClr val="6E332E"/>
          </a:solidFill>
          <a:ln w="22225">
            <a:solidFill>
              <a:schemeClr val="bg1"/>
            </a:solidFill>
          </a:ln>
        </p:spPr>
        <p:txBody>
          <a:bodyPr vert="horz" wrap="square" lIns="0" tIns="173990" rIns="0" bIns="0" rtlCol="0">
            <a:spAutoFit/>
          </a:bodyPr>
          <a:lstStyle/>
          <a:p>
            <a:pPr marL="971550">
              <a:lnSpc>
                <a:spcPct val="100000"/>
              </a:lnSpc>
              <a:spcBef>
                <a:spcPts val="1370"/>
              </a:spcBef>
              <a:tabLst>
                <a:tab pos="3001645" algn="l"/>
              </a:tabLst>
            </a:pPr>
            <a:r>
              <a:rPr lang="en-US" sz="2900" spc="75" dirty="0">
                <a:solidFill>
                  <a:srgbClr val="FFFFFF"/>
                </a:solidFill>
                <a:latin typeface="Lucida Sans Unicode"/>
                <a:cs typeface="Lucida Sans Unicode"/>
              </a:rPr>
              <a:t>Data Dragons</a:t>
            </a:r>
            <a:r>
              <a:rPr sz="2900" spc="45" dirty="0">
                <a:solidFill>
                  <a:srgbClr val="FFFFFF"/>
                </a:solidFill>
                <a:latin typeface="Lucida Sans Unicode"/>
                <a:cs typeface="Lucida Sans Unicode"/>
              </a:rPr>
              <a:t> </a:t>
            </a:r>
            <a:r>
              <a:rPr sz="2900" spc="-409" dirty="0">
                <a:solidFill>
                  <a:srgbClr val="FFFFFF"/>
                </a:solidFill>
                <a:latin typeface="Lucida Sans Unicode"/>
                <a:cs typeface="Lucida Sans Unicode"/>
              </a:rPr>
              <a:t>|</a:t>
            </a:r>
            <a:r>
              <a:rPr lang="en-US" sz="2900" spc="-409" dirty="0">
                <a:solidFill>
                  <a:srgbClr val="FFFFFF"/>
                </a:solidFill>
                <a:latin typeface="Lucida Sans Unicode"/>
                <a:cs typeface="Lucida Sans Unicode"/>
              </a:rPr>
              <a:t>     </a:t>
            </a:r>
            <a:r>
              <a:rPr sz="2900" spc="130" dirty="0">
                <a:solidFill>
                  <a:srgbClr val="FFFFFF"/>
                </a:solidFill>
                <a:latin typeface="Lucida Sans Unicode"/>
                <a:cs typeface="Lucida Sans Unicode"/>
              </a:rPr>
              <a:t>University</a:t>
            </a:r>
            <a:r>
              <a:rPr sz="2900" spc="25" dirty="0">
                <a:solidFill>
                  <a:srgbClr val="FFFFFF"/>
                </a:solidFill>
                <a:latin typeface="Lucida Sans Unicode"/>
                <a:cs typeface="Lucida Sans Unicode"/>
              </a:rPr>
              <a:t> </a:t>
            </a:r>
            <a:r>
              <a:rPr sz="2900" spc="110" dirty="0">
                <a:solidFill>
                  <a:srgbClr val="FFFFFF"/>
                </a:solidFill>
                <a:latin typeface="Lucida Sans Unicode"/>
                <a:cs typeface="Lucida Sans Unicode"/>
              </a:rPr>
              <a:t>of</a:t>
            </a:r>
            <a:r>
              <a:rPr sz="2900" spc="20" dirty="0">
                <a:solidFill>
                  <a:srgbClr val="FFFFFF"/>
                </a:solidFill>
                <a:latin typeface="Lucida Sans Unicode"/>
                <a:cs typeface="Lucida Sans Unicode"/>
              </a:rPr>
              <a:t> </a:t>
            </a:r>
            <a:r>
              <a:rPr sz="2900" spc="95" dirty="0">
                <a:solidFill>
                  <a:srgbClr val="FFFFFF"/>
                </a:solidFill>
                <a:latin typeface="Lucida Sans Unicode"/>
                <a:cs typeface="Lucida Sans Unicode"/>
              </a:rPr>
              <a:t>South</a:t>
            </a:r>
            <a:r>
              <a:rPr sz="2900" spc="25" dirty="0">
                <a:solidFill>
                  <a:srgbClr val="FFFFFF"/>
                </a:solidFill>
                <a:latin typeface="Lucida Sans Unicode"/>
                <a:cs typeface="Lucida Sans Unicode"/>
              </a:rPr>
              <a:t> </a:t>
            </a:r>
            <a:r>
              <a:rPr sz="2900" spc="190" dirty="0">
                <a:solidFill>
                  <a:srgbClr val="FFFFFF"/>
                </a:solidFill>
                <a:latin typeface="Lucida Sans Unicode"/>
                <a:cs typeface="Lucida Sans Unicode"/>
              </a:rPr>
              <a:t>Florida</a:t>
            </a:r>
            <a:endParaRPr sz="2900" dirty="0">
              <a:latin typeface="Lucida Sans Unicode"/>
              <a:cs typeface="Lucida Sans Unicode"/>
            </a:endParaRPr>
          </a:p>
        </p:txBody>
      </p:sp>
      <p:pic>
        <p:nvPicPr>
          <p:cNvPr id="10" name="Picture 9">
            <a:extLst>
              <a:ext uri="{FF2B5EF4-FFF2-40B4-BE49-F238E27FC236}">
                <a16:creationId xmlns:a16="http://schemas.microsoft.com/office/drawing/2014/main" id="{0B12927A-61AD-6765-D3F5-0185EF961161}"/>
              </a:ext>
            </a:extLst>
          </p:cNvPr>
          <p:cNvPicPr>
            <a:picLocks noChangeAspect="1"/>
          </p:cNvPicPr>
          <p:nvPr/>
        </p:nvPicPr>
        <p:blipFill>
          <a:blip r:embed="rId3"/>
          <a:stretch>
            <a:fillRect/>
          </a:stretch>
        </p:blipFill>
        <p:spPr>
          <a:xfrm>
            <a:off x="6025001" y="3324717"/>
            <a:ext cx="11550574" cy="481136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07276" y="3181843"/>
            <a:ext cx="10637232" cy="5444490"/>
            <a:chOff x="1307276" y="3181843"/>
            <a:chExt cx="10637232" cy="5444490"/>
          </a:xfrm>
        </p:grpSpPr>
        <p:sp>
          <p:nvSpPr>
            <p:cNvPr id="3" name="object 3"/>
            <p:cNvSpPr/>
            <p:nvPr/>
          </p:nvSpPr>
          <p:spPr>
            <a:xfrm>
              <a:off x="1383476" y="3324718"/>
              <a:ext cx="10485120" cy="5301615"/>
            </a:xfrm>
            <a:custGeom>
              <a:avLst/>
              <a:gdLst/>
              <a:ahLst/>
              <a:cxnLst/>
              <a:rect l="l" t="t" r="r" b="b"/>
              <a:pathLst>
                <a:path w="10485120" h="5301615">
                  <a:moveTo>
                    <a:pt x="0" y="0"/>
                  </a:moveTo>
                  <a:lnTo>
                    <a:pt x="0" y="246222"/>
                  </a:lnTo>
                  <a:lnTo>
                    <a:pt x="4644" y="292293"/>
                  </a:lnTo>
                  <a:lnTo>
                    <a:pt x="17964" y="335203"/>
                  </a:lnTo>
                  <a:lnTo>
                    <a:pt x="39041" y="374034"/>
                  </a:lnTo>
                  <a:lnTo>
                    <a:pt x="66955" y="407866"/>
                  </a:lnTo>
                  <a:lnTo>
                    <a:pt x="100787" y="435781"/>
                  </a:lnTo>
                  <a:lnTo>
                    <a:pt x="139618" y="456857"/>
                  </a:lnTo>
                  <a:lnTo>
                    <a:pt x="182529" y="470177"/>
                  </a:lnTo>
                  <a:lnTo>
                    <a:pt x="228599" y="474822"/>
                  </a:lnTo>
                  <a:lnTo>
                    <a:pt x="3313188" y="474822"/>
                  </a:lnTo>
                  <a:lnTo>
                    <a:pt x="3359259" y="479466"/>
                  </a:lnTo>
                  <a:lnTo>
                    <a:pt x="3402169" y="492786"/>
                  </a:lnTo>
                  <a:lnTo>
                    <a:pt x="3441000" y="513863"/>
                  </a:lnTo>
                  <a:lnTo>
                    <a:pt x="3474832" y="541777"/>
                  </a:lnTo>
                  <a:lnTo>
                    <a:pt x="3502746" y="575609"/>
                  </a:lnTo>
                  <a:lnTo>
                    <a:pt x="3523823" y="614440"/>
                  </a:lnTo>
                  <a:lnTo>
                    <a:pt x="3537143" y="657351"/>
                  </a:lnTo>
                  <a:lnTo>
                    <a:pt x="3541788" y="703422"/>
                  </a:lnTo>
                  <a:lnTo>
                    <a:pt x="3541788" y="5072903"/>
                  </a:lnTo>
                  <a:lnTo>
                    <a:pt x="3546432" y="5118974"/>
                  </a:lnTo>
                  <a:lnTo>
                    <a:pt x="3559752" y="5161884"/>
                  </a:lnTo>
                  <a:lnTo>
                    <a:pt x="3580829" y="5200715"/>
                  </a:lnTo>
                  <a:lnTo>
                    <a:pt x="3608743" y="5234547"/>
                  </a:lnTo>
                  <a:lnTo>
                    <a:pt x="3642575" y="5262462"/>
                  </a:lnTo>
                  <a:lnTo>
                    <a:pt x="3681406" y="5283538"/>
                  </a:lnTo>
                  <a:lnTo>
                    <a:pt x="3724317" y="5296858"/>
                  </a:lnTo>
                  <a:lnTo>
                    <a:pt x="3770388" y="5301503"/>
                  </a:lnTo>
                  <a:lnTo>
                    <a:pt x="10357861" y="5301503"/>
                  </a:lnTo>
                  <a:lnTo>
                    <a:pt x="10407284" y="5291525"/>
                  </a:lnTo>
                  <a:lnTo>
                    <a:pt x="10447644" y="5264313"/>
                  </a:lnTo>
                  <a:lnTo>
                    <a:pt x="10474855" y="5223953"/>
                  </a:lnTo>
                  <a:lnTo>
                    <a:pt x="10484833" y="5174529"/>
                  </a:lnTo>
                  <a:lnTo>
                    <a:pt x="10484833" y="5047556"/>
                  </a:lnTo>
                </a:path>
              </a:pathLst>
            </a:custGeom>
            <a:ln w="38099">
              <a:solidFill>
                <a:srgbClr val="6E332E"/>
              </a:solidFill>
            </a:ln>
          </p:spPr>
          <p:txBody>
            <a:bodyPr wrap="square" lIns="0" tIns="0" rIns="0" bIns="0" rtlCol="0"/>
            <a:lstStyle/>
            <a:p>
              <a:endParaRPr/>
            </a:p>
          </p:txBody>
        </p:sp>
        <p:pic>
          <p:nvPicPr>
            <p:cNvPr id="4" name="object 4"/>
            <p:cNvPicPr/>
            <p:nvPr/>
          </p:nvPicPr>
          <p:blipFill>
            <a:blip r:embed="rId2" cstate="print"/>
            <a:stretch>
              <a:fillRect/>
            </a:stretch>
          </p:blipFill>
          <p:spPr>
            <a:xfrm>
              <a:off x="1307276" y="3181843"/>
              <a:ext cx="152399" cy="152399"/>
            </a:xfrm>
            <a:prstGeom prst="rect">
              <a:avLst/>
            </a:prstGeom>
          </p:spPr>
        </p:pic>
        <p:pic>
          <p:nvPicPr>
            <p:cNvPr id="5" name="object 5"/>
            <p:cNvPicPr/>
            <p:nvPr/>
          </p:nvPicPr>
          <p:blipFill>
            <a:blip r:embed="rId2" cstate="print"/>
            <a:stretch>
              <a:fillRect/>
            </a:stretch>
          </p:blipFill>
          <p:spPr>
            <a:xfrm>
              <a:off x="11792109" y="8229400"/>
              <a:ext cx="152399" cy="152399"/>
            </a:xfrm>
            <a:prstGeom prst="rect">
              <a:avLst/>
            </a:prstGeom>
          </p:spPr>
        </p:pic>
      </p:grpSp>
      <p:sp>
        <p:nvSpPr>
          <p:cNvPr id="7" name="object 7"/>
          <p:cNvSpPr txBox="1"/>
          <p:nvPr/>
        </p:nvSpPr>
        <p:spPr>
          <a:xfrm>
            <a:off x="1016000" y="917481"/>
            <a:ext cx="2434590" cy="728345"/>
          </a:xfrm>
          <a:prstGeom prst="rect">
            <a:avLst/>
          </a:prstGeom>
        </p:spPr>
        <p:txBody>
          <a:bodyPr vert="horz" wrap="square" lIns="0" tIns="13970" rIns="0" bIns="0" rtlCol="0">
            <a:spAutoFit/>
          </a:bodyPr>
          <a:lstStyle/>
          <a:p>
            <a:pPr marL="12700">
              <a:lnSpc>
                <a:spcPct val="100000"/>
              </a:lnSpc>
              <a:spcBef>
                <a:spcPts val="110"/>
              </a:spcBef>
            </a:pPr>
            <a:r>
              <a:rPr sz="4600" spc="385" dirty="0">
                <a:solidFill>
                  <a:srgbClr val="6E332E"/>
                </a:solidFill>
                <a:latin typeface="Lucida Sans Unicode"/>
                <a:cs typeface="Lucida Sans Unicode"/>
              </a:rPr>
              <a:t>R</a:t>
            </a:r>
            <a:r>
              <a:rPr sz="4600" spc="340" dirty="0">
                <a:solidFill>
                  <a:srgbClr val="6E332E"/>
                </a:solidFill>
                <a:latin typeface="Lucida Sans Unicode"/>
                <a:cs typeface="Lucida Sans Unicode"/>
              </a:rPr>
              <a:t>e</a:t>
            </a:r>
            <a:r>
              <a:rPr sz="4600" spc="190" dirty="0">
                <a:solidFill>
                  <a:srgbClr val="6E332E"/>
                </a:solidFill>
                <a:latin typeface="Lucida Sans Unicode"/>
                <a:cs typeface="Lucida Sans Unicode"/>
              </a:rPr>
              <a:t>s</a:t>
            </a:r>
            <a:r>
              <a:rPr sz="4600" spc="220" dirty="0">
                <a:solidFill>
                  <a:srgbClr val="6E332E"/>
                </a:solidFill>
                <a:latin typeface="Lucida Sans Unicode"/>
                <a:cs typeface="Lucida Sans Unicode"/>
              </a:rPr>
              <a:t>u</a:t>
            </a:r>
            <a:r>
              <a:rPr sz="4600" spc="925" dirty="0">
                <a:solidFill>
                  <a:srgbClr val="6E332E"/>
                </a:solidFill>
                <a:latin typeface="Lucida Sans Unicode"/>
                <a:cs typeface="Lucida Sans Unicode"/>
              </a:rPr>
              <a:t>l</a:t>
            </a:r>
            <a:r>
              <a:rPr sz="4600" spc="605" dirty="0">
                <a:solidFill>
                  <a:srgbClr val="6E332E"/>
                </a:solidFill>
                <a:latin typeface="Lucida Sans Unicode"/>
                <a:cs typeface="Lucida Sans Unicode"/>
              </a:rPr>
              <a:t>t</a:t>
            </a:r>
            <a:r>
              <a:rPr sz="4600" spc="195" dirty="0">
                <a:solidFill>
                  <a:srgbClr val="6E332E"/>
                </a:solidFill>
                <a:latin typeface="Lucida Sans Unicode"/>
                <a:cs typeface="Lucida Sans Unicode"/>
              </a:rPr>
              <a:t>s</a:t>
            </a:r>
            <a:endParaRPr sz="4600" dirty="0">
              <a:latin typeface="Lucida Sans Unicode"/>
              <a:cs typeface="Lucida Sans Unicode"/>
            </a:endParaRPr>
          </a:p>
        </p:txBody>
      </p:sp>
      <p:sp>
        <p:nvSpPr>
          <p:cNvPr id="8" name="object 8"/>
          <p:cNvSpPr txBox="1"/>
          <p:nvPr/>
        </p:nvSpPr>
        <p:spPr>
          <a:xfrm>
            <a:off x="16198625" y="814450"/>
            <a:ext cx="1073785" cy="330200"/>
          </a:xfrm>
          <a:prstGeom prst="rect">
            <a:avLst/>
          </a:prstGeom>
        </p:spPr>
        <p:txBody>
          <a:bodyPr vert="horz" wrap="square" lIns="0" tIns="12700" rIns="0" bIns="0" rtlCol="0">
            <a:spAutoFit/>
          </a:bodyPr>
          <a:lstStyle/>
          <a:p>
            <a:pPr marL="12700">
              <a:lnSpc>
                <a:spcPct val="100000"/>
              </a:lnSpc>
              <a:spcBef>
                <a:spcPts val="100"/>
              </a:spcBef>
            </a:pPr>
            <a:r>
              <a:rPr sz="2000" spc="160" dirty="0">
                <a:solidFill>
                  <a:srgbClr val="6E332E"/>
                </a:solidFill>
                <a:latin typeface="Trebuchet MS"/>
                <a:cs typeface="Trebuchet MS"/>
              </a:rPr>
              <a:t>Page</a:t>
            </a:r>
            <a:r>
              <a:rPr sz="2000" spc="-15" dirty="0">
                <a:solidFill>
                  <a:srgbClr val="6E332E"/>
                </a:solidFill>
                <a:latin typeface="Trebuchet MS"/>
                <a:cs typeface="Trebuchet MS"/>
              </a:rPr>
              <a:t> </a:t>
            </a:r>
            <a:r>
              <a:rPr sz="2000" spc="280" dirty="0">
                <a:solidFill>
                  <a:srgbClr val="6E332E"/>
                </a:solidFill>
                <a:latin typeface="Trebuchet MS"/>
                <a:cs typeface="Trebuchet MS"/>
              </a:rPr>
              <a:t>2</a:t>
            </a:r>
            <a:r>
              <a:rPr lang="en-US" sz="2000" spc="280" dirty="0">
                <a:solidFill>
                  <a:srgbClr val="6E332E"/>
                </a:solidFill>
                <a:latin typeface="Trebuchet MS"/>
                <a:cs typeface="Trebuchet MS"/>
              </a:rPr>
              <a:t>3</a:t>
            </a:r>
            <a:endParaRPr sz="2000" dirty="0">
              <a:latin typeface="Trebuchet MS"/>
              <a:cs typeface="Trebuchet MS"/>
            </a:endParaRPr>
          </a:p>
        </p:txBody>
      </p:sp>
      <p:sp>
        <p:nvSpPr>
          <p:cNvPr id="9" name="object 9"/>
          <p:cNvSpPr txBox="1"/>
          <p:nvPr/>
        </p:nvSpPr>
        <p:spPr>
          <a:xfrm>
            <a:off x="2438802" y="2682970"/>
            <a:ext cx="5729605" cy="728345"/>
          </a:xfrm>
          <a:prstGeom prst="rect">
            <a:avLst/>
          </a:prstGeom>
        </p:spPr>
        <p:txBody>
          <a:bodyPr vert="horz" wrap="square" lIns="0" tIns="13970" rIns="0" bIns="0" rtlCol="0">
            <a:spAutoFit/>
          </a:bodyPr>
          <a:lstStyle/>
          <a:p>
            <a:pPr marL="12700">
              <a:lnSpc>
                <a:spcPct val="100000"/>
              </a:lnSpc>
              <a:spcBef>
                <a:spcPts val="110"/>
              </a:spcBef>
            </a:pPr>
            <a:r>
              <a:rPr sz="4600" spc="360" dirty="0">
                <a:solidFill>
                  <a:srgbClr val="6E332E"/>
                </a:solidFill>
                <a:latin typeface="Lucida Sans Unicode"/>
                <a:cs typeface="Lucida Sans Unicode"/>
              </a:rPr>
              <a:t>Confusion</a:t>
            </a:r>
            <a:r>
              <a:rPr sz="4600" spc="-229" dirty="0">
                <a:solidFill>
                  <a:srgbClr val="6E332E"/>
                </a:solidFill>
                <a:latin typeface="Lucida Sans Unicode"/>
                <a:cs typeface="Lucida Sans Unicode"/>
              </a:rPr>
              <a:t> </a:t>
            </a:r>
            <a:r>
              <a:rPr sz="4600" spc="545" dirty="0">
                <a:solidFill>
                  <a:srgbClr val="6E332E"/>
                </a:solidFill>
                <a:latin typeface="Lucida Sans Unicode"/>
                <a:cs typeface="Lucida Sans Unicode"/>
              </a:rPr>
              <a:t>Matrix</a:t>
            </a:r>
            <a:endParaRPr sz="4600">
              <a:latin typeface="Lucida Sans Unicode"/>
              <a:cs typeface="Lucida Sans Unicode"/>
            </a:endParaRPr>
          </a:p>
        </p:txBody>
      </p:sp>
      <p:sp>
        <p:nvSpPr>
          <p:cNvPr id="17" name="Rectangle 16">
            <a:extLst>
              <a:ext uri="{FF2B5EF4-FFF2-40B4-BE49-F238E27FC236}">
                <a16:creationId xmlns:a16="http://schemas.microsoft.com/office/drawing/2014/main" id="{D17DDA82-DBF5-A48E-539B-7FBFAE3DCCF0}"/>
              </a:ext>
            </a:extLst>
          </p:cNvPr>
          <p:cNvSpPr/>
          <p:nvPr/>
        </p:nvSpPr>
        <p:spPr>
          <a:xfrm>
            <a:off x="4800600" y="1645825"/>
            <a:ext cx="990600" cy="602075"/>
          </a:xfrm>
          <a:prstGeom prst="rect">
            <a:avLst/>
          </a:prstGeom>
          <a:solidFill>
            <a:srgbClr val="D7D7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ounded Rectangle 17">
            <a:extLst>
              <a:ext uri="{FF2B5EF4-FFF2-40B4-BE49-F238E27FC236}">
                <a16:creationId xmlns:a16="http://schemas.microsoft.com/office/drawing/2014/main" id="{3EB3B39A-612E-F7BF-DFF0-C71E10110F19}"/>
              </a:ext>
            </a:extLst>
          </p:cNvPr>
          <p:cNvSpPr/>
          <p:nvPr/>
        </p:nvSpPr>
        <p:spPr>
          <a:xfrm>
            <a:off x="228600" y="571500"/>
            <a:ext cx="4834151" cy="1447800"/>
          </a:xfrm>
          <a:prstGeom prst="roundRect">
            <a:avLst/>
          </a:prstGeom>
          <a:noFill/>
          <a:ln w="63500">
            <a:solidFill>
              <a:srgbClr val="6E33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bject 9">
            <a:extLst>
              <a:ext uri="{FF2B5EF4-FFF2-40B4-BE49-F238E27FC236}">
                <a16:creationId xmlns:a16="http://schemas.microsoft.com/office/drawing/2014/main" id="{4CF90D53-A703-69E4-72AA-D1611786A355}"/>
              </a:ext>
            </a:extLst>
          </p:cNvPr>
          <p:cNvSpPr txBox="1"/>
          <p:nvPr/>
        </p:nvSpPr>
        <p:spPr>
          <a:xfrm>
            <a:off x="4572000" y="8877300"/>
            <a:ext cx="9829800" cy="621965"/>
          </a:xfrm>
          <a:prstGeom prst="rect">
            <a:avLst/>
          </a:prstGeom>
          <a:solidFill>
            <a:srgbClr val="6E332E"/>
          </a:solidFill>
          <a:ln w="22225">
            <a:solidFill>
              <a:schemeClr val="bg1"/>
            </a:solidFill>
          </a:ln>
        </p:spPr>
        <p:txBody>
          <a:bodyPr vert="horz" wrap="square" lIns="0" tIns="173990" rIns="0" bIns="0" rtlCol="0">
            <a:spAutoFit/>
          </a:bodyPr>
          <a:lstStyle/>
          <a:p>
            <a:pPr marL="971550">
              <a:lnSpc>
                <a:spcPct val="100000"/>
              </a:lnSpc>
              <a:spcBef>
                <a:spcPts val="1370"/>
              </a:spcBef>
              <a:tabLst>
                <a:tab pos="3001645" algn="l"/>
              </a:tabLst>
            </a:pPr>
            <a:r>
              <a:rPr lang="en-US" sz="2900" spc="75" dirty="0">
                <a:solidFill>
                  <a:srgbClr val="FFFFFF"/>
                </a:solidFill>
                <a:latin typeface="Lucida Sans Unicode"/>
                <a:cs typeface="Lucida Sans Unicode"/>
              </a:rPr>
              <a:t>Data Dragons</a:t>
            </a:r>
            <a:r>
              <a:rPr sz="2900" spc="45" dirty="0">
                <a:solidFill>
                  <a:srgbClr val="FFFFFF"/>
                </a:solidFill>
                <a:latin typeface="Lucida Sans Unicode"/>
                <a:cs typeface="Lucida Sans Unicode"/>
              </a:rPr>
              <a:t> </a:t>
            </a:r>
            <a:r>
              <a:rPr sz="2900" spc="-409" dirty="0">
                <a:solidFill>
                  <a:srgbClr val="FFFFFF"/>
                </a:solidFill>
                <a:latin typeface="Lucida Sans Unicode"/>
                <a:cs typeface="Lucida Sans Unicode"/>
              </a:rPr>
              <a:t>|</a:t>
            </a:r>
            <a:r>
              <a:rPr lang="en-US" sz="2900" spc="-409" dirty="0">
                <a:solidFill>
                  <a:srgbClr val="FFFFFF"/>
                </a:solidFill>
                <a:latin typeface="Lucida Sans Unicode"/>
                <a:cs typeface="Lucida Sans Unicode"/>
              </a:rPr>
              <a:t>     </a:t>
            </a:r>
            <a:r>
              <a:rPr sz="2900" spc="130" dirty="0">
                <a:solidFill>
                  <a:srgbClr val="FFFFFF"/>
                </a:solidFill>
                <a:latin typeface="Lucida Sans Unicode"/>
                <a:cs typeface="Lucida Sans Unicode"/>
              </a:rPr>
              <a:t>University</a:t>
            </a:r>
            <a:r>
              <a:rPr sz="2900" spc="25" dirty="0">
                <a:solidFill>
                  <a:srgbClr val="FFFFFF"/>
                </a:solidFill>
                <a:latin typeface="Lucida Sans Unicode"/>
                <a:cs typeface="Lucida Sans Unicode"/>
              </a:rPr>
              <a:t> </a:t>
            </a:r>
            <a:r>
              <a:rPr sz="2900" spc="110" dirty="0">
                <a:solidFill>
                  <a:srgbClr val="FFFFFF"/>
                </a:solidFill>
                <a:latin typeface="Lucida Sans Unicode"/>
                <a:cs typeface="Lucida Sans Unicode"/>
              </a:rPr>
              <a:t>of</a:t>
            </a:r>
            <a:r>
              <a:rPr sz="2900" spc="20" dirty="0">
                <a:solidFill>
                  <a:srgbClr val="FFFFFF"/>
                </a:solidFill>
                <a:latin typeface="Lucida Sans Unicode"/>
                <a:cs typeface="Lucida Sans Unicode"/>
              </a:rPr>
              <a:t> </a:t>
            </a:r>
            <a:r>
              <a:rPr sz="2900" spc="95" dirty="0">
                <a:solidFill>
                  <a:srgbClr val="FFFFFF"/>
                </a:solidFill>
                <a:latin typeface="Lucida Sans Unicode"/>
                <a:cs typeface="Lucida Sans Unicode"/>
              </a:rPr>
              <a:t>South</a:t>
            </a:r>
            <a:r>
              <a:rPr sz="2900" spc="25" dirty="0">
                <a:solidFill>
                  <a:srgbClr val="FFFFFF"/>
                </a:solidFill>
                <a:latin typeface="Lucida Sans Unicode"/>
                <a:cs typeface="Lucida Sans Unicode"/>
              </a:rPr>
              <a:t> </a:t>
            </a:r>
            <a:r>
              <a:rPr sz="2900" spc="190" dirty="0">
                <a:solidFill>
                  <a:srgbClr val="FFFFFF"/>
                </a:solidFill>
                <a:latin typeface="Lucida Sans Unicode"/>
                <a:cs typeface="Lucida Sans Unicode"/>
              </a:rPr>
              <a:t>Florida</a:t>
            </a:r>
            <a:endParaRPr sz="2900" dirty="0">
              <a:latin typeface="Lucida Sans Unicode"/>
              <a:cs typeface="Lucida Sans Unicode"/>
            </a:endParaRPr>
          </a:p>
        </p:txBody>
      </p:sp>
      <p:pic>
        <p:nvPicPr>
          <p:cNvPr id="2050" name="Picture 2">
            <a:extLst>
              <a:ext uri="{FF2B5EF4-FFF2-40B4-BE49-F238E27FC236}">
                <a16:creationId xmlns:a16="http://schemas.microsoft.com/office/drawing/2014/main" id="{DDD62402-86AD-C97E-B2F6-81FA8D6FFC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0" y="1841500"/>
            <a:ext cx="6350000" cy="635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D5D6D5"/>
          </a:solidFill>
        </p:spPr>
        <p:txBody>
          <a:bodyPr wrap="square" lIns="0" tIns="0" rIns="0" bIns="0" rtlCol="0"/>
          <a:lstStyle/>
          <a:p>
            <a:endParaRPr dirty="0"/>
          </a:p>
        </p:txBody>
      </p:sp>
      <p:pic>
        <p:nvPicPr>
          <p:cNvPr id="4" name="object 4"/>
          <p:cNvPicPr/>
          <p:nvPr/>
        </p:nvPicPr>
        <p:blipFill>
          <a:blip r:embed="rId2" cstate="print"/>
          <a:stretch>
            <a:fillRect/>
          </a:stretch>
        </p:blipFill>
        <p:spPr>
          <a:xfrm>
            <a:off x="15813634" y="954278"/>
            <a:ext cx="148826" cy="148826"/>
          </a:xfrm>
          <a:prstGeom prst="rect">
            <a:avLst/>
          </a:prstGeom>
        </p:spPr>
      </p:pic>
      <p:grpSp>
        <p:nvGrpSpPr>
          <p:cNvPr id="5" name="object 5"/>
          <p:cNvGrpSpPr/>
          <p:nvPr/>
        </p:nvGrpSpPr>
        <p:grpSpPr>
          <a:xfrm>
            <a:off x="0" y="9143820"/>
            <a:ext cx="5626100" cy="152400"/>
            <a:chOff x="0" y="9143820"/>
            <a:chExt cx="5626100" cy="152400"/>
          </a:xfrm>
        </p:grpSpPr>
        <p:sp>
          <p:nvSpPr>
            <p:cNvPr id="6" name="object 6"/>
            <p:cNvSpPr/>
            <p:nvPr/>
          </p:nvSpPr>
          <p:spPr>
            <a:xfrm>
              <a:off x="0" y="9200970"/>
              <a:ext cx="5483225" cy="38100"/>
            </a:xfrm>
            <a:custGeom>
              <a:avLst/>
              <a:gdLst/>
              <a:ahLst/>
              <a:cxnLst/>
              <a:rect l="l" t="t" r="r" b="b"/>
              <a:pathLst>
                <a:path w="5483225" h="38100">
                  <a:moveTo>
                    <a:pt x="0" y="38099"/>
                  </a:moveTo>
                  <a:lnTo>
                    <a:pt x="0" y="0"/>
                  </a:lnTo>
                  <a:lnTo>
                    <a:pt x="5483037" y="0"/>
                  </a:lnTo>
                  <a:lnTo>
                    <a:pt x="5483037" y="38099"/>
                  </a:lnTo>
                  <a:lnTo>
                    <a:pt x="0" y="38099"/>
                  </a:lnTo>
                  <a:close/>
                </a:path>
              </a:pathLst>
            </a:custGeom>
            <a:solidFill>
              <a:srgbClr val="6E332E"/>
            </a:solidFill>
          </p:spPr>
          <p:txBody>
            <a:bodyPr wrap="square" lIns="0" tIns="0" rIns="0" bIns="0" rtlCol="0"/>
            <a:lstStyle/>
            <a:p>
              <a:endParaRPr/>
            </a:p>
          </p:txBody>
        </p:sp>
        <p:pic>
          <p:nvPicPr>
            <p:cNvPr id="7" name="object 7"/>
            <p:cNvPicPr/>
            <p:nvPr/>
          </p:nvPicPr>
          <p:blipFill>
            <a:blip r:embed="rId3" cstate="print"/>
            <a:stretch>
              <a:fillRect/>
            </a:stretch>
          </p:blipFill>
          <p:spPr>
            <a:xfrm>
              <a:off x="5473512" y="9143820"/>
              <a:ext cx="152399" cy="152399"/>
            </a:xfrm>
            <a:prstGeom prst="rect">
              <a:avLst/>
            </a:prstGeom>
          </p:spPr>
        </p:pic>
      </p:grpSp>
      <p:grpSp>
        <p:nvGrpSpPr>
          <p:cNvPr id="8" name="object 8"/>
          <p:cNvGrpSpPr/>
          <p:nvPr/>
        </p:nvGrpSpPr>
        <p:grpSpPr>
          <a:xfrm>
            <a:off x="12662038" y="9143820"/>
            <a:ext cx="5626100" cy="152400"/>
            <a:chOff x="12662038" y="9143820"/>
            <a:chExt cx="5626100" cy="152400"/>
          </a:xfrm>
        </p:grpSpPr>
        <p:sp>
          <p:nvSpPr>
            <p:cNvPr id="9" name="object 9"/>
            <p:cNvSpPr/>
            <p:nvPr/>
          </p:nvSpPr>
          <p:spPr>
            <a:xfrm>
              <a:off x="12804913" y="9200970"/>
              <a:ext cx="5483225" cy="38100"/>
            </a:xfrm>
            <a:custGeom>
              <a:avLst/>
              <a:gdLst/>
              <a:ahLst/>
              <a:cxnLst/>
              <a:rect l="l" t="t" r="r" b="b"/>
              <a:pathLst>
                <a:path w="5483225" h="38100">
                  <a:moveTo>
                    <a:pt x="5483086" y="0"/>
                  </a:moveTo>
                  <a:lnTo>
                    <a:pt x="5483086" y="38099"/>
                  </a:lnTo>
                  <a:lnTo>
                    <a:pt x="0" y="38099"/>
                  </a:lnTo>
                  <a:lnTo>
                    <a:pt x="0" y="0"/>
                  </a:lnTo>
                  <a:lnTo>
                    <a:pt x="5483086" y="0"/>
                  </a:lnTo>
                  <a:close/>
                </a:path>
              </a:pathLst>
            </a:custGeom>
            <a:solidFill>
              <a:srgbClr val="6E332E"/>
            </a:solidFill>
          </p:spPr>
          <p:txBody>
            <a:bodyPr wrap="square" lIns="0" tIns="0" rIns="0" bIns="0" rtlCol="0"/>
            <a:lstStyle/>
            <a:p>
              <a:endParaRPr/>
            </a:p>
          </p:txBody>
        </p:sp>
        <p:pic>
          <p:nvPicPr>
            <p:cNvPr id="10" name="object 10"/>
            <p:cNvPicPr/>
            <p:nvPr/>
          </p:nvPicPr>
          <p:blipFill>
            <a:blip r:embed="rId4" cstate="print"/>
            <a:stretch>
              <a:fillRect/>
            </a:stretch>
          </p:blipFill>
          <p:spPr>
            <a:xfrm>
              <a:off x="12662038" y="9143820"/>
              <a:ext cx="152399" cy="152399"/>
            </a:xfrm>
            <a:prstGeom prst="rect">
              <a:avLst/>
            </a:prstGeom>
          </p:spPr>
        </p:pic>
      </p:grpSp>
      <p:pic>
        <p:nvPicPr>
          <p:cNvPr id="11" name="object 11"/>
          <p:cNvPicPr/>
          <p:nvPr/>
        </p:nvPicPr>
        <p:blipFill>
          <a:blip r:embed="rId5" cstate="print"/>
          <a:stretch>
            <a:fillRect/>
          </a:stretch>
        </p:blipFill>
        <p:spPr>
          <a:xfrm>
            <a:off x="15633394" y="973327"/>
            <a:ext cx="110746" cy="110749"/>
          </a:xfrm>
          <a:prstGeom prst="rect">
            <a:avLst/>
          </a:prstGeom>
        </p:spPr>
      </p:pic>
      <p:pic>
        <p:nvPicPr>
          <p:cNvPr id="12" name="object 12"/>
          <p:cNvPicPr/>
          <p:nvPr/>
        </p:nvPicPr>
        <p:blipFill>
          <a:blip r:embed="rId6" cstate="print"/>
          <a:stretch>
            <a:fillRect/>
          </a:stretch>
        </p:blipFill>
        <p:spPr>
          <a:xfrm>
            <a:off x="15415051" y="954278"/>
            <a:ext cx="148826" cy="148826"/>
          </a:xfrm>
          <a:prstGeom prst="rect">
            <a:avLst/>
          </a:prstGeom>
        </p:spPr>
      </p:pic>
      <p:grpSp>
        <p:nvGrpSpPr>
          <p:cNvPr id="13" name="object 13"/>
          <p:cNvGrpSpPr/>
          <p:nvPr/>
        </p:nvGrpSpPr>
        <p:grpSpPr>
          <a:xfrm>
            <a:off x="1383476" y="4626125"/>
            <a:ext cx="8361387" cy="4000500"/>
            <a:chOff x="1383476" y="4626125"/>
            <a:chExt cx="8361387" cy="4000500"/>
          </a:xfrm>
        </p:grpSpPr>
        <p:sp>
          <p:nvSpPr>
            <p:cNvPr id="14" name="object 14"/>
            <p:cNvSpPr/>
            <p:nvPr/>
          </p:nvSpPr>
          <p:spPr>
            <a:xfrm>
              <a:off x="1383476" y="4702325"/>
              <a:ext cx="8285480" cy="3924300"/>
            </a:xfrm>
            <a:custGeom>
              <a:avLst/>
              <a:gdLst/>
              <a:ahLst/>
              <a:cxnLst/>
              <a:rect l="l" t="t" r="r" b="b"/>
              <a:pathLst>
                <a:path w="8285480" h="3924300">
                  <a:moveTo>
                    <a:pt x="630122" y="0"/>
                  </a:moveTo>
                  <a:lnTo>
                    <a:pt x="228599" y="0"/>
                  </a:lnTo>
                  <a:lnTo>
                    <a:pt x="182529" y="4644"/>
                  </a:lnTo>
                  <a:lnTo>
                    <a:pt x="139618" y="17964"/>
                  </a:lnTo>
                  <a:lnTo>
                    <a:pt x="100787" y="39041"/>
                  </a:lnTo>
                  <a:lnTo>
                    <a:pt x="66955" y="66955"/>
                  </a:lnTo>
                  <a:lnTo>
                    <a:pt x="39041" y="100787"/>
                  </a:lnTo>
                  <a:lnTo>
                    <a:pt x="17964" y="139618"/>
                  </a:lnTo>
                  <a:lnTo>
                    <a:pt x="4644" y="182529"/>
                  </a:lnTo>
                  <a:lnTo>
                    <a:pt x="0" y="228599"/>
                  </a:lnTo>
                  <a:lnTo>
                    <a:pt x="0" y="3695292"/>
                  </a:lnTo>
                  <a:lnTo>
                    <a:pt x="4644" y="3741363"/>
                  </a:lnTo>
                  <a:lnTo>
                    <a:pt x="17964" y="3784273"/>
                  </a:lnTo>
                  <a:lnTo>
                    <a:pt x="39041" y="3823104"/>
                  </a:lnTo>
                  <a:lnTo>
                    <a:pt x="66955" y="3856937"/>
                  </a:lnTo>
                  <a:lnTo>
                    <a:pt x="100787" y="3884851"/>
                  </a:lnTo>
                  <a:lnTo>
                    <a:pt x="139618" y="3905927"/>
                  </a:lnTo>
                  <a:lnTo>
                    <a:pt x="182529" y="3919248"/>
                  </a:lnTo>
                  <a:lnTo>
                    <a:pt x="228599" y="3923892"/>
                  </a:lnTo>
                  <a:lnTo>
                    <a:pt x="8056588" y="3923892"/>
                  </a:lnTo>
                  <a:lnTo>
                    <a:pt x="8102659" y="3919248"/>
                  </a:lnTo>
                  <a:lnTo>
                    <a:pt x="8145569" y="3905927"/>
                  </a:lnTo>
                  <a:lnTo>
                    <a:pt x="8184400" y="3884851"/>
                  </a:lnTo>
                  <a:lnTo>
                    <a:pt x="8218232" y="3856937"/>
                  </a:lnTo>
                  <a:lnTo>
                    <a:pt x="8246147" y="3823104"/>
                  </a:lnTo>
                  <a:lnTo>
                    <a:pt x="8267223" y="3784273"/>
                  </a:lnTo>
                  <a:lnTo>
                    <a:pt x="8280544" y="3741363"/>
                  </a:lnTo>
                  <a:lnTo>
                    <a:pt x="8285188" y="3695292"/>
                  </a:lnTo>
                  <a:lnTo>
                    <a:pt x="8285188" y="3223354"/>
                  </a:lnTo>
                </a:path>
              </a:pathLst>
            </a:custGeom>
            <a:ln w="38099">
              <a:solidFill>
                <a:srgbClr val="6E332E"/>
              </a:solidFill>
            </a:ln>
          </p:spPr>
          <p:txBody>
            <a:bodyPr wrap="square" lIns="0" tIns="0" rIns="0" bIns="0" rtlCol="0"/>
            <a:lstStyle/>
            <a:p>
              <a:endParaRPr/>
            </a:p>
          </p:txBody>
        </p:sp>
        <p:pic>
          <p:nvPicPr>
            <p:cNvPr id="15" name="object 15"/>
            <p:cNvPicPr/>
            <p:nvPr/>
          </p:nvPicPr>
          <p:blipFill>
            <a:blip r:embed="rId3" cstate="print"/>
            <a:stretch>
              <a:fillRect/>
            </a:stretch>
          </p:blipFill>
          <p:spPr>
            <a:xfrm>
              <a:off x="2004074" y="4626125"/>
              <a:ext cx="152399" cy="152399"/>
            </a:xfrm>
            <a:prstGeom prst="rect">
              <a:avLst/>
            </a:prstGeom>
          </p:spPr>
        </p:pic>
        <p:pic>
          <p:nvPicPr>
            <p:cNvPr id="16" name="object 16"/>
            <p:cNvPicPr/>
            <p:nvPr/>
          </p:nvPicPr>
          <p:blipFill>
            <a:blip r:embed="rId7" cstate="print"/>
            <a:stretch>
              <a:fillRect/>
            </a:stretch>
          </p:blipFill>
          <p:spPr>
            <a:xfrm>
              <a:off x="9592464" y="7782805"/>
              <a:ext cx="152399" cy="152399"/>
            </a:xfrm>
            <a:prstGeom prst="rect">
              <a:avLst/>
            </a:prstGeom>
          </p:spPr>
        </p:pic>
      </p:grpSp>
      <p:sp>
        <p:nvSpPr>
          <p:cNvPr id="18" name="object 18"/>
          <p:cNvSpPr txBox="1"/>
          <p:nvPr/>
        </p:nvSpPr>
        <p:spPr>
          <a:xfrm>
            <a:off x="1016000" y="917478"/>
            <a:ext cx="2434590" cy="728345"/>
          </a:xfrm>
          <a:prstGeom prst="rect">
            <a:avLst/>
          </a:prstGeom>
        </p:spPr>
        <p:txBody>
          <a:bodyPr vert="horz" wrap="square" lIns="0" tIns="13970" rIns="0" bIns="0" rtlCol="0">
            <a:spAutoFit/>
          </a:bodyPr>
          <a:lstStyle/>
          <a:p>
            <a:pPr marL="12700">
              <a:lnSpc>
                <a:spcPct val="100000"/>
              </a:lnSpc>
              <a:spcBef>
                <a:spcPts val="110"/>
              </a:spcBef>
            </a:pPr>
            <a:r>
              <a:rPr sz="4600" spc="385" dirty="0">
                <a:solidFill>
                  <a:srgbClr val="6E332E"/>
                </a:solidFill>
                <a:latin typeface="Lucida Sans Unicode"/>
                <a:cs typeface="Lucida Sans Unicode"/>
              </a:rPr>
              <a:t>R</a:t>
            </a:r>
            <a:r>
              <a:rPr sz="4600" spc="340" dirty="0">
                <a:solidFill>
                  <a:srgbClr val="6E332E"/>
                </a:solidFill>
                <a:latin typeface="Lucida Sans Unicode"/>
                <a:cs typeface="Lucida Sans Unicode"/>
              </a:rPr>
              <a:t>e</a:t>
            </a:r>
            <a:r>
              <a:rPr sz="4600" spc="190" dirty="0">
                <a:solidFill>
                  <a:srgbClr val="6E332E"/>
                </a:solidFill>
                <a:latin typeface="Lucida Sans Unicode"/>
                <a:cs typeface="Lucida Sans Unicode"/>
              </a:rPr>
              <a:t>s</a:t>
            </a:r>
            <a:r>
              <a:rPr sz="4600" spc="220" dirty="0">
                <a:solidFill>
                  <a:srgbClr val="6E332E"/>
                </a:solidFill>
                <a:latin typeface="Lucida Sans Unicode"/>
                <a:cs typeface="Lucida Sans Unicode"/>
              </a:rPr>
              <a:t>u</a:t>
            </a:r>
            <a:r>
              <a:rPr sz="4600" spc="925" dirty="0">
                <a:solidFill>
                  <a:srgbClr val="6E332E"/>
                </a:solidFill>
                <a:latin typeface="Lucida Sans Unicode"/>
                <a:cs typeface="Lucida Sans Unicode"/>
              </a:rPr>
              <a:t>l</a:t>
            </a:r>
            <a:r>
              <a:rPr sz="4600" spc="605" dirty="0">
                <a:solidFill>
                  <a:srgbClr val="6E332E"/>
                </a:solidFill>
                <a:latin typeface="Lucida Sans Unicode"/>
                <a:cs typeface="Lucida Sans Unicode"/>
              </a:rPr>
              <a:t>t</a:t>
            </a:r>
            <a:r>
              <a:rPr sz="4600" spc="195" dirty="0">
                <a:solidFill>
                  <a:srgbClr val="6E332E"/>
                </a:solidFill>
                <a:latin typeface="Lucida Sans Unicode"/>
                <a:cs typeface="Lucida Sans Unicode"/>
              </a:rPr>
              <a:t>s</a:t>
            </a:r>
            <a:endParaRPr sz="4600" dirty="0">
              <a:latin typeface="Lucida Sans Unicode"/>
              <a:cs typeface="Lucida Sans Unicode"/>
            </a:endParaRPr>
          </a:p>
        </p:txBody>
      </p:sp>
      <p:sp>
        <p:nvSpPr>
          <p:cNvPr id="19" name="object 19"/>
          <p:cNvSpPr txBox="1"/>
          <p:nvPr/>
        </p:nvSpPr>
        <p:spPr>
          <a:xfrm>
            <a:off x="16187909" y="814450"/>
            <a:ext cx="1083945" cy="330200"/>
          </a:xfrm>
          <a:prstGeom prst="rect">
            <a:avLst/>
          </a:prstGeom>
        </p:spPr>
        <p:txBody>
          <a:bodyPr vert="horz" wrap="square" lIns="0" tIns="12700" rIns="0" bIns="0" rtlCol="0">
            <a:spAutoFit/>
          </a:bodyPr>
          <a:lstStyle/>
          <a:p>
            <a:pPr marL="12700">
              <a:lnSpc>
                <a:spcPct val="100000"/>
              </a:lnSpc>
              <a:spcBef>
                <a:spcPts val="100"/>
              </a:spcBef>
            </a:pPr>
            <a:r>
              <a:rPr sz="2000" spc="160" dirty="0">
                <a:solidFill>
                  <a:srgbClr val="6E332E"/>
                </a:solidFill>
                <a:latin typeface="Trebuchet MS"/>
                <a:cs typeface="Trebuchet MS"/>
              </a:rPr>
              <a:t>Page</a:t>
            </a:r>
            <a:r>
              <a:rPr sz="2000" spc="-15" dirty="0">
                <a:solidFill>
                  <a:srgbClr val="6E332E"/>
                </a:solidFill>
                <a:latin typeface="Trebuchet MS"/>
                <a:cs typeface="Trebuchet MS"/>
              </a:rPr>
              <a:t> </a:t>
            </a:r>
            <a:r>
              <a:rPr sz="2000" spc="320" dirty="0">
                <a:solidFill>
                  <a:srgbClr val="6E332E"/>
                </a:solidFill>
                <a:latin typeface="Trebuchet MS"/>
                <a:cs typeface="Trebuchet MS"/>
              </a:rPr>
              <a:t>2</a:t>
            </a:r>
            <a:r>
              <a:rPr lang="en-US" sz="2000" spc="320" dirty="0">
                <a:solidFill>
                  <a:srgbClr val="6E332E"/>
                </a:solidFill>
                <a:latin typeface="Trebuchet MS"/>
                <a:cs typeface="Trebuchet MS"/>
              </a:rPr>
              <a:t>4</a:t>
            </a:r>
            <a:endParaRPr sz="2000" dirty="0">
              <a:latin typeface="Trebuchet MS"/>
              <a:cs typeface="Trebuchet MS"/>
            </a:endParaRPr>
          </a:p>
        </p:txBody>
      </p:sp>
      <p:sp>
        <p:nvSpPr>
          <p:cNvPr id="20" name="object 20"/>
          <p:cNvSpPr txBox="1"/>
          <p:nvPr/>
        </p:nvSpPr>
        <p:spPr>
          <a:xfrm>
            <a:off x="2438802" y="2682964"/>
            <a:ext cx="5729605" cy="728345"/>
          </a:xfrm>
          <a:prstGeom prst="rect">
            <a:avLst/>
          </a:prstGeom>
        </p:spPr>
        <p:txBody>
          <a:bodyPr vert="horz" wrap="square" lIns="0" tIns="13970" rIns="0" bIns="0" rtlCol="0">
            <a:spAutoFit/>
          </a:bodyPr>
          <a:lstStyle/>
          <a:p>
            <a:pPr marL="12700">
              <a:lnSpc>
                <a:spcPct val="100000"/>
              </a:lnSpc>
              <a:spcBef>
                <a:spcPts val="110"/>
              </a:spcBef>
            </a:pPr>
            <a:r>
              <a:rPr sz="4600" spc="360" dirty="0">
                <a:solidFill>
                  <a:srgbClr val="6E332E"/>
                </a:solidFill>
                <a:latin typeface="Lucida Sans Unicode"/>
                <a:cs typeface="Lucida Sans Unicode"/>
              </a:rPr>
              <a:t>Confusion</a:t>
            </a:r>
            <a:r>
              <a:rPr sz="4600" spc="-229" dirty="0">
                <a:solidFill>
                  <a:srgbClr val="6E332E"/>
                </a:solidFill>
                <a:latin typeface="Lucida Sans Unicode"/>
                <a:cs typeface="Lucida Sans Unicode"/>
              </a:rPr>
              <a:t> </a:t>
            </a:r>
            <a:r>
              <a:rPr sz="4600" spc="545" dirty="0">
                <a:solidFill>
                  <a:srgbClr val="6E332E"/>
                </a:solidFill>
                <a:latin typeface="Lucida Sans Unicode"/>
                <a:cs typeface="Lucida Sans Unicode"/>
              </a:rPr>
              <a:t>Matrix</a:t>
            </a:r>
            <a:endParaRPr sz="4600">
              <a:latin typeface="Lucida Sans Unicode"/>
              <a:cs typeface="Lucida Sans Unicode"/>
            </a:endParaRPr>
          </a:p>
        </p:txBody>
      </p:sp>
      <p:sp>
        <p:nvSpPr>
          <p:cNvPr id="22" name="Rounded Rectangle 21">
            <a:extLst>
              <a:ext uri="{FF2B5EF4-FFF2-40B4-BE49-F238E27FC236}">
                <a16:creationId xmlns:a16="http://schemas.microsoft.com/office/drawing/2014/main" id="{B25B9B5E-1611-9654-29DB-027B6A166B00}"/>
              </a:ext>
            </a:extLst>
          </p:cNvPr>
          <p:cNvSpPr/>
          <p:nvPr/>
        </p:nvSpPr>
        <p:spPr>
          <a:xfrm>
            <a:off x="228600" y="571500"/>
            <a:ext cx="4834151" cy="1447800"/>
          </a:xfrm>
          <a:prstGeom prst="roundRect">
            <a:avLst/>
          </a:prstGeom>
          <a:noFill/>
          <a:ln w="63500">
            <a:solidFill>
              <a:srgbClr val="6E33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bject 9">
            <a:extLst>
              <a:ext uri="{FF2B5EF4-FFF2-40B4-BE49-F238E27FC236}">
                <a16:creationId xmlns:a16="http://schemas.microsoft.com/office/drawing/2014/main" id="{1EAAEC9C-3897-7B05-3F4D-62ADA30051A4}"/>
              </a:ext>
            </a:extLst>
          </p:cNvPr>
          <p:cNvSpPr txBox="1"/>
          <p:nvPr/>
        </p:nvSpPr>
        <p:spPr>
          <a:xfrm>
            <a:off x="4572000" y="8877300"/>
            <a:ext cx="9829800" cy="621965"/>
          </a:xfrm>
          <a:prstGeom prst="rect">
            <a:avLst/>
          </a:prstGeom>
          <a:solidFill>
            <a:srgbClr val="6E332E"/>
          </a:solidFill>
          <a:ln w="22225">
            <a:solidFill>
              <a:schemeClr val="bg1"/>
            </a:solidFill>
          </a:ln>
        </p:spPr>
        <p:txBody>
          <a:bodyPr vert="horz" wrap="square" lIns="0" tIns="173990" rIns="0" bIns="0" rtlCol="0">
            <a:spAutoFit/>
          </a:bodyPr>
          <a:lstStyle/>
          <a:p>
            <a:pPr marL="971550">
              <a:lnSpc>
                <a:spcPct val="100000"/>
              </a:lnSpc>
              <a:spcBef>
                <a:spcPts val="1370"/>
              </a:spcBef>
              <a:tabLst>
                <a:tab pos="3001645" algn="l"/>
              </a:tabLst>
            </a:pPr>
            <a:r>
              <a:rPr lang="en-US" sz="2900" spc="75" dirty="0">
                <a:solidFill>
                  <a:srgbClr val="FFFFFF"/>
                </a:solidFill>
                <a:latin typeface="Lucida Sans Unicode"/>
                <a:cs typeface="Lucida Sans Unicode"/>
              </a:rPr>
              <a:t>Data Dragons</a:t>
            </a:r>
            <a:r>
              <a:rPr sz="2900" spc="45" dirty="0">
                <a:solidFill>
                  <a:srgbClr val="FFFFFF"/>
                </a:solidFill>
                <a:latin typeface="Lucida Sans Unicode"/>
                <a:cs typeface="Lucida Sans Unicode"/>
              </a:rPr>
              <a:t> </a:t>
            </a:r>
            <a:r>
              <a:rPr sz="2900" spc="-409" dirty="0">
                <a:solidFill>
                  <a:srgbClr val="FFFFFF"/>
                </a:solidFill>
                <a:latin typeface="Lucida Sans Unicode"/>
                <a:cs typeface="Lucida Sans Unicode"/>
              </a:rPr>
              <a:t>|</a:t>
            </a:r>
            <a:r>
              <a:rPr lang="en-US" sz="2900" spc="-409" dirty="0">
                <a:solidFill>
                  <a:srgbClr val="FFFFFF"/>
                </a:solidFill>
                <a:latin typeface="Lucida Sans Unicode"/>
                <a:cs typeface="Lucida Sans Unicode"/>
              </a:rPr>
              <a:t>     </a:t>
            </a:r>
            <a:r>
              <a:rPr sz="2900" spc="130" dirty="0">
                <a:solidFill>
                  <a:srgbClr val="FFFFFF"/>
                </a:solidFill>
                <a:latin typeface="Lucida Sans Unicode"/>
                <a:cs typeface="Lucida Sans Unicode"/>
              </a:rPr>
              <a:t>University</a:t>
            </a:r>
            <a:r>
              <a:rPr sz="2900" spc="25" dirty="0">
                <a:solidFill>
                  <a:srgbClr val="FFFFFF"/>
                </a:solidFill>
                <a:latin typeface="Lucida Sans Unicode"/>
                <a:cs typeface="Lucida Sans Unicode"/>
              </a:rPr>
              <a:t> </a:t>
            </a:r>
            <a:r>
              <a:rPr sz="2900" spc="110" dirty="0">
                <a:solidFill>
                  <a:srgbClr val="FFFFFF"/>
                </a:solidFill>
                <a:latin typeface="Lucida Sans Unicode"/>
                <a:cs typeface="Lucida Sans Unicode"/>
              </a:rPr>
              <a:t>of</a:t>
            </a:r>
            <a:r>
              <a:rPr sz="2900" spc="20" dirty="0">
                <a:solidFill>
                  <a:srgbClr val="FFFFFF"/>
                </a:solidFill>
                <a:latin typeface="Lucida Sans Unicode"/>
                <a:cs typeface="Lucida Sans Unicode"/>
              </a:rPr>
              <a:t> </a:t>
            </a:r>
            <a:r>
              <a:rPr sz="2900" spc="95" dirty="0">
                <a:solidFill>
                  <a:srgbClr val="FFFFFF"/>
                </a:solidFill>
                <a:latin typeface="Lucida Sans Unicode"/>
                <a:cs typeface="Lucida Sans Unicode"/>
              </a:rPr>
              <a:t>South</a:t>
            </a:r>
            <a:r>
              <a:rPr sz="2900" spc="25" dirty="0">
                <a:solidFill>
                  <a:srgbClr val="FFFFFF"/>
                </a:solidFill>
                <a:latin typeface="Lucida Sans Unicode"/>
                <a:cs typeface="Lucida Sans Unicode"/>
              </a:rPr>
              <a:t> </a:t>
            </a:r>
            <a:r>
              <a:rPr sz="2900" spc="190" dirty="0">
                <a:solidFill>
                  <a:srgbClr val="FFFFFF"/>
                </a:solidFill>
                <a:latin typeface="Lucida Sans Unicode"/>
                <a:cs typeface="Lucida Sans Unicode"/>
              </a:rPr>
              <a:t>Florida</a:t>
            </a:r>
            <a:endParaRPr sz="2900" dirty="0">
              <a:latin typeface="Lucida Sans Unicode"/>
              <a:cs typeface="Lucida Sans Unicode"/>
            </a:endParaRPr>
          </a:p>
        </p:txBody>
      </p:sp>
      <p:pic>
        <p:nvPicPr>
          <p:cNvPr id="3074" name="Picture 2">
            <a:extLst>
              <a:ext uri="{FF2B5EF4-FFF2-40B4-BE49-F238E27FC236}">
                <a16:creationId xmlns:a16="http://schemas.microsoft.com/office/drawing/2014/main" id="{B14D8CD7-DF5F-657E-B75F-4BFEFA2A554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3610772"/>
            <a:ext cx="14694724" cy="41235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6E332E"/>
          </a:solidFill>
        </p:spPr>
        <p:txBody>
          <a:bodyPr wrap="square" lIns="0" tIns="0" rIns="0" bIns="0" rtlCol="0"/>
          <a:lstStyle/>
          <a:p>
            <a:endParaRPr/>
          </a:p>
        </p:txBody>
      </p:sp>
      <p:pic>
        <p:nvPicPr>
          <p:cNvPr id="4" name="object 4"/>
          <p:cNvPicPr/>
          <p:nvPr/>
        </p:nvPicPr>
        <p:blipFill>
          <a:blip r:embed="rId2" cstate="print"/>
          <a:stretch>
            <a:fillRect/>
          </a:stretch>
        </p:blipFill>
        <p:spPr>
          <a:xfrm>
            <a:off x="15847448" y="958625"/>
            <a:ext cx="115014" cy="144477"/>
          </a:xfrm>
          <a:prstGeom prst="rect">
            <a:avLst/>
          </a:prstGeom>
        </p:spPr>
      </p:pic>
      <p:grpSp>
        <p:nvGrpSpPr>
          <p:cNvPr id="5" name="object 5"/>
          <p:cNvGrpSpPr/>
          <p:nvPr/>
        </p:nvGrpSpPr>
        <p:grpSpPr>
          <a:xfrm>
            <a:off x="0" y="9143825"/>
            <a:ext cx="5626100" cy="152400"/>
            <a:chOff x="0" y="9143825"/>
            <a:chExt cx="5626100" cy="152400"/>
          </a:xfrm>
        </p:grpSpPr>
        <p:sp>
          <p:nvSpPr>
            <p:cNvPr id="6" name="object 6"/>
            <p:cNvSpPr/>
            <p:nvPr/>
          </p:nvSpPr>
          <p:spPr>
            <a:xfrm>
              <a:off x="0" y="9200975"/>
              <a:ext cx="5483225" cy="38100"/>
            </a:xfrm>
            <a:custGeom>
              <a:avLst/>
              <a:gdLst/>
              <a:ahLst/>
              <a:cxnLst/>
              <a:rect l="l" t="t" r="r" b="b"/>
              <a:pathLst>
                <a:path w="5483225" h="38100">
                  <a:moveTo>
                    <a:pt x="0" y="38099"/>
                  </a:moveTo>
                  <a:lnTo>
                    <a:pt x="0" y="0"/>
                  </a:lnTo>
                  <a:lnTo>
                    <a:pt x="5483037" y="0"/>
                  </a:lnTo>
                  <a:lnTo>
                    <a:pt x="5483037" y="38099"/>
                  </a:lnTo>
                  <a:lnTo>
                    <a:pt x="0" y="38099"/>
                  </a:lnTo>
                  <a:close/>
                </a:path>
              </a:pathLst>
            </a:custGeom>
            <a:solidFill>
              <a:srgbClr val="D5D6D5"/>
            </a:solidFill>
          </p:spPr>
          <p:txBody>
            <a:bodyPr wrap="square" lIns="0" tIns="0" rIns="0" bIns="0" rtlCol="0"/>
            <a:lstStyle/>
            <a:p>
              <a:endParaRPr/>
            </a:p>
          </p:txBody>
        </p:sp>
        <p:pic>
          <p:nvPicPr>
            <p:cNvPr id="7" name="object 7"/>
            <p:cNvPicPr/>
            <p:nvPr/>
          </p:nvPicPr>
          <p:blipFill>
            <a:blip r:embed="rId3" cstate="print"/>
            <a:stretch>
              <a:fillRect/>
            </a:stretch>
          </p:blipFill>
          <p:spPr>
            <a:xfrm>
              <a:off x="5473512" y="9143825"/>
              <a:ext cx="152399" cy="152399"/>
            </a:xfrm>
            <a:prstGeom prst="rect">
              <a:avLst/>
            </a:prstGeom>
          </p:spPr>
        </p:pic>
      </p:grpSp>
      <p:sp>
        <p:nvSpPr>
          <p:cNvPr id="8" name="object 8"/>
          <p:cNvSpPr/>
          <p:nvPr/>
        </p:nvSpPr>
        <p:spPr>
          <a:xfrm>
            <a:off x="12804913" y="9200975"/>
            <a:ext cx="5483225" cy="38100"/>
          </a:xfrm>
          <a:custGeom>
            <a:avLst/>
            <a:gdLst/>
            <a:ahLst/>
            <a:cxnLst/>
            <a:rect l="l" t="t" r="r" b="b"/>
            <a:pathLst>
              <a:path w="5483225" h="38100">
                <a:moveTo>
                  <a:pt x="5483086" y="0"/>
                </a:moveTo>
                <a:lnTo>
                  <a:pt x="5483086" y="38099"/>
                </a:lnTo>
                <a:lnTo>
                  <a:pt x="0" y="38099"/>
                </a:lnTo>
                <a:lnTo>
                  <a:pt x="0" y="0"/>
                </a:lnTo>
                <a:lnTo>
                  <a:pt x="5483086" y="0"/>
                </a:lnTo>
                <a:close/>
              </a:path>
            </a:pathLst>
          </a:custGeom>
          <a:solidFill>
            <a:srgbClr val="D5D6D5"/>
          </a:solidFill>
        </p:spPr>
        <p:txBody>
          <a:bodyPr wrap="square" lIns="0" tIns="0" rIns="0" bIns="0" rtlCol="0"/>
          <a:lstStyle/>
          <a:p>
            <a:endParaRPr/>
          </a:p>
        </p:txBody>
      </p:sp>
      <p:pic>
        <p:nvPicPr>
          <p:cNvPr id="9" name="object 9"/>
          <p:cNvPicPr/>
          <p:nvPr/>
        </p:nvPicPr>
        <p:blipFill>
          <a:blip r:embed="rId4" cstate="print"/>
          <a:stretch>
            <a:fillRect/>
          </a:stretch>
        </p:blipFill>
        <p:spPr>
          <a:xfrm>
            <a:off x="15633394" y="973324"/>
            <a:ext cx="110747" cy="110750"/>
          </a:xfrm>
          <a:prstGeom prst="rect">
            <a:avLst/>
          </a:prstGeom>
        </p:spPr>
      </p:pic>
      <p:pic>
        <p:nvPicPr>
          <p:cNvPr id="10" name="object 10"/>
          <p:cNvPicPr/>
          <p:nvPr/>
        </p:nvPicPr>
        <p:blipFill>
          <a:blip r:embed="rId5" cstate="print"/>
          <a:stretch>
            <a:fillRect/>
          </a:stretch>
        </p:blipFill>
        <p:spPr>
          <a:xfrm>
            <a:off x="12662038" y="9143825"/>
            <a:ext cx="152399" cy="152399"/>
          </a:xfrm>
          <a:prstGeom prst="rect">
            <a:avLst/>
          </a:prstGeom>
        </p:spPr>
      </p:pic>
      <p:pic>
        <p:nvPicPr>
          <p:cNvPr id="11" name="object 11"/>
          <p:cNvPicPr/>
          <p:nvPr/>
        </p:nvPicPr>
        <p:blipFill>
          <a:blip r:embed="rId6" cstate="print"/>
          <a:stretch>
            <a:fillRect/>
          </a:stretch>
        </p:blipFill>
        <p:spPr>
          <a:xfrm>
            <a:off x="15415049" y="1009639"/>
            <a:ext cx="148828" cy="93463"/>
          </a:xfrm>
          <a:prstGeom prst="rect">
            <a:avLst/>
          </a:prstGeom>
        </p:spPr>
      </p:pic>
      <p:sp>
        <p:nvSpPr>
          <p:cNvPr id="13" name="object 13"/>
          <p:cNvSpPr txBox="1">
            <a:spLocks noGrp="1"/>
          </p:cNvSpPr>
          <p:nvPr>
            <p:ph type="title"/>
          </p:nvPr>
        </p:nvSpPr>
        <p:spPr>
          <a:xfrm>
            <a:off x="1016000" y="917479"/>
            <a:ext cx="3715385" cy="728345"/>
          </a:xfrm>
          <a:prstGeom prst="rect">
            <a:avLst/>
          </a:prstGeom>
        </p:spPr>
        <p:txBody>
          <a:bodyPr vert="horz" wrap="square" lIns="0" tIns="13970" rIns="0" bIns="0" rtlCol="0">
            <a:spAutoFit/>
          </a:bodyPr>
          <a:lstStyle/>
          <a:p>
            <a:pPr marL="12700">
              <a:lnSpc>
                <a:spcPct val="100000"/>
              </a:lnSpc>
              <a:spcBef>
                <a:spcPts val="110"/>
              </a:spcBef>
            </a:pPr>
            <a:r>
              <a:rPr sz="4600" b="0" spc="695" dirty="0">
                <a:latin typeface="Trebuchet MS"/>
                <a:cs typeface="Trebuchet MS"/>
              </a:rPr>
              <a:t>Conclusion</a:t>
            </a:r>
            <a:endParaRPr sz="4600">
              <a:latin typeface="Trebuchet MS"/>
              <a:cs typeface="Trebuchet MS"/>
            </a:endParaRPr>
          </a:p>
        </p:txBody>
      </p:sp>
      <p:sp>
        <p:nvSpPr>
          <p:cNvPr id="14" name="object 14"/>
          <p:cNvSpPr txBox="1"/>
          <p:nvPr/>
        </p:nvSpPr>
        <p:spPr>
          <a:xfrm>
            <a:off x="16192213" y="814450"/>
            <a:ext cx="1080135" cy="330200"/>
          </a:xfrm>
          <a:prstGeom prst="rect">
            <a:avLst/>
          </a:prstGeom>
        </p:spPr>
        <p:txBody>
          <a:bodyPr vert="horz" wrap="square" lIns="0" tIns="12700" rIns="0" bIns="0" rtlCol="0">
            <a:spAutoFit/>
          </a:bodyPr>
          <a:lstStyle/>
          <a:p>
            <a:pPr marL="12700">
              <a:lnSpc>
                <a:spcPct val="100000"/>
              </a:lnSpc>
              <a:spcBef>
                <a:spcPts val="100"/>
              </a:spcBef>
            </a:pPr>
            <a:r>
              <a:rPr sz="2000" spc="160" dirty="0">
                <a:solidFill>
                  <a:srgbClr val="FFFFFF"/>
                </a:solidFill>
                <a:latin typeface="Trebuchet MS"/>
                <a:cs typeface="Trebuchet MS"/>
              </a:rPr>
              <a:t>Page</a:t>
            </a:r>
            <a:r>
              <a:rPr sz="2000" spc="-15" dirty="0">
                <a:solidFill>
                  <a:srgbClr val="FFFFFF"/>
                </a:solidFill>
                <a:latin typeface="Trebuchet MS"/>
                <a:cs typeface="Trebuchet MS"/>
              </a:rPr>
              <a:t> </a:t>
            </a:r>
            <a:r>
              <a:rPr sz="2000" spc="305" dirty="0">
                <a:solidFill>
                  <a:srgbClr val="FFFFFF"/>
                </a:solidFill>
                <a:latin typeface="Trebuchet MS"/>
                <a:cs typeface="Trebuchet MS"/>
              </a:rPr>
              <a:t>2</a:t>
            </a:r>
            <a:r>
              <a:rPr lang="en-US" sz="2000" spc="305" dirty="0">
                <a:solidFill>
                  <a:srgbClr val="FFFFFF"/>
                </a:solidFill>
                <a:latin typeface="Trebuchet MS"/>
                <a:cs typeface="Trebuchet MS"/>
              </a:rPr>
              <a:t>5</a:t>
            </a:r>
            <a:endParaRPr sz="2000" dirty="0">
              <a:latin typeface="Trebuchet MS"/>
              <a:cs typeface="Trebuchet MS"/>
            </a:endParaRPr>
          </a:p>
        </p:txBody>
      </p:sp>
      <p:sp>
        <p:nvSpPr>
          <p:cNvPr id="15" name="object 15"/>
          <p:cNvSpPr txBox="1">
            <a:spLocks noGrp="1"/>
          </p:cNvSpPr>
          <p:nvPr>
            <p:ph type="body" idx="1"/>
          </p:nvPr>
        </p:nvSpPr>
        <p:spPr>
          <a:prstGeom prst="rect">
            <a:avLst/>
          </a:prstGeom>
        </p:spPr>
        <p:txBody>
          <a:bodyPr vert="horz" wrap="square" lIns="0" tIns="83820" rIns="0" bIns="0" rtlCol="0">
            <a:spAutoFit/>
          </a:bodyPr>
          <a:lstStyle/>
          <a:p>
            <a:pPr algn="ctr">
              <a:lnSpc>
                <a:spcPct val="100000"/>
              </a:lnSpc>
              <a:spcBef>
                <a:spcPts val="660"/>
              </a:spcBef>
            </a:pPr>
            <a:r>
              <a:rPr spc="40" dirty="0"/>
              <a:t>The</a:t>
            </a:r>
            <a:r>
              <a:rPr spc="-90" dirty="0"/>
              <a:t> </a:t>
            </a:r>
            <a:r>
              <a:rPr spc="105" dirty="0"/>
              <a:t>choice</a:t>
            </a:r>
            <a:r>
              <a:rPr spc="-85" dirty="0"/>
              <a:t> </a:t>
            </a:r>
            <a:r>
              <a:rPr spc="40" dirty="0"/>
              <a:t>of</a:t>
            </a:r>
            <a:r>
              <a:rPr spc="-85" dirty="0"/>
              <a:t> </a:t>
            </a:r>
            <a:r>
              <a:rPr spc="50" dirty="0"/>
              <a:t>the</a:t>
            </a:r>
            <a:r>
              <a:rPr spc="-85" dirty="0"/>
              <a:t> </a:t>
            </a:r>
            <a:r>
              <a:rPr spc="135" dirty="0"/>
              <a:t>best</a:t>
            </a:r>
            <a:r>
              <a:rPr spc="-85" dirty="0"/>
              <a:t> </a:t>
            </a:r>
            <a:r>
              <a:rPr spc="90" dirty="0"/>
              <a:t>model</a:t>
            </a:r>
            <a:r>
              <a:rPr spc="-85" dirty="0"/>
              <a:t> </a:t>
            </a:r>
            <a:r>
              <a:rPr spc="5" dirty="0"/>
              <a:t>ultimately</a:t>
            </a:r>
            <a:r>
              <a:rPr spc="-85" dirty="0"/>
              <a:t> </a:t>
            </a:r>
            <a:r>
              <a:rPr spc="90" dirty="0"/>
              <a:t>hinges</a:t>
            </a:r>
            <a:r>
              <a:rPr spc="-90" dirty="0"/>
              <a:t> </a:t>
            </a:r>
            <a:r>
              <a:rPr spc="125" dirty="0"/>
              <a:t>on</a:t>
            </a:r>
            <a:r>
              <a:rPr spc="-85" dirty="0"/>
              <a:t> </a:t>
            </a:r>
            <a:r>
              <a:rPr spc="50" dirty="0"/>
              <a:t>the</a:t>
            </a:r>
            <a:r>
              <a:rPr spc="-85" dirty="0"/>
              <a:t> </a:t>
            </a:r>
            <a:r>
              <a:rPr spc="55" dirty="0"/>
              <a:t>dataset’s</a:t>
            </a:r>
            <a:r>
              <a:rPr spc="-85" dirty="0"/>
              <a:t> </a:t>
            </a:r>
            <a:r>
              <a:rPr spc="70" dirty="0"/>
              <a:t>unique</a:t>
            </a:r>
            <a:r>
              <a:rPr spc="-85" dirty="0"/>
              <a:t> </a:t>
            </a:r>
            <a:r>
              <a:rPr spc="140" dirty="0"/>
              <a:t>needs</a:t>
            </a:r>
            <a:r>
              <a:rPr spc="-85" dirty="0"/>
              <a:t> </a:t>
            </a:r>
            <a:r>
              <a:rPr spc="114" dirty="0"/>
              <a:t>and</a:t>
            </a:r>
            <a:r>
              <a:rPr spc="-85" dirty="0"/>
              <a:t> </a:t>
            </a:r>
            <a:r>
              <a:rPr spc="-20" dirty="0"/>
              <a:t>priorities.</a:t>
            </a:r>
          </a:p>
          <a:p>
            <a:pPr marL="156210" marR="148590" indent="-635" algn="ctr">
              <a:lnSpc>
                <a:spcPct val="117900"/>
              </a:lnSpc>
            </a:pPr>
            <a:r>
              <a:rPr spc="-15" dirty="0"/>
              <a:t>In </a:t>
            </a:r>
            <a:r>
              <a:rPr spc="55" dirty="0"/>
              <a:t>this </a:t>
            </a:r>
            <a:r>
              <a:rPr dirty="0"/>
              <a:t>context, </a:t>
            </a:r>
            <a:r>
              <a:rPr spc="50" dirty="0"/>
              <a:t>the </a:t>
            </a:r>
            <a:r>
              <a:rPr spc="120" dirty="0"/>
              <a:t>models </a:t>
            </a:r>
            <a:r>
              <a:rPr spc="25" dirty="0"/>
              <a:t>are </a:t>
            </a:r>
            <a:r>
              <a:rPr spc="20" dirty="0"/>
              <a:t>competitive, </a:t>
            </a:r>
            <a:r>
              <a:rPr dirty="0"/>
              <a:t>with </a:t>
            </a:r>
            <a:r>
              <a:rPr spc="50" dirty="0"/>
              <a:t>the </a:t>
            </a:r>
            <a:r>
              <a:rPr spc="95" dirty="0"/>
              <a:t>decision </a:t>
            </a:r>
            <a:r>
              <a:rPr spc="20" dirty="0"/>
              <a:t>leaning </a:t>
            </a:r>
            <a:r>
              <a:rPr spc="65" dirty="0"/>
              <a:t>toward </a:t>
            </a:r>
            <a:r>
              <a:rPr spc="50" dirty="0"/>
              <a:t>the </a:t>
            </a:r>
            <a:r>
              <a:rPr spc="120" dirty="0"/>
              <a:t>Support </a:t>
            </a:r>
            <a:r>
              <a:rPr spc="-785" dirty="0"/>
              <a:t> </a:t>
            </a:r>
            <a:r>
              <a:rPr spc="100" dirty="0"/>
              <a:t>Vector </a:t>
            </a:r>
            <a:r>
              <a:rPr spc="40" dirty="0"/>
              <a:t>Classifier </a:t>
            </a:r>
            <a:r>
              <a:rPr spc="5" dirty="0"/>
              <a:t>for </a:t>
            </a:r>
            <a:r>
              <a:rPr spc="45" dirty="0"/>
              <a:t>its </a:t>
            </a:r>
            <a:r>
              <a:rPr spc="40" dirty="0"/>
              <a:t>adaptability </a:t>
            </a:r>
            <a:r>
              <a:rPr spc="75" dirty="0"/>
              <a:t>to </a:t>
            </a:r>
            <a:r>
              <a:rPr spc="55" dirty="0"/>
              <a:t>non-linear </a:t>
            </a:r>
            <a:r>
              <a:rPr spc="75" dirty="0"/>
              <a:t>data </a:t>
            </a:r>
            <a:r>
              <a:rPr spc="114" dirty="0"/>
              <a:t>and </a:t>
            </a:r>
            <a:r>
              <a:rPr spc="95" dirty="0"/>
              <a:t>strong </a:t>
            </a:r>
            <a:r>
              <a:rPr spc="55" dirty="0"/>
              <a:t>accuracy. </a:t>
            </a:r>
            <a:r>
              <a:rPr dirty="0"/>
              <a:t>However, </a:t>
            </a:r>
            <a:r>
              <a:rPr spc="5" dirty="0"/>
              <a:t> </a:t>
            </a:r>
            <a:r>
              <a:rPr dirty="0"/>
              <a:t>further </a:t>
            </a:r>
            <a:r>
              <a:rPr spc="95" dirty="0"/>
              <a:t>assessment, </a:t>
            </a:r>
            <a:r>
              <a:rPr spc="160" dirty="0"/>
              <a:t>such as </a:t>
            </a:r>
            <a:r>
              <a:rPr spc="90" dirty="0"/>
              <a:t>cross-validation </a:t>
            </a:r>
            <a:r>
              <a:rPr spc="114" dirty="0"/>
              <a:t>and </a:t>
            </a:r>
            <a:r>
              <a:rPr spc="85" dirty="0"/>
              <a:t>considering </a:t>
            </a:r>
            <a:r>
              <a:rPr spc="50" dirty="0"/>
              <a:t>the implications </a:t>
            </a:r>
            <a:r>
              <a:rPr spc="40" dirty="0"/>
              <a:t>of </a:t>
            </a:r>
            <a:r>
              <a:rPr spc="25" dirty="0"/>
              <a:t>false </a:t>
            </a:r>
            <a:r>
              <a:rPr spc="30" dirty="0"/>
              <a:t> </a:t>
            </a:r>
            <a:r>
              <a:rPr spc="90" dirty="0"/>
              <a:t>positives</a:t>
            </a:r>
            <a:r>
              <a:rPr spc="-85" dirty="0"/>
              <a:t> </a:t>
            </a:r>
            <a:r>
              <a:rPr spc="114" dirty="0"/>
              <a:t>and</a:t>
            </a:r>
            <a:r>
              <a:rPr spc="-80" dirty="0"/>
              <a:t> </a:t>
            </a:r>
            <a:r>
              <a:rPr spc="25" dirty="0"/>
              <a:t>false</a:t>
            </a:r>
            <a:r>
              <a:rPr spc="-85" dirty="0"/>
              <a:t> </a:t>
            </a:r>
            <a:r>
              <a:rPr spc="15" dirty="0"/>
              <a:t>negatives,</a:t>
            </a:r>
            <a:r>
              <a:rPr spc="-80" dirty="0"/>
              <a:t> </a:t>
            </a:r>
            <a:r>
              <a:rPr spc="60" dirty="0"/>
              <a:t>would</a:t>
            </a:r>
            <a:r>
              <a:rPr spc="-80" dirty="0"/>
              <a:t> </a:t>
            </a:r>
            <a:r>
              <a:rPr spc="80" dirty="0"/>
              <a:t>provide</a:t>
            </a:r>
            <a:r>
              <a:rPr spc="-85" dirty="0"/>
              <a:t> </a:t>
            </a:r>
            <a:r>
              <a:rPr spc="60" dirty="0"/>
              <a:t>a</a:t>
            </a:r>
            <a:r>
              <a:rPr spc="-80" dirty="0"/>
              <a:t> </a:t>
            </a:r>
            <a:r>
              <a:rPr spc="95" dirty="0"/>
              <a:t>more</a:t>
            </a:r>
            <a:r>
              <a:rPr spc="-80" dirty="0"/>
              <a:t> </a:t>
            </a:r>
            <a:r>
              <a:rPr spc="105" dirty="0"/>
              <a:t>comprehensive</a:t>
            </a:r>
            <a:r>
              <a:rPr spc="-85" dirty="0"/>
              <a:t> </a:t>
            </a:r>
            <a:r>
              <a:rPr spc="135" dirty="0"/>
              <a:t>basis</a:t>
            </a:r>
            <a:r>
              <a:rPr spc="-80" dirty="0"/>
              <a:t> </a:t>
            </a:r>
            <a:r>
              <a:rPr spc="5" dirty="0"/>
              <a:t>for</a:t>
            </a:r>
            <a:r>
              <a:rPr spc="-80" dirty="0"/>
              <a:t> </a:t>
            </a:r>
            <a:r>
              <a:rPr spc="60" dirty="0"/>
              <a:t>selecting</a:t>
            </a:r>
            <a:r>
              <a:rPr spc="-85" dirty="0"/>
              <a:t> </a:t>
            </a:r>
            <a:r>
              <a:rPr spc="50" dirty="0"/>
              <a:t>the </a:t>
            </a:r>
            <a:r>
              <a:rPr spc="-780" dirty="0"/>
              <a:t> </a:t>
            </a:r>
            <a:r>
              <a:rPr spc="5" dirty="0"/>
              <a:t>ideal</a:t>
            </a:r>
            <a:r>
              <a:rPr spc="-90" dirty="0"/>
              <a:t> </a:t>
            </a:r>
            <a:r>
              <a:rPr spc="90" dirty="0"/>
              <a:t>model</a:t>
            </a:r>
            <a:r>
              <a:rPr spc="-90" dirty="0"/>
              <a:t> </a:t>
            </a:r>
            <a:r>
              <a:rPr spc="5" dirty="0"/>
              <a:t>for</a:t>
            </a:r>
            <a:r>
              <a:rPr spc="-90" dirty="0"/>
              <a:t> </a:t>
            </a:r>
            <a:r>
              <a:rPr spc="50" dirty="0"/>
              <a:t>the</a:t>
            </a:r>
            <a:r>
              <a:rPr spc="-90" dirty="0"/>
              <a:t> </a:t>
            </a:r>
            <a:r>
              <a:rPr spc="80" dirty="0"/>
              <a:t>specific</a:t>
            </a:r>
            <a:r>
              <a:rPr spc="-90" dirty="0"/>
              <a:t> </a:t>
            </a:r>
            <a:r>
              <a:rPr spc="5" dirty="0"/>
              <a:t>application.</a:t>
            </a:r>
          </a:p>
        </p:txBody>
      </p:sp>
      <p:sp>
        <p:nvSpPr>
          <p:cNvPr id="17" name="Rounded Rectangle 16">
            <a:extLst>
              <a:ext uri="{FF2B5EF4-FFF2-40B4-BE49-F238E27FC236}">
                <a16:creationId xmlns:a16="http://schemas.microsoft.com/office/drawing/2014/main" id="{F1B89974-52D4-3161-55BB-B109B557D2F2}"/>
              </a:ext>
            </a:extLst>
          </p:cNvPr>
          <p:cNvSpPr/>
          <p:nvPr/>
        </p:nvSpPr>
        <p:spPr>
          <a:xfrm>
            <a:off x="228600" y="571500"/>
            <a:ext cx="4834151" cy="1447800"/>
          </a:xfrm>
          <a:prstGeom prst="roundRect">
            <a:avLst/>
          </a:prstGeom>
          <a:noFill/>
          <a:ln w="635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bject 9">
            <a:extLst>
              <a:ext uri="{FF2B5EF4-FFF2-40B4-BE49-F238E27FC236}">
                <a16:creationId xmlns:a16="http://schemas.microsoft.com/office/drawing/2014/main" id="{9C1E1B7C-B838-CCFD-1EBF-44ECCCF56F09}"/>
              </a:ext>
            </a:extLst>
          </p:cNvPr>
          <p:cNvSpPr txBox="1"/>
          <p:nvPr/>
        </p:nvSpPr>
        <p:spPr>
          <a:xfrm>
            <a:off x="4572000" y="8877300"/>
            <a:ext cx="9829800" cy="621965"/>
          </a:xfrm>
          <a:prstGeom prst="rect">
            <a:avLst/>
          </a:prstGeom>
          <a:solidFill>
            <a:srgbClr val="6E332E"/>
          </a:solidFill>
          <a:ln w="22225">
            <a:solidFill>
              <a:schemeClr val="bg1"/>
            </a:solidFill>
          </a:ln>
        </p:spPr>
        <p:txBody>
          <a:bodyPr vert="horz" wrap="square" lIns="0" tIns="173990" rIns="0" bIns="0" rtlCol="0">
            <a:spAutoFit/>
          </a:bodyPr>
          <a:lstStyle/>
          <a:p>
            <a:pPr marL="971550">
              <a:lnSpc>
                <a:spcPct val="100000"/>
              </a:lnSpc>
              <a:spcBef>
                <a:spcPts val="1370"/>
              </a:spcBef>
              <a:tabLst>
                <a:tab pos="3001645" algn="l"/>
              </a:tabLst>
            </a:pPr>
            <a:r>
              <a:rPr lang="en-US" sz="2900" spc="75" dirty="0">
                <a:solidFill>
                  <a:srgbClr val="FFFFFF"/>
                </a:solidFill>
                <a:latin typeface="Lucida Sans Unicode"/>
                <a:cs typeface="Lucida Sans Unicode"/>
              </a:rPr>
              <a:t>Data Dragons</a:t>
            </a:r>
            <a:r>
              <a:rPr sz="2900" spc="45" dirty="0">
                <a:solidFill>
                  <a:srgbClr val="FFFFFF"/>
                </a:solidFill>
                <a:latin typeface="Lucida Sans Unicode"/>
                <a:cs typeface="Lucida Sans Unicode"/>
              </a:rPr>
              <a:t> </a:t>
            </a:r>
            <a:r>
              <a:rPr sz="2900" spc="-409" dirty="0">
                <a:solidFill>
                  <a:srgbClr val="FFFFFF"/>
                </a:solidFill>
                <a:latin typeface="Lucida Sans Unicode"/>
                <a:cs typeface="Lucida Sans Unicode"/>
              </a:rPr>
              <a:t>|</a:t>
            </a:r>
            <a:r>
              <a:rPr lang="en-US" sz="2900" spc="-409" dirty="0">
                <a:solidFill>
                  <a:srgbClr val="FFFFFF"/>
                </a:solidFill>
                <a:latin typeface="Lucida Sans Unicode"/>
                <a:cs typeface="Lucida Sans Unicode"/>
              </a:rPr>
              <a:t>     </a:t>
            </a:r>
            <a:r>
              <a:rPr sz="2900" spc="130" dirty="0">
                <a:solidFill>
                  <a:srgbClr val="FFFFFF"/>
                </a:solidFill>
                <a:latin typeface="Lucida Sans Unicode"/>
                <a:cs typeface="Lucida Sans Unicode"/>
              </a:rPr>
              <a:t>University</a:t>
            </a:r>
            <a:r>
              <a:rPr sz="2900" spc="25" dirty="0">
                <a:solidFill>
                  <a:srgbClr val="FFFFFF"/>
                </a:solidFill>
                <a:latin typeface="Lucida Sans Unicode"/>
                <a:cs typeface="Lucida Sans Unicode"/>
              </a:rPr>
              <a:t> </a:t>
            </a:r>
            <a:r>
              <a:rPr sz="2900" spc="110" dirty="0">
                <a:solidFill>
                  <a:srgbClr val="FFFFFF"/>
                </a:solidFill>
                <a:latin typeface="Lucida Sans Unicode"/>
                <a:cs typeface="Lucida Sans Unicode"/>
              </a:rPr>
              <a:t>of</a:t>
            </a:r>
            <a:r>
              <a:rPr sz="2900" spc="20" dirty="0">
                <a:solidFill>
                  <a:srgbClr val="FFFFFF"/>
                </a:solidFill>
                <a:latin typeface="Lucida Sans Unicode"/>
                <a:cs typeface="Lucida Sans Unicode"/>
              </a:rPr>
              <a:t> </a:t>
            </a:r>
            <a:r>
              <a:rPr sz="2900" spc="95" dirty="0">
                <a:solidFill>
                  <a:srgbClr val="FFFFFF"/>
                </a:solidFill>
                <a:latin typeface="Lucida Sans Unicode"/>
                <a:cs typeface="Lucida Sans Unicode"/>
              </a:rPr>
              <a:t>South</a:t>
            </a:r>
            <a:r>
              <a:rPr sz="2900" spc="25" dirty="0">
                <a:solidFill>
                  <a:srgbClr val="FFFFFF"/>
                </a:solidFill>
                <a:latin typeface="Lucida Sans Unicode"/>
                <a:cs typeface="Lucida Sans Unicode"/>
              </a:rPr>
              <a:t> </a:t>
            </a:r>
            <a:r>
              <a:rPr sz="2900" spc="190" dirty="0">
                <a:solidFill>
                  <a:srgbClr val="FFFFFF"/>
                </a:solidFill>
                <a:latin typeface="Lucida Sans Unicode"/>
                <a:cs typeface="Lucida Sans Unicode"/>
              </a:rPr>
              <a:t>Florida</a:t>
            </a:r>
            <a:endParaRPr sz="2900" dirty="0">
              <a:latin typeface="Lucida Sans Unicode"/>
              <a:cs typeface="Lucida Sans Unicode"/>
            </a:endParaRPr>
          </a:p>
        </p:txBody>
      </p:sp>
      <p:pic>
        <p:nvPicPr>
          <p:cNvPr id="3" name="Picture 2">
            <a:extLst>
              <a:ext uri="{FF2B5EF4-FFF2-40B4-BE49-F238E27FC236}">
                <a16:creationId xmlns:a16="http://schemas.microsoft.com/office/drawing/2014/main" id="{21F7707D-BE53-C1B7-E0B8-784E74225D72}"/>
              </a:ext>
            </a:extLst>
          </p:cNvPr>
          <p:cNvPicPr>
            <a:picLocks noChangeAspect="1"/>
          </p:cNvPicPr>
          <p:nvPr/>
        </p:nvPicPr>
        <p:blipFill>
          <a:blip r:embed="rId7"/>
          <a:stretch>
            <a:fillRect/>
          </a:stretch>
        </p:blipFill>
        <p:spPr>
          <a:xfrm>
            <a:off x="2667000" y="2814832"/>
            <a:ext cx="12567554" cy="160046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4984115" marR="5080" algn="r">
              <a:lnSpc>
                <a:spcPts val="18510"/>
              </a:lnSpc>
              <a:spcBef>
                <a:spcPts val="125"/>
              </a:spcBef>
            </a:pPr>
            <a:r>
              <a:rPr spc="1000" dirty="0"/>
              <a:t>THANK</a:t>
            </a:r>
          </a:p>
          <a:p>
            <a:pPr marL="4984115" marR="5080" algn="r">
              <a:lnSpc>
                <a:spcPts val="18510"/>
              </a:lnSpc>
            </a:pPr>
            <a:r>
              <a:rPr spc="660" dirty="0"/>
              <a:t>YOU</a:t>
            </a:r>
          </a:p>
        </p:txBody>
      </p:sp>
      <p:grpSp>
        <p:nvGrpSpPr>
          <p:cNvPr id="3" name="object 3"/>
          <p:cNvGrpSpPr/>
          <p:nvPr/>
        </p:nvGrpSpPr>
        <p:grpSpPr>
          <a:xfrm>
            <a:off x="-19049" y="1009650"/>
            <a:ext cx="17020540" cy="8324850"/>
            <a:chOff x="-19049" y="1009650"/>
            <a:chExt cx="17020540" cy="8324850"/>
          </a:xfrm>
        </p:grpSpPr>
        <p:sp>
          <p:nvSpPr>
            <p:cNvPr id="4" name="object 4"/>
            <p:cNvSpPr/>
            <p:nvPr/>
          </p:nvSpPr>
          <p:spPr>
            <a:xfrm>
              <a:off x="0" y="1028699"/>
              <a:ext cx="16982440" cy="6813550"/>
            </a:xfrm>
            <a:custGeom>
              <a:avLst/>
              <a:gdLst/>
              <a:ahLst/>
              <a:cxnLst/>
              <a:rect l="l" t="t" r="r" b="b"/>
              <a:pathLst>
                <a:path w="16982440" h="6813550">
                  <a:moveTo>
                    <a:pt x="8618113" y="6813155"/>
                  </a:moveTo>
                  <a:lnTo>
                    <a:pt x="16753822" y="6813155"/>
                  </a:lnTo>
                  <a:lnTo>
                    <a:pt x="16799893" y="6808510"/>
                  </a:lnTo>
                  <a:lnTo>
                    <a:pt x="16842803" y="6795190"/>
                  </a:lnTo>
                  <a:lnTo>
                    <a:pt x="16881634" y="6774113"/>
                  </a:lnTo>
                  <a:lnTo>
                    <a:pt x="16915466" y="6746199"/>
                  </a:lnTo>
                  <a:lnTo>
                    <a:pt x="16943381" y="6712367"/>
                  </a:lnTo>
                  <a:lnTo>
                    <a:pt x="16964457" y="6673536"/>
                  </a:lnTo>
                  <a:lnTo>
                    <a:pt x="16977777" y="6630626"/>
                  </a:lnTo>
                  <a:lnTo>
                    <a:pt x="16982422" y="6584555"/>
                  </a:lnTo>
                  <a:lnTo>
                    <a:pt x="16982422" y="228599"/>
                  </a:lnTo>
                  <a:lnTo>
                    <a:pt x="16977777" y="182529"/>
                  </a:lnTo>
                  <a:lnTo>
                    <a:pt x="16964457" y="139618"/>
                  </a:lnTo>
                  <a:lnTo>
                    <a:pt x="16943381" y="100787"/>
                  </a:lnTo>
                  <a:lnTo>
                    <a:pt x="16915466" y="66955"/>
                  </a:lnTo>
                  <a:lnTo>
                    <a:pt x="16881634" y="39041"/>
                  </a:lnTo>
                  <a:lnTo>
                    <a:pt x="16842803" y="17964"/>
                  </a:lnTo>
                  <a:lnTo>
                    <a:pt x="16799893" y="4644"/>
                  </a:lnTo>
                  <a:lnTo>
                    <a:pt x="16753822" y="0"/>
                  </a:lnTo>
                  <a:lnTo>
                    <a:pt x="0" y="0"/>
                  </a:lnTo>
                </a:path>
              </a:pathLst>
            </a:custGeom>
            <a:ln w="38099">
              <a:solidFill>
                <a:srgbClr val="D5D6D5"/>
              </a:solidFill>
            </a:ln>
          </p:spPr>
          <p:txBody>
            <a:bodyPr wrap="square" lIns="0" tIns="0" rIns="0" bIns="0" rtlCol="0"/>
            <a:lstStyle/>
            <a:p>
              <a:endParaRPr/>
            </a:p>
          </p:txBody>
        </p:sp>
        <p:pic>
          <p:nvPicPr>
            <p:cNvPr id="5" name="object 5"/>
            <p:cNvPicPr/>
            <p:nvPr/>
          </p:nvPicPr>
          <p:blipFill>
            <a:blip r:embed="rId2" cstate="print"/>
            <a:stretch>
              <a:fillRect/>
            </a:stretch>
          </p:blipFill>
          <p:spPr>
            <a:xfrm>
              <a:off x="8475239" y="7765655"/>
              <a:ext cx="152399" cy="152399"/>
            </a:xfrm>
            <a:prstGeom prst="rect">
              <a:avLst/>
            </a:prstGeom>
          </p:spPr>
        </p:pic>
        <p:sp>
          <p:nvSpPr>
            <p:cNvPr id="6" name="object 6"/>
            <p:cNvSpPr/>
            <p:nvPr/>
          </p:nvSpPr>
          <p:spPr>
            <a:xfrm>
              <a:off x="1437387" y="6448551"/>
              <a:ext cx="14375130" cy="2809875"/>
            </a:xfrm>
            <a:custGeom>
              <a:avLst/>
              <a:gdLst/>
              <a:ahLst/>
              <a:cxnLst/>
              <a:rect l="l" t="t" r="r" b="b"/>
              <a:pathLst>
                <a:path w="14375130" h="2809875">
                  <a:moveTo>
                    <a:pt x="8114033" y="0"/>
                  </a:moveTo>
                  <a:lnTo>
                    <a:pt x="228599" y="0"/>
                  </a:lnTo>
                  <a:lnTo>
                    <a:pt x="182529" y="4644"/>
                  </a:lnTo>
                  <a:lnTo>
                    <a:pt x="139618" y="17964"/>
                  </a:lnTo>
                  <a:lnTo>
                    <a:pt x="100787" y="39041"/>
                  </a:lnTo>
                  <a:lnTo>
                    <a:pt x="66955" y="66955"/>
                  </a:lnTo>
                  <a:lnTo>
                    <a:pt x="39041" y="100787"/>
                  </a:lnTo>
                  <a:lnTo>
                    <a:pt x="17964" y="139618"/>
                  </a:lnTo>
                  <a:lnTo>
                    <a:pt x="4644" y="182529"/>
                  </a:lnTo>
                  <a:lnTo>
                    <a:pt x="0" y="228599"/>
                  </a:lnTo>
                  <a:lnTo>
                    <a:pt x="0" y="2581148"/>
                  </a:lnTo>
                  <a:lnTo>
                    <a:pt x="4644" y="2627218"/>
                  </a:lnTo>
                  <a:lnTo>
                    <a:pt x="17964" y="2670129"/>
                  </a:lnTo>
                  <a:lnTo>
                    <a:pt x="39041" y="2708960"/>
                  </a:lnTo>
                  <a:lnTo>
                    <a:pt x="66955" y="2742792"/>
                  </a:lnTo>
                  <a:lnTo>
                    <a:pt x="100787" y="2770706"/>
                  </a:lnTo>
                  <a:lnTo>
                    <a:pt x="139618" y="2791783"/>
                  </a:lnTo>
                  <a:lnTo>
                    <a:pt x="182529" y="2805103"/>
                  </a:lnTo>
                  <a:lnTo>
                    <a:pt x="228599" y="2809747"/>
                  </a:lnTo>
                  <a:lnTo>
                    <a:pt x="14374733" y="2809747"/>
                  </a:lnTo>
                </a:path>
              </a:pathLst>
            </a:custGeom>
            <a:ln w="38099">
              <a:solidFill>
                <a:srgbClr val="D5D6D5"/>
              </a:solidFill>
            </a:ln>
          </p:spPr>
          <p:txBody>
            <a:bodyPr wrap="square" lIns="0" tIns="0" rIns="0" bIns="0" rtlCol="0"/>
            <a:lstStyle/>
            <a:p>
              <a:endParaRPr/>
            </a:p>
          </p:txBody>
        </p:sp>
        <p:pic>
          <p:nvPicPr>
            <p:cNvPr id="7" name="object 7"/>
            <p:cNvPicPr/>
            <p:nvPr/>
          </p:nvPicPr>
          <p:blipFill>
            <a:blip r:embed="rId3" cstate="print"/>
            <a:stretch>
              <a:fillRect/>
            </a:stretch>
          </p:blipFill>
          <p:spPr>
            <a:xfrm>
              <a:off x="15802595" y="9182099"/>
              <a:ext cx="152399" cy="152399"/>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6E332E"/>
          </a:solidFill>
        </p:spPr>
        <p:txBody>
          <a:bodyPr wrap="square" lIns="0" tIns="0" rIns="0" bIns="0" rtlCol="0"/>
          <a:lstStyle/>
          <a:p>
            <a:endParaRPr/>
          </a:p>
        </p:txBody>
      </p:sp>
      <p:pic>
        <p:nvPicPr>
          <p:cNvPr id="4" name="object 4"/>
          <p:cNvPicPr/>
          <p:nvPr/>
        </p:nvPicPr>
        <p:blipFill>
          <a:blip r:embed="rId2" cstate="print"/>
          <a:stretch>
            <a:fillRect/>
          </a:stretch>
        </p:blipFill>
        <p:spPr>
          <a:xfrm>
            <a:off x="15829849" y="954274"/>
            <a:ext cx="132612" cy="132611"/>
          </a:xfrm>
          <a:prstGeom prst="rect">
            <a:avLst/>
          </a:prstGeom>
        </p:spPr>
      </p:pic>
      <p:sp>
        <p:nvSpPr>
          <p:cNvPr id="5" name="object 5"/>
          <p:cNvSpPr txBox="1">
            <a:spLocks noGrp="1"/>
          </p:cNvSpPr>
          <p:nvPr>
            <p:ph type="title"/>
          </p:nvPr>
        </p:nvSpPr>
        <p:spPr>
          <a:xfrm>
            <a:off x="1016000" y="665067"/>
            <a:ext cx="2964180" cy="1233170"/>
          </a:xfrm>
          <a:prstGeom prst="rect">
            <a:avLst/>
          </a:prstGeom>
        </p:spPr>
        <p:txBody>
          <a:bodyPr vert="horz" wrap="square" lIns="0" tIns="210185" rIns="0" bIns="0" rtlCol="0">
            <a:spAutoFit/>
          </a:bodyPr>
          <a:lstStyle/>
          <a:p>
            <a:pPr marL="12700" marR="5080">
              <a:lnSpc>
                <a:spcPct val="72000"/>
              </a:lnSpc>
              <a:spcBef>
                <a:spcPts val="1655"/>
              </a:spcBef>
            </a:pPr>
            <a:r>
              <a:rPr sz="4600" b="0" spc="254" dirty="0">
                <a:latin typeface="Verdana"/>
                <a:cs typeface="Verdana"/>
              </a:rPr>
              <a:t>Business </a:t>
            </a:r>
            <a:r>
              <a:rPr sz="4600" b="0" spc="-1605" dirty="0">
                <a:latin typeface="Verdana"/>
                <a:cs typeface="Verdana"/>
              </a:rPr>
              <a:t> </a:t>
            </a:r>
            <a:r>
              <a:rPr sz="4600" b="0" spc="225" dirty="0">
                <a:latin typeface="Verdana"/>
                <a:cs typeface="Verdana"/>
              </a:rPr>
              <a:t>Q</a:t>
            </a:r>
            <a:r>
              <a:rPr sz="4600" b="0" spc="160" dirty="0">
                <a:latin typeface="Verdana"/>
                <a:cs typeface="Verdana"/>
              </a:rPr>
              <a:t>ue</a:t>
            </a:r>
            <a:r>
              <a:rPr sz="4600" b="0" spc="135" dirty="0">
                <a:latin typeface="Verdana"/>
                <a:cs typeface="Verdana"/>
              </a:rPr>
              <a:t>s</a:t>
            </a:r>
            <a:r>
              <a:rPr sz="4600" b="0" spc="515" dirty="0">
                <a:latin typeface="Verdana"/>
                <a:cs typeface="Verdana"/>
              </a:rPr>
              <a:t>t</a:t>
            </a:r>
            <a:r>
              <a:rPr sz="4600" b="0" spc="1035" dirty="0">
                <a:latin typeface="Verdana"/>
                <a:cs typeface="Verdana"/>
              </a:rPr>
              <a:t>i</a:t>
            </a:r>
            <a:r>
              <a:rPr sz="4600" b="0" spc="195" dirty="0">
                <a:latin typeface="Verdana"/>
                <a:cs typeface="Verdana"/>
              </a:rPr>
              <a:t>o</a:t>
            </a:r>
            <a:r>
              <a:rPr sz="4600" b="0" spc="215" dirty="0">
                <a:latin typeface="Verdana"/>
                <a:cs typeface="Verdana"/>
              </a:rPr>
              <a:t>n</a:t>
            </a:r>
            <a:endParaRPr sz="4600" dirty="0">
              <a:latin typeface="Verdana"/>
              <a:cs typeface="Verdana"/>
            </a:endParaRPr>
          </a:p>
        </p:txBody>
      </p:sp>
      <p:grpSp>
        <p:nvGrpSpPr>
          <p:cNvPr id="6" name="object 6"/>
          <p:cNvGrpSpPr/>
          <p:nvPr/>
        </p:nvGrpSpPr>
        <p:grpSpPr>
          <a:xfrm>
            <a:off x="0" y="9143824"/>
            <a:ext cx="5626100" cy="152400"/>
            <a:chOff x="0" y="9143824"/>
            <a:chExt cx="5626100" cy="152400"/>
          </a:xfrm>
        </p:grpSpPr>
        <p:sp>
          <p:nvSpPr>
            <p:cNvPr id="7" name="object 7"/>
            <p:cNvSpPr/>
            <p:nvPr/>
          </p:nvSpPr>
          <p:spPr>
            <a:xfrm>
              <a:off x="0" y="9200974"/>
              <a:ext cx="5483225" cy="38100"/>
            </a:xfrm>
            <a:custGeom>
              <a:avLst/>
              <a:gdLst/>
              <a:ahLst/>
              <a:cxnLst/>
              <a:rect l="l" t="t" r="r" b="b"/>
              <a:pathLst>
                <a:path w="5483225" h="38100">
                  <a:moveTo>
                    <a:pt x="0" y="38099"/>
                  </a:moveTo>
                  <a:lnTo>
                    <a:pt x="0" y="0"/>
                  </a:lnTo>
                  <a:lnTo>
                    <a:pt x="5483037" y="0"/>
                  </a:lnTo>
                  <a:lnTo>
                    <a:pt x="5483037" y="38099"/>
                  </a:lnTo>
                  <a:lnTo>
                    <a:pt x="0" y="38099"/>
                  </a:lnTo>
                  <a:close/>
                </a:path>
              </a:pathLst>
            </a:custGeom>
            <a:solidFill>
              <a:srgbClr val="D5D6D5"/>
            </a:solidFill>
          </p:spPr>
          <p:txBody>
            <a:bodyPr wrap="square" lIns="0" tIns="0" rIns="0" bIns="0" rtlCol="0"/>
            <a:lstStyle/>
            <a:p>
              <a:endParaRPr/>
            </a:p>
          </p:txBody>
        </p:sp>
        <p:pic>
          <p:nvPicPr>
            <p:cNvPr id="8" name="object 8"/>
            <p:cNvPicPr/>
            <p:nvPr/>
          </p:nvPicPr>
          <p:blipFill>
            <a:blip r:embed="rId3" cstate="print"/>
            <a:stretch>
              <a:fillRect/>
            </a:stretch>
          </p:blipFill>
          <p:spPr>
            <a:xfrm>
              <a:off x="5473512" y="9143824"/>
              <a:ext cx="152399" cy="152399"/>
            </a:xfrm>
            <a:prstGeom prst="rect">
              <a:avLst/>
            </a:prstGeom>
          </p:spPr>
        </p:pic>
      </p:grpSp>
      <p:grpSp>
        <p:nvGrpSpPr>
          <p:cNvPr id="9" name="object 9"/>
          <p:cNvGrpSpPr/>
          <p:nvPr/>
        </p:nvGrpSpPr>
        <p:grpSpPr>
          <a:xfrm>
            <a:off x="12662038" y="9143824"/>
            <a:ext cx="5626100" cy="152400"/>
            <a:chOff x="12662038" y="9143824"/>
            <a:chExt cx="5626100" cy="152400"/>
          </a:xfrm>
        </p:grpSpPr>
        <p:sp>
          <p:nvSpPr>
            <p:cNvPr id="10" name="object 10"/>
            <p:cNvSpPr/>
            <p:nvPr/>
          </p:nvSpPr>
          <p:spPr>
            <a:xfrm>
              <a:off x="12804913" y="9200974"/>
              <a:ext cx="5483225" cy="38100"/>
            </a:xfrm>
            <a:custGeom>
              <a:avLst/>
              <a:gdLst/>
              <a:ahLst/>
              <a:cxnLst/>
              <a:rect l="l" t="t" r="r" b="b"/>
              <a:pathLst>
                <a:path w="5483225" h="38100">
                  <a:moveTo>
                    <a:pt x="5483086" y="0"/>
                  </a:moveTo>
                  <a:lnTo>
                    <a:pt x="5483086" y="38099"/>
                  </a:lnTo>
                  <a:lnTo>
                    <a:pt x="0" y="38099"/>
                  </a:lnTo>
                  <a:lnTo>
                    <a:pt x="0" y="0"/>
                  </a:lnTo>
                  <a:lnTo>
                    <a:pt x="5483086" y="0"/>
                  </a:lnTo>
                  <a:close/>
                </a:path>
              </a:pathLst>
            </a:custGeom>
            <a:solidFill>
              <a:srgbClr val="D5D6D5"/>
            </a:solidFill>
          </p:spPr>
          <p:txBody>
            <a:bodyPr wrap="square" lIns="0" tIns="0" rIns="0" bIns="0" rtlCol="0"/>
            <a:lstStyle/>
            <a:p>
              <a:endParaRPr/>
            </a:p>
          </p:txBody>
        </p:sp>
        <p:pic>
          <p:nvPicPr>
            <p:cNvPr id="11" name="object 11"/>
            <p:cNvPicPr/>
            <p:nvPr/>
          </p:nvPicPr>
          <p:blipFill>
            <a:blip r:embed="rId4" cstate="print"/>
            <a:stretch>
              <a:fillRect/>
            </a:stretch>
          </p:blipFill>
          <p:spPr>
            <a:xfrm>
              <a:off x="12662038" y="9143824"/>
              <a:ext cx="152399" cy="152399"/>
            </a:xfrm>
            <a:prstGeom prst="rect">
              <a:avLst/>
            </a:prstGeom>
          </p:spPr>
        </p:pic>
      </p:grpSp>
      <p:sp>
        <p:nvSpPr>
          <p:cNvPr id="12" name="object 12"/>
          <p:cNvSpPr txBox="1"/>
          <p:nvPr/>
        </p:nvSpPr>
        <p:spPr>
          <a:xfrm>
            <a:off x="16181051" y="814450"/>
            <a:ext cx="1090930" cy="330200"/>
          </a:xfrm>
          <a:prstGeom prst="rect">
            <a:avLst/>
          </a:prstGeom>
        </p:spPr>
        <p:txBody>
          <a:bodyPr vert="horz" wrap="square" lIns="0" tIns="12700" rIns="0" bIns="0" rtlCol="0">
            <a:spAutoFit/>
          </a:bodyPr>
          <a:lstStyle/>
          <a:p>
            <a:pPr marL="12700">
              <a:lnSpc>
                <a:spcPct val="100000"/>
              </a:lnSpc>
              <a:spcBef>
                <a:spcPts val="100"/>
              </a:spcBef>
            </a:pPr>
            <a:r>
              <a:rPr sz="2000" spc="80" dirty="0">
                <a:solidFill>
                  <a:srgbClr val="FFFFFF"/>
                </a:solidFill>
                <a:latin typeface="Lucida Sans Unicode"/>
                <a:cs typeface="Lucida Sans Unicode"/>
              </a:rPr>
              <a:t>Page</a:t>
            </a:r>
            <a:r>
              <a:rPr sz="2000" spc="-35" dirty="0">
                <a:solidFill>
                  <a:srgbClr val="FFFFFF"/>
                </a:solidFill>
                <a:latin typeface="Lucida Sans Unicode"/>
                <a:cs typeface="Lucida Sans Unicode"/>
              </a:rPr>
              <a:t> </a:t>
            </a:r>
            <a:r>
              <a:rPr sz="2000" spc="130" dirty="0">
                <a:solidFill>
                  <a:srgbClr val="FFFFFF"/>
                </a:solidFill>
                <a:latin typeface="Lucida Sans Unicode"/>
                <a:cs typeface="Lucida Sans Unicode"/>
              </a:rPr>
              <a:t>03</a:t>
            </a:r>
            <a:endParaRPr sz="2000">
              <a:latin typeface="Lucida Sans Unicode"/>
              <a:cs typeface="Lucida Sans Unicode"/>
            </a:endParaRPr>
          </a:p>
        </p:txBody>
      </p:sp>
      <p:pic>
        <p:nvPicPr>
          <p:cNvPr id="13" name="object 13"/>
          <p:cNvPicPr/>
          <p:nvPr/>
        </p:nvPicPr>
        <p:blipFill>
          <a:blip r:embed="rId5" cstate="print"/>
          <a:stretch>
            <a:fillRect/>
          </a:stretch>
        </p:blipFill>
        <p:spPr>
          <a:xfrm>
            <a:off x="15633394" y="973324"/>
            <a:ext cx="110747" cy="110749"/>
          </a:xfrm>
          <a:prstGeom prst="rect">
            <a:avLst/>
          </a:prstGeom>
        </p:spPr>
      </p:pic>
      <p:pic>
        <p:nvPicPr>
          <p:cNvPr id="14" name="object 14"/>
          <p:cNvPicPr/>
          <p:nvPr/>
        </p:nvPicPr>
        <p:blipFill>
          <a:blip r:embed="rId6" cstate="print"/>
          <a:stretch>
            <a:fillRect/>
          </a:stretch>
        </p:blipFill>
        <p:spPr>
          <a:xfrm>
            <a:off x="15415049" y="954274"/>
            <a:ext cx="148827" cy="93463"/>
          </a:xfrm>
          <a:prstGeom prst="rect">
            <a:avLst/>
          </a:prstGeom>
        </p:spPr>
      </p:pic>
      <p:sp>
        <p:nvSpPr>
          <p:cNvPr id="15" name="object 15"/>
          <p:cNvSpPr txBox="1"/>
          <p:nvPr/>
        </p:nvSpPr>
        <p:spPr>
          <a:xfrm>
            <a:off x="3427584" y="2552700"/>
            <a:ext cx="11433175" cy="5779659"/>
          </a:xfrm>
          <a:prstGeom prst="rect">
            <a:avLst/>
          </a:prstGeom>
        </p:spPr>
        <p:txBody>
          <a:bodyPr vert="horz" wrap="square" lIns="0" tIns="11430" rIns="0" bIns="0" rtlCol="0">
            <a:spAutoFit/>
          </a:bodyPr>
          <a:lstStyle/>
          <a:p>
            <a:pPr marL="12700" marR="5080" algn="ctr">
              <a:lnSpc>
                <a:spcPct val="115599"/>
              </a:lnSpc>
              <a:spcBef>
                <a:spcPts val="90"/>
              </a:spcBef>
            </a:pPr>
            <a:r>
              <a:rPr sz="2650" spc="-20" dirty="0">
                <a:solidFill>
                  <a:srgbClr val="FFFFFF"/>
                </a:solidFill>
                <a:latin typeface="Trebuchet MS"/>
                <a:cs typeface="Trebuchet MS"/>
              </a:rPr>
              <a:t>In </a:t>
            </a:r>
            <a:r>
              <a:rPr sz="2650" spc="114" dirty="0">
                <a:solidFill>
                  <a:srgbClr val="FFFFFF"/>
                </a:solidFill>
                <a:latin typeface="Trebuchet MS"/>
                <a:cs typeface="Trebuchet MS"/>
              </a:rPr>
              <a:t>today's </a:t>
            </a:r>
            <a:r>
              <a:rPr sz="2650" spc="50" dirty="0">
                <a:solidFill>
                  <a:srgbClr val="FFFFFF"/>
                </a:solidFill>
                <a:latin typeface="Trebuchet MS"/>
                <a:cs typeface="Trebuchet MS"/>
              </a:rPr>
              <a:t>educational </a:t>
            </a:r>
            <a:r>
              <a:rPr sz="2650" spc="40" dirty="0">
                <a:solidFill>
                  <a:srgbClr val="FFFFFF"/>
                </a:solidFill>
                <a:latin typeface="Trebuchet MS"/>
                <a:cs typeface="Trebuchet MS"/>
              </a:rPr>
              <a:t>landscape, </a:t>
            </a:r>
            <a:r>
              <a:rPr sz="2650" spc="90" dirty="0">
                <a:solidFill>
                  <a:srgbClr val="FFFFFF"/>
                </a:solidFill>
                <a:latin typeface="Trebuchet MS"/>
                <a:cs typeface="Trebuchet MS"/>
              </a:rPr>
              <a:t>student </a:t>
            </a:r>
            <a:r>
              <a:rPr sz="2650" spc="25" dirty="0">
                <a:solidFill>
                  <a:srgbClr val="FFFFFF"/>
                </a:solidFill>
                <a:latin typeface="Trebuchet MS"/>
                <a:cs typeface="Trebuchet MS"/>
              </a:rPr>
              <a:t>retention </a:t>
            </a:r>
            <a:r>
              <a:rPr sz="2650" spc="110" dirty="0">
                <a:solidFill>
                  <a:srgbClr val="FFFFFF"/>
                </a:solidFill>
                <a:latin typeface="Trebuchet MS"/>
                <a:cs typeface="Trebuchet MS"/>
              </a:rPr>
              <a:t>and </a:t>
            </a:r>
            <a:r>
              <a:rPr sz="2650" spc="190" dirty="0">
                <a:solidFill>
                  <a:srgbClr val="FFFFFF"/>
                </a:solidFill>
                <a:latin typeface="Trebuchet MS"/>
                <a:cs typeface="Trebuchet MS"/>
              </a:rPr>
              <a:t>success </a:t>
            </a:r>
            <a:r>
              <a:rPr sz="2650" spc="70" dirty="0">
                <a:solidFill>
                  <a:srgbClr val="FFFFFF"/>
                </a:solidFill>
                <a:latin typeface="Trebuchet MS"/>
                <a:cs typeface="Trebuchet MS"/>
              </a:rPr>
              <a:t>is </a:t>
            </a:r>
            <a:r>
              <a:rPr sz="2650" spc="35" dirty="0">
                <a:solidFill>
                  <a:srgbClr val="FFFFFF"/>
                </a:solidFill>
                <a:latin typeface="Trebuchet MS"/>
                <a:cs typeface="Trebuchet MS"/>
              </a:rPr>
              <a:t>of </a:t>
            </a:r>
            <a:r>
              <a:rPr sz="2650" spc="40" dirty="0">
                <a:solidFill>
                  <a:srgbClr val="FFFFFF"/>
                </a:solidFill>
                <a:latin typeface="Trebuchet MS"/>
                <a:cs typeface="Trebuchet MS"/>
              </a:rPr>
              <a:t> </a:t>
            </a:r>
            <a:r>
              <a:rPr sz="2650" spc="105" dirty="0">
                <a:solidFill>
                  <a:srgbClr val="FFFFFF"/>
                </a:solidFill>
                <a:latin typeface="Trebuchet MS"/>
                <a:cs typeface="Trebuchet MS"/>
              </a:rPr>
              <a:t>utmost</a:t>
            </a:r>
            <a:r>
              <a:rPr sz="2650" spc="-85" dirty="0">
                <a:solidFill>
                  <a:srgbClr val="FFFFFF"/>
                </a:solidFill>
                <a:latin typeface="Trebuchet MS"/>
                <a:cs typeface="Trebuchet MS"/>
              </a:rPr>
              <a:t> </a:t>
            </a:r>
            <a:r>
              <a:rPr sz="2650" spc="75" dirty="0">
                <a:solidFill>
                  <a:srgbClr val="FFFFFF"/>
                </a:solidFill>
                <a:latin typeface="Trebuchet MS"/>
                <a:cs typeface="Trebuchet MS"/>
              </a:rPr>
              <a:t>importance</a:t>
            </a:r>
            <a:r>
              <a:rPr sz="2650" spc="-80" dirty="0">
                <a:solidFill>
                  <a:srgbClr val="FFFFFF"/>
                </a:solidFill>
                <a:latin typeface="Trebuchet MS"/>
                <a:cs typeface="Trebuchet MS"/>
              </a:rPr>
              <a:t> </a:t>
            </a:r>
            <a:r>
              <a:rPr sz="2650" dirty="0">
                <a:solidFill>
                  <a:srgbClr val="FFFFFF"/>
                </a:solidFill>
                <a:latin typeface="Trebuchet MS"/>
                <a:cs typeface="Trebuchet MS"/>
              </a:rPr>
              <a:t>for</a:t>
            </a:r>
            <a:r>
              <a:rPr sz="2650" spc="-80" dirty="0">
                <a:solidFill>
                  <a:srgbClr val="FFFFFF"/>
                </a:solidFill>
                <a:latin typeface="Trebuchet MS"/>
                <a:cs typeface="Trebuchet MS"/>
              </a:rPr>
              <a:t> </a:t>
            </a:r>
            <a:r>
              <a:rPr sz="2650" spc="50" dirty="0">
                <a:solidFill>
                  <a:srgbClr val="FFFFFF"/>
                </a:solidFill>
                <a:latin typeface="Trebuchet MS"/>
                <a:cs typeface="Trebuchet MS"/>
              </a:rPr>
              <a:t>educational</a:t>
            </a:r>
            <a:r>
              <a:rPr sz="2650" spc="-80" dirty="0">
                <a:solidFill>
                  <a:srgbClr val="FFFFFF"/>
                </a:solidFill>
                <a:latin typeface="Trebuchet MS"/>
                <a:cs typeface="Trebuchet MS"/>
              </a:rPr>
              <a:t> </a:t>
            </a:r>
            <a:r>
              <a:rPr sz="2650" dirty="0">
                <a:solidFill>
                  <a:srgbClr val="FFFFFF"/>
                </a:solidFill>
                <a:latin typeface="Trebuchet MS"/>
                <a:cs typeface="Trebuchet MS"/>
              </a:rPr>
              <a:t>institutions.</a:t>
            </a:r>
            <a:r>
              <a:rPr sz="2650" spc="-80" dirty="0">
                <a:solidFill>
                  <a:srgbClr val="FFFFFF"/>
                </a:solidFill>
                <a:latin typeface="Trebuchet MS"/>
                <a:cs typeface="Trebuchet MS"/>
              </a:rPr>
              <a:t> </a:t>
            </a:r>
            <a:r>
              <a:rPr sz="2650" spc="25" dirty="0">
                <a:solidFill>
                  <a:srgbClr val="FFFFFF"/>
                </a:solidFill>
                <a:latin typeface="Trebuchet MS"/>
                <a:cs typeface="Trebuchet MS"/>
              </a:rPr>
              <a:t>Identifying</a:t>
            </a:r>
            <a:r>
              <a:rPr sz="2650" spc="-80" dirty="0">
                <a:solidFill>
                  <a:srgbClr val="FFFFFF"/>
                </a:solidFill>
                <a:latin typeface="Trebuchet MS"/>
                <a:cs typeface="Trebuchet MS"/>
              </a:rPr>
              <a:t> </a:t>
            </a:r>
            <a:r>
              <a:rPr sz="2650" spc="110" dirty="0">
                <a:solidFill>
                  <a:srgbClr val="FFFFFF"/>
                </a:solidFill>
                <a:latin typeface="Trebuchet MS"/>
                <a:cs typeface="Trebuchet MS"/>
              </a:rPr>
              <a:t>students</a:t>
            </a:r>
            <a:r>
              <a:rPr sz="2650" spc="-80" dirty="0">
                <a:solidFill>
                  <a:srgbClr val="FFFFFF"/>
                </a:solidFill>
                <a:latin typeface="Trebuchet MS"/>
                <a:cs typeface="Trebuchet MS"/>
              </a:rPr>
              <a:t> </a:t>
            </a:r>
            <a:r>
              <a:rPr sz="2650" spc="90" dirty="0">
                <a:solidFill>
                  <a:srgbClr val="FFFFFF"/>
                </a:solidFill>
                <a:latin typeface="Trebuchet MS"/>
                <a:cs typeface="Trebuchet MS"/>
              </a:rPr>
              <a:t>who </a:t>
            </a:r>
            <a:r>
              <a:rPr sz="2650" spc="-785" dirty="0">
                <a:solidFill>
                  <a:srgbClr val="FFFFFF"/>
                </a:solidFill>
                <a:latin typeface="Trebuchet MS"/>
                <a:cs typeface="Trebuchet MS"/>
              </a:rPr>
              <a:t> </a:t>
            </a:r>
            <a:r>
              <a:rPr sz="2650" spc="20" dirty="0">
                <a:solidFill>
                  <a:srgbClr val="FFFFFF"/>
                </a:solidFill>
                <a:latin typeface="Trebuchet MS"/>
                <a:cs typeface="Trebuchet MS"/>
              </a:rPr>
              <a:t>are </a:t>
            </a:r>
            <a:r>
              <a:rPr sz="2650" spc="15" dirty="0">
                <a:solidFill>
                  <a:srgbClr val="FFFFFF"/>
                </a:solidFill>
                <a:latin typeface="Trebuchet MS"/>
                <a:cs typeface="Trebuchet MS"/>
              </a:rPr>
              <a:t>at </a:t>
            </a:r>
            <a:r>
              <a:rPr sz="2650" spc="20" dirty="0">
                <a:solidFill>
                  <a:srgbClr val="FFFFFF"/>
                </a:solidFill>
                <a:latin typeface="Trebuchet MS"/>
                <a:cs typeface="Trebuchet MS"/>
              </a:rPr>
              <a:t>risk </a:t>
            </a:r>
            <a:r>
              <a:rPr sz="2650" spc="35" dirty="0">
                <a:solidFill>
                  <a:srgbClr val="FFFFFF"/>
                </a:solidFill>
                <a:latin typeface="Trebuchet MS"/>
                <a:cs typeface="Trebuchet MS"/>
              </a:rPr>
              <a:t>of </a:t>
            </a:r>
            <a:r>
              <a:rPr sz="2650" spc="100" dirty="0">
                <a:solidFill>
                  <a:srgbClr val="FFFFFF"/>
                </a:solidFill>
                <a:latin typeface="Trebuchet MS"/>
                <a:cs typeface="Trebuchet MS"/>
              </a:rPr>
              <a:t>dropping </a:t>
            </a:r>
            <a:r>
              <a:rPr sz="2650" spc="70" dirty="0">
                <a:solidFill>
                  <a:srgbClr val="FFFFFF"/>
                </a:solidFill>
                <a:latin typeface="Trebuchet MS"/>
                <a:cs typeface="Trebuchet MS"/>
              </a:rPr>
              <a:t>out </a:t>
            </a:r>
            <a:r>
              <a:rPr sz="2650" spc="110" dirty="0">
                <a:solidFill>
                  <a:srgbClr val="FFFFFF"/>
                </a:solidFill>
                <a:latin typeface="Trebuchet MS"/>
                <a:cs typeface="Trebuchet MS"/>
              </a:rPr>
              <a:t>and </a:t>
            </a:r>
            <a:r>
              <a:rPr sz="2650" spc="45" dirty="0">
                <a:solidFill>
                  <a:srgbClr val="FFFFFF"/>
                </a:solidFill>
                <a:latin typeface="Trebuchet MS"/>
                <a:cs typeface="Trebuchet MS"/>
              </a:rPr>
              <a:t>implementing </a:t>
            </a:r>
            <a:r>
              <a:rPr sz="2650" spc="15" dirty="0">
                <a:solidFill>
                  <a:srgbClr val="FFFFFF"/>
                </a:solidFill>
                <a:latin typeface="Trebuchet MS"/>
                <a:cs typeface="Trebuchet MS"/>
              </a:rPr>
              <a:t>timely </a:t>
            </a:r>
            <a:r>
              <a:rPr sz="2650" spc="40" dirty="0">
                <a:solidFill>
                  <a:srgbClr val="FFFFFF"/>
                </a:solidFill>
                <a:latin typeface="Trebuchet MS"/>
                <a:cs typeface="Trebuchet MS"/>
              </a:rPr>
              <a:t>interventions </a:t>
            </a:r>
            <a:r>
              <a:rPr sz="2650" spc="110" dirty="0">
                <a:solidFill>
                  <a:srgbClr val="FFFFFF"/>
                </a:solidFill>
                <a:latin typeface="Trebuchet MS"/>
                <a:cs typeface="Trebuchet MS"/>
              </a:rPr>
              <a:t>can </a:t>
            </a:r>
            <a:r>
              <a:rPr sz="2650" spc="114" dirty="0">
                <a:solidFill>
                  <a:srgbClr val="FFFFFF"/>
                </a:solidFill>
                <a:latin typeface="Trebuchet MS"/>
                <a:cs typeface="Trebuchet MS"/>
              </a:rPr>
              <a:t> </a:t>
            </a:r>
            <a:r>
              <a:rPr sz="2650" spc="25" dirty="0">
                <a:solidFill>
                  <a:srgbClr val="FFFFFF"/>
                </a:solidFill>
                <a:latin typeface="Trebuchet MS"/>
                <a:cs typeface="Trebuchet MS"/>
              </a:rPr>
              <a:t>significantly </a:t>
            </a:r>
            <a:r>
              <a:rPr sz="2650" spc="55" dirty="0">
                <a:solidFill>
                  <a:srgbClr val="FFFFFF"/>
                </a:solidFill>
                <a:latin typeface="Trebuchet MS"/>
                <a:cs typeface="Trebuchet MS"/>
              </a:rPr>
              <a:t>contribute </a:t>
            </a:r>
            <a:r>
              <a:rPr sz="2650" spc="70" dirty="0">
                <a:solidFill>
                  <a:srgbClr val="FFFFFF"/>
                </a:solidFill>
                <a:latin typeface="Trebuchet MS"/>
                <a:cs typeface="Trebuchet MS"/>
              </a:rPr>
              <a:t>to </a:t>
            </a:r>
            <a:r>
              <a:rPr sz="2650" spc="60" dirty="0">
                <a:solidFill>
                  <a:srgbClr val="FFFFFF"/>
                </a:solidFill>
                <a:latin typeface="Trebuchet MS"/>
                <a:cs typeface="Trebuchet MS"/>
              </a:rPr>
              <a:t>improving </a:t>
            </a:r>
            <a:r>
              <a:rPr sz="2650" spc="55" dirty="0">
                <a:solidFill>
                  <a:srgbClr val="FFFFFF"/>
                </a:solidFill>
                <a:latin typeface="Trebuchet MS"/>
                <a:cs typeface="Trebuchet MS"/>
              </a:rPr>
              <a:t>graduation </a:t>
            </a:r>
            <a:r>
              <a:rPr sz="2650" spc="60" dirty="0">
                <a:solidFill>
                  <a:srgbClr val="FFFFFF"/>
                </a:solidFill>
                <a:latin typeface="Trebuchet MS"/>
                <a:cs typeface="Trebuchet MS"/>
              </a:rPr>
              <a:t>rates </a:t>
            </a:r>
            <a:r>
              <a:rPr sz="2650" spc="110" dirty="0">
                <a:solidFill>
                  <a:srgbClr val="FFFFFF"/>
                </a:solidFill>
                <a:latin typeface="Trebuchet MS"/>
                <a:cs typeface="Trebuchet MS"/>
              </a:rPr>
              <a:t>and </a:t>
            </a:r>
            <a:r>
              <a:rPr sz="2650" spc="65" dirty="0">
                <a:solidFill>
                  <a:srgbClr val="FFFFFF"/>
                </a:solidFill>
                <a:latin typeface="Trebuchet MS"/>
                <a:cs typeface="Trebuchet MS"/>
              </a:rPr>
              <a:t>ensuring </a:t>
            </a:r>
            <a:r>
              <a:rPr sz="2650" spc="70" dirty="0">
                <a:solidFill>
                  <a:srgbClr val="FFFFFF"/>
                </a:solidFill>
                <a:latin typeface="Trebuchet MS"/>
                <a:cs typeface="Trebuchet MS"/>
              </a:rPr>
              <a:t> </a:t>
            </a:r>
            <a:r>
              <a:rPr sz="2650" spc="105" dirty="0">
                <a:solidFill>
                  <a:srgbClr val="FFFFFF"/>
                </a:solidFill>
                <a:latin typeface="Trebuchet MS"/>
                <a:cs typeface="Trebuchet MS"/>
              </a:rPr>
              <a:t>academic</a:t>
            </a:r>
            <a:r>
              <a:rPr sz="2650" spc="-95" dirty="0">
                <a:solidFill>
                  <a:srgbClr val="FFFFFF"/>
                </a:solidFill>
                <a:latin typeface="Trebuchet MS"/>
                <a:cs typeface="Trebuchet MS"/>
              </a:rPr>
              <a:t> </a:t>
            </a:r>
            <a:r>
              <a:rPr sz="2650" spc="110" dirty="0">
                <a:solidFill>
                  <a:srgbClr val="FFFFFF"/>
                </a:solidFill>
                <a:latin typeface="Trebuchet MS"/>
                <a:cs typeface="Trebuchet MS"/>
              </a:rPr>
              <a:t>success.</a:t>
            </a:r>
            <a:endParaRPr lang="en-US" sz="2650" spc="110" dirty="0">
              <a:solidFill>
                <a:srgbClr val="FFFFFF"/>
              </a:solidFill>
              <a:latin typeface="Trebuchet MS"/>
              <a:cs typeface="Trebuchet MS"/>
            </a:endParaRPr>
          </a:p>
          <a:p>
            <a:pPr marL="12700" marR="5080" algn="ctr">
              <a:lnSpc>
                <a:spcPct val="115599"/>
              </a:lnSpc>
              <a:spcBef>
                <a:spcPts val="90"/>
              </a:spcBef>
            </a:pPr>
            <a:r>
              <a:rPr lang="en-GB" sz="2650" spc="110" dirty="0">
                <a:solidFill>
                  <a:srgbClr val="FFFFFF"/>
                </a:solidFill>
                <a:latin typeface="Trebuchet MS"/>
                <a:cs typeface="Trebuchet MS"/>
              </a:rPr>
              <a:t>(</a:t>
            </a:r>
            <a:r>
              <a:rPr lang="en-GB" sz="2800" b="0" i="0" dirty="0">
                <a:solidFill>
                  <a:schemeClr val="bg1"/>
                </a:solidFill>
                <a:effectLst/>
                <a:latin typeface="Arial" panose="020B0604020202020204" pitchFamily="34" charset="0"/>
              </a:rPr>
              <a:t>Both school dropout and educational failure in higher education are an obstacle to economic growth, employment, competitiveness, and productivity, directly impacting the lives of students and their families, higher education institutions, and society as a whole</a:t>
            </a:r>
            <a:r>
              <a:rPr lang="en-GB" sz="2650" spc="110" dirty="0">
                <a:solidFill>
                  <a:srgbClr val="FFFFFF"/>
                </a:solidFill>
                <a:latin typeface="Trebuchet MS"/>
                <a:cs typeface="Trebuchet MS"/>
              </a:rPr>
              <a:t>)</a:t>
            </a:r>
            <a:endParaRPr sz="2650" dirty="0">
              <a:latin typeface="Trebuchet MS"/>
              <a:cs typeface="Trebuchet MS"/>
            </a:endParaRPr>
          </a:p>
          <a:p>
            <a:pPr>
              <a:lnSpc>
                <a:spcPct val="100000"/>
              </a:lnSpc>
              <a:spcBef>
                <a:spcPts val="15"/>
              </a:spcBef>
            </a:pPr>
            <a:endParaRPr sz="3150" dirty="0">
              <a:latin typeface="Trebuchet MS"/>
              <a:cs typeface="Trebuchet MS"/>
            </a:endParaRPr>
          </a:p>
          <a:p>
            <a:pPr marL="67310" marR="60325" algn="ctr">
              <a:lnSpc>
                <a:spcPct val="115599"/>
              </a:lnSpc>
              <a:spcBef>
                <a:spcPts val="5"/>
              </a:spcBef>
            </a:pPr>
            <a:r>
              <a:rPr sz="2650" spc="110" dirty="0">
                <a:solidFill>
                  <a:srgbClr val="FFFFFF"/>
                </a:solidFill>
                <a:latin typeface="Trebuchet MS"/>
                <a:cs typeface="Trebuchet MS"/>
              </a:rPr>
              <a:t>What</a:t>
            </a:r>
            <a:r>
              <a:rPr sz="2650" spc="-90" dirty="0">
                <a:solidFill>
                  <a:srgbClr val="FFFFFF"/>
                </a:solidFill>
                <a:latin typeface="Trebuchet MS"/>
                <a:cs typeface="Trebuchet MS"/>
              </a:rPr>
              <a:t> </a:t>
            </a:r>
            <a:r>
              <a:rPr sz="2650" spc="20" dirty="0">
                <a:solidFill>
                  <a:srgbClr val="FFFFFF"/>
                </a:solidFill>
                <a:latin typeface="Trebuchet MS"/>
                <a:cs typeface="Trebuchet MS"/>
              </a:rPr>
              <a:t>are</a:t>
            </a:r>
            <a:r>
              <a:rPr sz="2650" spc="-90" dirty="0">
                <a:solidFill>
                  <a:srgbClr val="FFFFFF"/>
                </a:solidFill>
                <a:latin typeface="Trebuchet MS"/>
                <a:cs typeface="Trebuchet MS"/>
              </a:rPr>
              <a:t> </a:t>
            </a:r>
            <a:r>
              <a:rPr sz="2650" spc="30" dirty="0">
                <a:solidFill>
                  <a:srgbClr val="FFFFFF"/>
                </a:solidFill>
                <a:latin typeface="Trebuchet MS"/>
                <a:cs typeface="Trebuchet MS"/>
              </a:rPr>
              <a:t>certain</a:t>
            </a:r>
            <a:r>
              <a:rPr sz="2650" spc="-90" dirty="0">
                <a:solidFill>
                  <a:srgbClr val="FFFFFF"/>
                </a:solidFill>
                <a:latin typeface="Trebuchet MS"/>
                <a:cs typeface="Trebuchet MS"/>
              </a:rPr>
              <a:t> </a:t>
            </a:r>
            <a:r>
              <a:rPr sz="2650" spc="70" dirty="0">
                <a:solidFill>
                  <a:srgbClr val="FFFFFF"/>
                </a:solidFill>
                <a:latin typeface="Trebuchet MS"/>
                <a:cs typeface="Trebuchet MS"/>
              </a:rPr>
              <a:t>factors</a:t>
            </a:r>
            <a:r>
              <a:rPr sz="2650" spc="-90" dirty="0">
                <a:solidFill>
                  <a:srgbClr val="FFFFFF"/>
                </a:solidFill>
                <a:latin typeface="Trebuchet MS"/>
                <a:cs typeface="Trebuchet MS"/>
              </a:rPr>
              <a:t> </a:t>
            </a:r>
            <a:r>
              <a:rPr sz="2650" spc="20" dirty="0">
                <a:solidFill>
                  <a:srgbClr val="FFFFFF"/>
                </a:solidFill>
                <a:latin typeface="Trebuchet MS"/>
                <a:cs typeface="Trebuchet MS"/>
              </a:rPr>
              <a:t>that</a:t>
            </a:r>
            <a:r>
              <a:rPr sz="2650" spc="-90" dirty="0">
                <a:solidFill>
                  <a:srgbClr val="FFFFFF"/>
                </a:solidFill>
                <a:latin typeface="Trebuchet MS"/>
                <a:cs typeface="Trebuchet MS"/>
              </a:rPr>
              <a:t> </a:t>
            </a:r>
            <a:r>
              <a:rPr sz="2650" spc="140" dirty="0">
                <a:solidFill>
                  <a:srgbClr val="FFFFFF"/>
                </a:solidFill>
                <a:latin typeface="Trebuchet MS"/>
                <a:cs typeface="Trebuchet MS"/>
              </a:rPr>
              <a:t>may</a:t>
            </a:r>
            <a:r>
              <a:rPr sz="2650" spc="-90" dirty="0">
                <a:solidFill>
                  <a:srgbClr val="FFFFFF"/>
                </a:solidFill>
                <a:latin typeface="Trebuchet MS"/>
                <a:cs typeface="Trebuchet MS"/>
              </a:rPr>
              <a:t> </a:t>
            </a:r>
            <a:r>
              <a:rPr sz="2650" spc="20" dirty="0">
                <a:solidFill>
                  <a:srgbClr val="FFFFFF"/>
                </a:solidFill>
                <a:latin typeface="Trebuchet MS"/>
                <a:cs typeface="Trebuchet MS"/>
              </a:rPr>
              <a:t>affect</a:t>
            </a:r>
            <a:r>
              <a:rPr sz="2650" spc="-90" dirty="0">
                <a:solidFill>
                  <a:srgbClr val="FFFFFF"/>
                </a:solidFill>
                <a:latin typeface="Trebuchet MS"/>
                <a:cs typeface="Trebuchet MS"/>
              </a:rPr>
              <a:t> </a:t>
            </a:r>
            <a:r>
              <a:rPr sz="2650" spc="100" dirty="0">
                <a:solidFill>
                  <a:srgbClr val="FFFFFF"/>
                </a:solidFill>
                <a:latin typeface="Trebuchet MS"/>
                <a:cs typeface="Trebuchet MS"/>
              </a:rPr>
              <a:t>students'</a:t>
            </a:r>
            <a:r>
              <a:rPr sz="2650" spc="-90" dirty="0">
                <a:solidFill>
                  <a:srgbClr val="FFFFFF"/>
                </a:solidFill>
                <a:latin typeface="Trebuchet MS"/>
                <a:cs typeface="Trebuchet MS"/>
              </a:rPr>
              <a:t> </a:t>
            </a:r>
            <a:r>
              <a:rPr sz="2650" spc="25" dirty="0">
                <a:solidFill>
                  <a:srgbClr val="FFFFFF"/>
                </a:solidFill>
                <a:latin typeface="Trebuchet MS"/>
                <a:cs typeface="Trebuchet MS"/>
              </a:rPr>
              <a:t>retention</a:t>
            </a:r>
            <a:r>
              <a:rPr sz="2650" spc="-85" dirty="0">
                <a:solidFill>
                  <a:srgbClr val="FFFFFF"/>
                </a:solidFill>
                <a:latin typeface="Trebuchet MS"/>
                <a:cs typeface="Trebuchet MS"/>
              </a:rPr>
              <a:t> </a:t>
            </a:r>
            <a:r>
              <a:rPr sz="2650" spc="50" dirty="0">
                <a:solidFill>
                  <a:srgbClr val="FFFFFF"/>
                </a:solidFill>
                <a:latin typeface="Trebuchet MS"/>
                <a:cs typeface="Trebuchet MS"/>
              </a:rPr>
              <a:t>or</a:t>
            </a:r>
            <a:r>
              <a:rPr sz="2650" spc="-90" dirty="0">
                <a:solidFill>
                  <a:srgbClr val="FFFFFF"/>
                </a:solidFill>
                <a:latin typeface="Trebuchet MS"/>
                <a:cs typeface="Trebuchet MS"/>
              </a:rPr>
              <a:t> </a:t>
            </a:r>
            <a:r>
              <a:rPr sz="2650" spc="125" dirty="0">
                <a:solidFill>
                  <a:srgbClr val="FFFFFF"/>
                </a:solidFill>
                <a:latin typeface="Trebuchet MS"/>
                <a:cs typeface="Trebuchet MS"/>
              </a:rPr>
              <a:t>drop</a:t>
            </a:r>
            <a:r>
              <a:rPr sz="2650" spc="-90" dirty="0">
                <a:solidFill>
                  <a:srgbClr val="FFFFFF"/>
                </a:solidFill>
                <a:latin typeface="Trebuchet MS"/>
                <a:cs typeface="Trebuchet MS"/>
              </a:rPr>
              <a:t> </a:t>
            </a:r>
            <a:r>
              <a:rPr sz="2650" spc="70" dirty="0">
                <a:solidFill>
                  <a:srgbClr val="FFFFFF"/>
                </a:solidFill>
                <a:latin typeface="Trebuchet MS"/>
                <a:cs typeface="Trebuchet MS"/>
              </a:rPr>
              <a:t>out </a:t>
            </a:r>
            <a:r>
              <a:rPr sz="2650" spc="-785" dirty="0">
                <a:solidFill>
                  <a:srgbClr val="FFFFFF"/>
                </a:solidFill>
                <a:latin typeface="Trebuchet MS"/>
                <a:cs typeface="Trebuchet MS"/>
              </a:rPr>
              <a:t> </a:t>
            </a:r>
            <a:r>
              <a:rPr sz="2650" spc="-20" dirty="0">
                <a:solidFill>
                  <a:srgbClr val="FFFFFF"/>
                </a:solidFill>
                <a:latin typeface="Trebuchet MS"/>
                <a:cs typeface="Trebuchet MS"/>
              </a:rPr>
              <a:t>in</a:t>
            </a:r>
            <a:r>
              <a:rPr sz="2650" spc="-95" dirty="0">
                <a:solidFill>
                  <a:srgbClr val="FFFFFF"/>
                </a:solidFill>
                <a:latin typeface="Trebuchet MS"/>
                <a:cs typeface="Trebuchet MS"/>
              </a:rPr>
              <a:t> </a:t>
            </a:r>
            <a:r>
              <a:rPr sz="2650" spc="105" dirty="0">
                <a:solidFill>
                  <a:srgbClr val="FFFFFF"/>
                </a:solidFill>
                <a:latin typeface="Trebuchet MS"/>
                <a:cs typeface="Trebuchet MS"/>
              </a:rPr>
              <a:t>academic</a:t>
            </a:r>
            <a:r>
              <a:rPr sz="2650" spc="-90" dirty="0">
                <a:solidFill>
                  <a:srgbClr val="FFFFFF"/>
                </a:solidFill>
                <a:latin typeface="Trebuchet MS"/>
                <a:cs typeface="Trebuchet MS"/>
              </a:rPr>
              <a:t> </a:t>
            </a:r>
            <a:r>
              <a:rPr sz="2650" spc="65" dirty="0">
                <a:solidFill>
                  <a:srgbClr val="FFFFFF"/>
                </a:solidFill>
                <a:latin typeface="Trebuchet MS"/>
                <a:cs typeface="Trebuchet MS"/>
              </a:rPr>
              <a:t>institutions?</a:t>
            </a:r>
            <a:endParaRPr sz="2650" dirty="0">
              <a:latin typeface="Trebuchet MS"/>
              <a:cs typeface="Trebuchet MS"/>
            </a:endParaRPr>
          </a:p>
        </p:txBody>
      </p:sp>
      <p:sp>
        <p:nvSpPr>
          <p:cNvPr id="18" name="Rounded Rectangle 17">
            <a:extLst>
              <a:ext uri="{FF2B5EF4-FFF2-40B4-BE49-F238E27FC236}">
                <a16:creationId xmlns:a16="http://schemas.microsoft.com/office/drawing/2014/main" id="{D1D0BF1C-2E46-8751-BE65-564D7589C59F}"/>
              </a:ext>
            </a:extLst>
          </p:cNvPr>
          <p:cNvSpPr/>
          <p:nvPr/>
        </p:nvSpPr>
        <p:spPr>
          <a:xfrm>
            <a:off x="228600" y="571500"/>
            <a:ext cx="4834151" cy="1447800"/>
          </a:xfrm>
          <a:prstGeom prst="round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bject 9">
            <a:extLst>
              <a:ext uri="{FF2B5EF4-FFF2-40B4-BE49-F238E27FC236}">
                <a16:creationId xmlns:a16="http://schemas.microsoft.com/office/drawing/2014/main" id="{8E6CA4F6-B8E5-7441-11A7-15E5B4B023C2}"/>
              </a:ext>
            </a:extLst>
          </p:cNvPr>
          <p:cNvSpPr txBox="1"/>
          <p:nvPr/>
        </p:nvSpPr>
        <p:spPr>
          <a:xfrm>
            <a:off x="4572000" y="8877300"/>
            <a:ext cx="9829800" cy="621965"/>
          </a:xfrm>
          <a:prstGeom prst="rect">
            <a:avLst/>
          </a:prstGeom>
          <a:solidFill>
            <a:srgbClr val="6E332E"/>
          </a:solidFill>
          <a:ln w="22225">
            <a:solidFill>
              <a:schemeClr val="bg1"/>
            </a:solidFill>
          </a:ln>
        </p:spPr>
        <p:txBody>
          <a:bodyPr vert="horz" wrap="square" lIns="0" tIns="173990" rIns="0" bIns="0" rtlCol="0">
            <a:spAutoFit/>
          </a:bodyPr>
          <a:lstStyle/>
          <a:p>
            <a:pPr marL="971550">
              <a:lnSpc>
                <a:spcPct val="100000"/>
              </a:lnSpc>
              <a:spcBef>
                <a:spcPts val="1370"/>
              </a:spcBef>
              <a:tabLst>
                <a:tab pos="3001645" algn="l"/>
              </a:tabLst>
            </a:pPr>
            <a:r>
              <a:rPr lang="en-US" sz="2900" spc="75" dirty="0">
                <a:solidFill>
                  <a:srgbClr val="FFFFFF"/>
                </a:solidFill>
                <a:latin typeface="Lucida Sans Unicode"/>
                <a:cs typeface="Lucida Sans Unicode"/>
              </a:rPr>
              <a:t>Data Dragons</a:t>
            </a:r>
            <a:r>
              <a:rPr sz="2900" spc="45" dirty="0">
                <a:solidFill>
                  <a:srgbClr val="FFFFFF"/>
                </a:solidFill>
                <a:latin typeface="Lucida Sans Unicode"/>
                <a:cs typeface="Lucida Sans Unicode"/>
              </a:rPr>
              <a:t> </a:t>
            </a:r>
            <a:r>
              <a:rPr sz="2900" spc="-409" dirty="0">
                <a:solidFill>
                  <a:srgbClr val="FFFFFF"/>
                </a:solidFill>
                <a:latin typeface="Lucida Sans Unicode"/>
                <a:cs typeface="Lucida Sans Unicode"/>
              </a:rPr>
              <a:t>|</a:t>
            </a:r>
            <a:r>
              <a:rPr lang="en-US" sz="2900" spc="-409" dirty="0">
                <a:solidFill>
                  <a:srgbClr val="FFFFFF"/>
                </a:solidFill>
                <a:latin typeface="Lucida Sans Unicode"/>
                <a:cs typeface="Lucida Sans Unicode"/>
              </a:rPr>
              <a:t>     </a:t>
            </a:r>
            <a:r>
              <a:rPr sz="2900" spc="130" dirty="0">
                <a:solidFill>
                  <a:srgbClr val="FFFFFF"/>
                </a:solidFill>
                <a:latin typeface="Lucida Sans Unicode"/>
                <a:cs typeface="Lucida Sans Unicode"/>
              </a:rPr>
              <a:t>University</a:t>
            </a:r>
            <a:r>
              <a:rPr sz="2900" spc="25" dirty="0">
                <a:solidFill>
                  <a:srgbClr val="FFFFFF"/>
                </a:solidFill>
                <a:latin typeface="Lucida Sans Unicode"/>
                <a:cs typeface="Lucida Sans Unicode"/>
              </a:rPr>
              <a:t> </a:t>
            </a:r>
            <a:r>
              <a:rPr sz="2900" spc="110" dirty="0">
                <a:solidFill>
                  <a:srgbClr val="FFFFFF"/>
                </a:solidFill>
                <a:latin typeface="Lucida Sans Unicode"/>
                <a:cs typeface="Lucida Sans Unicode"/>
              </a:rPr>
              <a:t>of</a:t>
            </a:r>
            <a:r>
              <a:rPr sz="2900" spc="20" dirty="0">
                <a:solidFill>
                  <a:srgbClr val="FFFFFF"/>
                </a:solidFill>
                <a:latin typeface="Lucida Sans Unicode"/>
                <a:cs typeface="Lucida Sans Unicode"/>
              </a:rPr>
              <a:t> </a:t>
            </a:r>
            <a:r>
              <a:rPr sz="2900" spc="95" dirty="0">
                <a:solidFill>
                  <a:srgbClr val="FFFFFF"/>
                </a:solidFill>
                <a:latin typeface="Lucida Sans Unicode"/>
                <a:cs typeface="Lucida Sans Unicode"/>
              </a:rPr>
              <a:t>South</a:t>
            </a:r>
            <a:r>
              <a:rPr sz="2900" spc="25" dirty="0">
                <a:solidFill>
                  <a:srgbClr val="FFFFFF"/>
                </a:solidFill>
                <a:latin typeface="Lucida Sans Unicode"/>
                <a:cs typeface="Lucida Sans Unicode"/>
              </a:rPr>
              <a:t> </a:t>
            </a:r>
            <a:r>
              <a:rPr sz="2900" spc="190" dirty="0">
                <a:solidFill>
                  <a:srgbClr val="FFFFFF"/>
                </a:solidFill>
                <a:latin typeface="Lucida Sans Unicode"/>
                <a:cs typeface="Lucida Sans Unicode"/>
              </a:rPr>
              <a:t>Florida</a:t>
            </a:r>
            <a:endParaRPr sz="2900" dirty="0">
              <a:latin typeface="Lucida Sans Unicode"/>
              <a:cs typeface="Lucida Sans Unicod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810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6E332E"/>
          </a:solidFill>
        </p:spPr>
        <p:txBody>
          <a:bodyPr wrap="square" lIns="0" tIns="0" rIns="0" bIns="0" rtlCol="0"/>
          <a:lstStyle/>
          <a:p>
            <a:endParaRPr/>
          </a:p>
        </p:txBody>
      </p:sp>
      <p:pic>
        <p:nvPicPr>
          <p:cNvPr id="4" name="object 4"/>
          <p:cNvPicPr/>
          <p:nvPr/>
        </p:nvPicPr>
        <p:blipFill>
          <a:blip r:embed="rId2" cstate="print"/>
          <a:stretch>
            <a:fillRect/>
          </a:stretch>
        </p:blipFill>
        <p:spPr>
          <a:xfrm>
            <a:off x="15829849" y="954274"/>
            <a:ext cx="132612" cy="132611"/>
          </a:xfrm>
          <a:prstGeom prst="rect">
            <a:avLst/>
          </a:prstGeom>
        </p:spPr>
      </p:pic>
      <p:sp>
        <p:nvSpPr>
          <p:cNvPr id="5" name="object 5"/>
          <p:cNvSpPr txBox="1">
            <a:spLocks noGrp="1"/>
          </p:cNvSpPr>
          <p:nvPr>
            <p:ph type="title"/>
          </p:nvPr>
        </p:nvSpPr>
        <p:spPr>
          <a:xfrm>
            <a:off x="815409" y="665069"/>
            <a:ext cx="3211195" cy="1233170"/>
          </a:xfrm>
          <a:prstGeom prst="rect">
            <a:avLst/>
          </a:prstGeom>
        </p:spPr>
        <p:txBody>
          <a:bodyPr vert="horz" wrap="square" lIns="0" tIns="210185" rIns="0" bIns="0" rtlCol="0">
            <a:spAutoFit/>
          </a:bodyPr>
          <a:lstStyle/>
          <a:p>
            <a:pPr marL="334010" marR="5080" indent="-321945">
              <a:lnSpc>
                <a:spcPct val="72000"/>
              </a:lnSpc>
              <a:spcBef>
                <a:spcPts val="1655"/>
              </a:spcBef>
            </a:pPr>
            <a:r>
              <a:rPr sz="4600" b="0" spc="710" dirty="0">
                <a:latin typeface="Verdana"/>
                <a:cs typeface="Verdana"/>
              </a:rPr>
              <a:t>M</a:t>
            </a:r>
            <a:r>
              <a:rPr sz="4600" b="0" spc="160" dirty="0">
                <a:latin typeface="Verdana"/>
                <a:cs typeface="Verdana"/>
              </a:rPr>
              <a:t>e</a:t>
            </a:r>
            <a:r>
              <a:rPr sz="4600" b="0" spc="515" dirty="0">
                <a:latin typeface="Verdana"/>
                <a:cs typeface="Verdana"/>
              </a:rPr>
              <a:t>t</a:t>
            </a:r>
            <a:r>
              <a:rPr sz="4600" b="0" spc="210" dirty="0">
                <a:latin typeface="Verdana"/>
                <a:cs typeface="Verdana"/>
              </a:rPr>
              <a:t>h</a:t>
            </a:r>
            <a:r>
              <a:rPr sz="4600" b="0" spc="195" dirty="0">
                <a:latin typeface="Verdana"/>
                <a:cs typeface="Verdana"/>
              </a:rPr>
              <a:t>o</a:t>
            </a:r>
            <a:r>
              <a:rPr sz="4600" b="0" spc="305" dirty="0">
                <a:latin typeface="Verdana"/>
                <a:cs typeface="Verdana"/>
              </a:rPr>
              <a:t>d</a:t>
            </a:r>
            <a:r>
              <a:rPr sz="4600" b="0" spc="-330" dirty="0">
                <a:latin typeface="Verdana"/>
                <a:cs typeface="Verdana"/>
              </a:rPr>
              <a:t> </a:t>
            </a:r>
            <a:r>
              <a:rPr sz="4600" b="0" spc="865" dirty="0">
                <a:latin typeface="Verdana"/>
                <a:cs typeface="Verdana"/>
              </a:rPr>
              <a:t>&amp;  </a:t>
            </a:r>
            <a:r>
              <a:rPr sz="4600" b="0" spc="220" dirty="0">
                <a:latin typeface="Verdana"/>
                <a:cs typeface="Verdana"/>
              </a:rPr>
              <a:t>Purpose</a:t>
            </a:r>
            <a:endParaRPr sz="4600" dirty="0">
              <a:latin typeface="Verdana"/>
              <a:cs typeface="Verdana"/>
            </a:endParaRPr>
          </a:p>
        </p:txBody>
      </p:sp>
      <p:grpSp>
        <p:nvGrpSpPr>
          <p:cNvPr id="6" name="object 6"/>
          <p:cNvGrpSpPr/>
          <p:nvPr/>
        </p:nvGrpSpPr>
        <p:grpSpPr>
          <a:xfrm>
            <a:off x="0" y="9143824"/>
            <a:ext cx="5626100" cy="152400"/>
            <a:chOff x="0" y="9143824"/>
            <a:chExt cx="5626100" cy="152400"/>
          </a:xfrm>
        </p:grpSpPr>
        <p:sp>
          <p:nvSpPr>
            <p:cNvPr id="7" name="object 7"/>
            <p:cNvSpPr/>
            <p:nvPr/>
          </p:nvSpPr>
          <p:spPr>
            <a:xfrm>
              <a:off x="0" y="9200974"/>
              <a:ext cx="5483225" cy="38100"/>
            </a:xfrm>
            <a:custGeom>
              <a:avLst/>
              <a:gdLst/>
              <a:ahLst/>
              <a:cxnLst/>
              <a:rect l="l" t="t" r="r" b="b"/>
              <a:pathLst>
                <a:path w="5483225" h="38100">
                  <a:moveTo>
                    <a:pt x="0" y="38099"/>
                  </a:moveTo>
                  <a:lnTo>
                    <a:pt x="0" y="0"/>
                  </a:lnTo>
                  <a:lnTo>
                    <a:pt x="5483037" y="0"/>
                  </a:lnTo>
                  <a:lnTo>
                    <a:pt x="5483037" y="38099"/>
                  </a:lnTo>
                  <a:lnTo>
                    <a:pt x="0" y="38099"/>
                  </a:lnTo>
                  <a:close/>
                </a:path>
              </a:pathLst>
            </a:custGeom>
            <a:solidFill>
              <a:srgbClr val="D5D6D5"/>
            </a:solidFill>
          </p:spPr>
          <p:txBody>
            <a:bodyPr wrap="square" lIns="0" tIns="0" rIns="0" bIns="0" rtlCol="0"/>
            <a:lstStyle/>
            <a:p>
              <a:endParaRPr/>
            </a:p>
          </p:txBody>
        </p:sp>
        <p:pic>
          <p:nvPicPr>
            <p:cNvPr id="8" name="object 8"/>
            <p:cNvPicPr/>
            <p:nvPr/>
          </p:nvPicPr>
          <p:blipFill>
            <a:blip r:embed="rId3" cstate="print"/>
            <a:stretch>
              <a:fillRect/>
            </a:stretch>
          </p:blipFill>
          <p:spPr>
            <a:xfrm>
              <a:off x="5473512" y="9143824"/>
              <a:ext cx="152399" cy="152399"/>
            </a:xfrm>
            <a:prstGeom prst="rect">
              <a:avLst/>
            </a:prstGeom>
          </p:spPr>
        </p:pic>
      </p:grpSp>
      <p:grpSp>
        <p:nvGrpSpPr>
          <p:cNvPr id="9" name="object 9"/>
          <p:cNvGrpSpPr/>
          <p:nvPr/>
        </p:nvGrpSpPr>
        <p:grpSpPr>
          <a:xfrm>
            <a:off x="12662038" y="9143824"/>
            <a:ext cx="5626100" cy="152400"/>
            <a:chOff x="12662038" y="9143824"/>
            <a:chExt cx="5626100" cy="152400"/>
          </a:xfrm>
        </p:grpSpPr>
        <p:sp>
          <p:nvSpPr>
            <p:cNvPr id="10" name="object 10"/>
            <p:cNvSpPr/>
            <p:nvPr/>
          </p:nvSpPr>
          <p:spPr>
            <a:xfrm>
              <a:off x="12804913" y="9200974"/>
              <a:ext cx="5483225" cy="38100"/>
            </a:xfrm>
            <a:custGeom>
              <a:avLst/>
              <a:gdLst/>
              <a:ahLst/>
              <a:cxnLst/>
              <a:rect l="l" t="t" r="r" b="b"/>
              <a:pathLst>
                <a:path w="5483225" h="38100">
                  <a:moveTo>
                    <a:pt x="5483086" y="0"/>
                  </a:moveTo>
                  <a:lnTo>
                    <a:pt x="5483086" y="38099"/>
                  </a:lnTo>
                  <a:lnTo>
                    <a:pt x="0" y="38099"/>
                  </a:lnTo>
                  <a:lnTo>
                    <a:pt x="0" y="0"/>
                  </a:lnTo>
                  <a:lnTo>
                    <a:pt x="5483086" y="0"/>
                  </a:lnTo>
                  <a:close/>
                </a:path>
              </a:pathLst>
            </a:custGeom>
            <a:solidFill>
              <a:srgbClr val="D5D6D5"/>
            </a:solidFill>
          </p:spPr>
          <p:txBody>
            <a:bodyPr wrap="square" lIns="0" tIns="0" rIns="0" bIns="0" rtlCol="0"/>
            <a:lstStyle/>
            <a:p>
              <a:endParaRPr/>
            </a:p>
          </p:txBody>
        </p:sp>
        <p:pic>
          <p:nvPicPr>
            <p:cNvPr id="11" name="object 11"/>
            <p:cNvPicPr/>
            <p:nvPr/>
          </p:nvPicPr>
          <p:blipFill>
            <a:blip r:embed="rId4" cstate="print"/>
            <a:stretch>
              <a:fillRect/>
            </a:stretch>
          </p:blipFill>
          <p:spPr>
            <a:xfrm>
              <a:off x="12662038" y="9143824"/>
              <a:ext cx="152399" cy="152399"/>
            </a:xfrm>
            <a:prstGeom prst="rect">
              <a:avLst/>
            </a:prstGeom>
          </p:spPr>
        </p:pic>
      </p:grpSp>
      <p:sp>
        <p:nvSpPr>
          <p:cNvPr id="12" name="object 12"/>
          <p:cNvSpPr txBox="1"/>
          <p:nvPr/>
        </p:nvSpPr>
        <p:spPr>
          <a:xfrm>
            <a:off x="16184622" y="814450"/>
            <a:ext cx="1087755" cy="330200"/>
          </a:xfrm>
          <a:prstGeom prst="rect">
            <a:avLst/>
          </a:prstGeom>
        </p:spPr>
        <p:txBody>
          <a:bodyPr vert="horz" wrap="square" lIns="0" tIns="12700" rIns="0" bIns="0" rtlCol="0">
            <a:spAutoFit/>
          </a:bodyPr>
          <a:lstStyle/>
          <a:p>
            <a:pPr marL="12700">
              <a:lnSpc>
                <a:spcPct val="100000"/>
              </a:lnSpc>
              <a:spcBef>
                <a:spcPts val="100"/>
              </a:spcBef>
            </a:pPr>
            <a:r>
              <a:rPr sz="2000" spc="80" dirty="0">
                <a:solidFill>
                  <a:srgbClr val="FFFFFF"/>
                </a:solidFill>
                <a:latin typeface="Lucida Sans Unicode"/>
                <a:cs typeface="Lucida Sans Unicode"/>
              </a:rPr>
              <a:t>Page</a:t>
            </a:r>
            <a:r>
              <a:rPr sz="2000" spc="-30" dirty="0">
                <a:solidFill>
                  <a:srgbClr val="FFFFFF"/>
                </a:solidFill>
                <a:latin typeface="Lucida Sans Unicode"/>
                <a:cs typeface="Lucida Sans Unicode"/>
              </a:rPr>
              <a:t> </a:t>
            </a:r>
            <a:r>
              <a:rPr sz="2000" spc="114" dirty="0">
                <a:solidFill>
                  <a:srgbClr val="FFFFFF"/>
                </a:solidFill>
                <a:latin typeface="Lucida Sans Unicode"/>
                <a:cs typeface="Lucida Sans Unicode"/>
              </a:rPr>
              <a:t>04</a:t>
            </a:r>
            <a:endParaRPr sz="2000">
              <a:latin typeface="Lucida Sans Unicode"/>
              <a:cs typeface="Lucida Sans Unicode"/>
            </a:endParaRPr>
          </a:p>
        </p:txBody>
      </p:sp>
      <p:pic>
        <p:nvPicPr>
          <p:cNvPr id="13" name="object 13"/>
          <p:cNvPicPr/>
          <p:nvPr/>
        </p:nvPicPr>
        <p:blipFill>
          <a:blip r:embed="rId5" cstate="print"/>
          <a:stretch>
            <a:fillRect/>
          </a:stretch>
        </p:blipFill>
        <p:spPr>
          <a:xfrm>
            <a:off x="15633394" y="973324"/>
            <a:ext cx="110747" cy="110749"/>
          </a:xfrm>
          <a:prstGeom prst="rect">
            <a:avLst/>
          </a:prstGeom>
        </p:spPr>
      </p:pic>
      <p:pic>
        <p:nvPicPr>
          <p:cNvPr id="14" name="object 14"/>
          <p:cNvPicPr/>
          <p:nvPr/>
        </p:nvPicPr>
        <p:blipFill>
          <a:blip r:embed="rId6" cstate="print"/>
          <a:stretch>
            <a:fillRect/>
          </a:stretch>
        </p:blipFill>
        <p:spPr>
          <a:xfrm>
            <a:off x="15415049" y="954274"/>
            <a:ext cx="148827" cy="93463"/>
          </a:xfrm>
          <a:prstGeom prst="rect">
            <a:avLst/>
          </a:prstGeom>
        </p:spPr>
      </p:pic>
      <p:sp>
        <p:nvSpPr>
          <p:cNvPr id="15" name="object 15"/>
          <p:cNvSpPr txBox="1"/>
          <p:nvPr/>
        </p:nvSpPr>
        <p:spPr>
          <a:xfrm>
            <a:off x="419229" y="3886671"/>
            <a:ext cx="8462645" cy="3759200"/>
          </a:xfrm>
          <a:prstGeom prst="rect">
            <a:avLst/>
          </a:prstGeom>
        </p:spPr>
        <p:txBody>
          <a:bodyPr vert="horz" wrap="square" lIns="0" tIns="11430" rIns="0" bIns="0" rtlCol="0">
            <a:spAutoFit/>
          </a:bodyPr>
          <a:lstStyle/>
          <a:p>
            <a:pPr marL="12065" marR="5080" algn="ctr">
              <a:lnSpc>
                <a:spcPct val="115599"/>
              </a:lnSpc>
              <a:spcBef>
                <a:spcPts val="90"/>
              </a:spcBef>
            </a:pPr>
            <a:r>
              <a:rPr sz="2650" spc="45" dirty="0">
                <a:solidFill>
                  <a:srgbClr val="FFFFFF"/>
                </a:solidFill>
                <a:latin typeface="Trebuchet MS"/>
                <a:cs typeface="Trebuchet MS"/>
              </a:rPr>
              <a:t>This</a:t>
            </a:r>
            <a:r>
              <a:rPr sz="2650" spc="-90" dirty="0">
                <a:solidFill>
                  <a:srgbClr val="FFFFFF"/>
                </a:solidFill>
                <a:latin typeface="Trebuchet MS"/>
                <a:cs typeface="Trebuchet MS"/>
              </a:rPr>
              <a:t> </a:t>
            </a:r>
            <a:r>
              <a:rPr sz="2650" spc="30" dirty="0">
                <a:solidFill>
                  <a:srgbClr val="FFFFFF"/>
                </a:solidFill>
                <a:latin typeface="Trebuchet MS"/>
                <a:cs typeface="Trebuchet MS"/>
              </a:rPr>
              <a:t>project</a:t>
            </a:r>
            <a:r>
              <a:rPr sz="2650" spc="-90" dirty="0">
                <a:solidFill>
                  <a:srgbClr val="FFFFFF"/>
                </a:solidFill>
                <a:latin typeface="Trebuchet MS"/>
                <a:cs typeface="Trebuchet MS"/>
              </a:rPr>
              <a:t> </a:t>
            </a:r>
            <a:r>
              <a:rPr sz="2650" spc="95" dirty="0">
                <a:solidFill>
                  <a:srgbClr val="FFFFFF"/>
                </a:solidFill>
                <a:latin typeface="Trebuchet MS"/>
                <a:cs typeface="Trebuchet MS"/>
              </a:rPr>
              <a:t>aims</a:t>
            </a:r>
            <a:r>
              <a:rPr sz="2650" spc="-90" dirty="0">
                <a:solidFill>
                  <a:srgbClr val="FFFFFF"/>
                </a:solidFill>
                <a:latin typeface="Trebuchet MS"/>
                <a:cs typeface="Trebuchet MS"/>
              </a:rPr>
              <a:t> </a:t>
            </a:r>
            <a:r>
              <a:rPr sz="2650" spc="70" dirty="0">
                <a:solidFill>
                  <a:srgbClr val="FFFFFF"/>
                </a:solidFill>
                <a:latin typeface="Trebuchet MS"/>
                <a:cs typeface="Trebuchet MS"/>
              </a:rPr>
              <a:t>to</a:t>
            </a:r>
            <a:r>
              <a:rPr sz="2650" spc="-85" dirty="0">
                <a:solidFill>
                  <a:srgbClr val="FFFFFF"/>
                </a:solidFill>
                <a:latin typeface="Trebuchet MS"/>
                <a:cs typeface="Trebuchet MS"/>
              </a:rPr>
              <a:t> </a:t>
            </a:r>
            <a:r>
              <a:rPr sz="2650" spc="85" dirty="0">
                <a:solidFill>
                  <a:srgbClr val="FFFFFF"/>
                </a:solidFill>
                <a:latin typeface="Trebuchet MS"/>
                <a:cs typeface="Trebuchet MS"/>
              </a:rPr>
              <a:t>develop</a:t>
            </a:r>
            <a:r>
              <a:rPr sz="2650" spc="-90" dirty="0">
                <a:solidFill>
                  <a:srgbClr val="FFFFFF"/>
                </a:solidFill>
                <a:latin typeface="Trebuchet MS"/>
                <a:cs typeface="Trebuchet MS"/>
              </a:rPr>
              <a:t> </a:t>
            </a:r>
            <a:r>
              <a:rPr sz="2650" spc="55" dirty="0">
                <a:solidFill>
                  <a:srgbClr val="FFFFFF"/>
                </a:solidFill>
                <a:latin typeface="Trebuchet MS"/>
                <a:cs typeface="Trebuchet MS"/>
              </a:rPr>
              <a:t>a</a:t>
            </a:r>
            <a:r>
              <a:rPr sz="2650" spc="-90" dirty="0">
                <a:solidFill>
                  <a:srgbClr val="FFFFFF"/>
                </a:solidFill>
                <a:latin typeface="Trebuchet MS"/>
                <a:cs typeface="Trebuchet MS"/>
              </a:rPr>
              <a:t> </a:t>
            </a:r>
            <a:r>
              <a:rPr sz="2650" spc="50" dirty="0">
                <a:solidFill>
                  <a:srgbClr val="FFFFFF"/>
                </a:solidFill>
                <a:latin typeface="Trebuchet MS"/>
                <a:cs typeface="Trebuchet MS"/>
              </a:rPr>
              <a:t>predictive</a:t>
            </a:r>
            <a:r>
              <a:rPr sz="2650" spc="-90" dirty="0">
                <a:solidFill>
                  <a:srgbClr val="FFFFFF"/>
                </a:solidFill>
                <a:latin typeface="Trebuchet MS"/>
                <a:cs typeface="Trebuchet MS"/>
              </a:rPr>
              <a:t> </a:t>
            </a:r>
            <a:r>
              <a:rPr sz="2650" spc="85" dirty="0">
                <a:solidFill>
                  <a:srgbClr val="FFFFFF"/>
                </a:solidFill>
                <a:latin typeface="Trebuchet MS"/>
                <a:cs typeface="Trebuchet MS"/>
              </a:rPr>
              <a:t>model</a:t>
            </a:r>
            <a:r>
              <a:rPr sz="2650" spc="-85" dirty="0">
                <a:solidFill>
                  <a:srgbClr val="FFFFFF"/>
                </a:solidFill>
                <a:latin typeface="Trebuchet MS"/>
                <a:cs typeface="Trebuchet MS"/>
              </a:rPr>
              <a:t> </a:t>
            </a:r>
            <a:r>
              <a:rPr sz="2650" spc="85" dirty="0">
                <a:solidFill>
                  <a:srgbClr val="FFFFFF"/>
                </a:solidFill>
                <a:latin typeface="Trebuchet MS"/>
                <a:cs typeface="Trebuchet MS"/>
              </a:rPr>
              <a:t>using </a:t>
            </a:r>
            <a:r>
              <a:rPr sz="2650" spc="-785" dirty="0">
                <a:solidFill>
                  <a:srgbClr val="FFFFFF"/>
                </a:solidFill>
                <a:latin typeface="Trebuchet MS"/>
                <a:cs typeface="Trebuchet MS"/>
              </a:rPr>
              <a:t> </a:t>
            </a:r>
            <a:r>
              <a:rPr sz="2650" spc="80" dirty="0">
                <a:solidFill>
                  <a:srgbClr val="FFFFFF"/>
                </a:solidFill>
                <a:latin typeface="Trebuchet MS"/>
                <a:cs typeface="Trebuchet MS"/>
              </a:rPr>
              <a:t>machine </a:t>
            </a:r>
            <a:r>
              <a:rPr sz="2650" spc="5" dirty="0">
                <a:solidFill>
                  <a:srgbClr val="FFFFFF"/>
                </a:solidFill>
                <a:latin typeface="Trebuchet MS"/>
                <a:cs typeface="Trebuchet MS"/>
              </a:rPr>
              <a:t>learning </a:t>
            </a:r>
            <a:r>
              <a:rPr sz="2650" spc="40" dirty="0">
                <a:solidFill>
                  <a:srgbClr val="FFFFFF"/>
                </a:solidFill>
                <a:latin typeface="Trebuchet MS"/>
                <a:cs typeface="Trebuchet MS"/>
              </a:rPr>
              <a:t>classification </a:t>
            </a:r>
            <a:r>
              <a:rPr sz="2650" spc="45" dirty="0">
                <a:solidFill>
                  <a:srgbClr val="FFFFFF"/>
                </a:solidFill>
                <a:latin typeface="Trebuchet MS"/>
                <a:cs typeface="Trebuchet MS"/>
              </a:rPr>
              <a:t>algorithms </a:t>
            </a:r>
            <a:r>
              <a:rPr sz="2650" spc="70" dirty="0">
                <a:solidFill>
                  <a:srgbClr val="FFFFFF"/>
                </a:solidFill>
                <a:latin typeface="Trebuchet MS"/>
                <a:cs typeface="Trebuchet MS"/>
              </a:rPr>
              <a:t>to </a:t>
            </a:r>
            <a:r>
              <a:rPr sz="2650" spc="20" dirty="0">
                <a:solidFill>
                  <a:srgbClr val="FFFFFF"/>
                </a:solidFill>
                <a:latin typeface="Trebuchet MS"/>
                <a:cs typeface="Trebuchet MS"/>
              </a:rPr>
              <a:t>identify </a:t>
            </a:r>
            <a:r>
              <a:rPr sz="2650" spc="25" dirty="0">
                <a:solidFill>
                  <a:srgbClr val="FFFFFF"/>
                </a:solidFill>
                <a:latin typeface="Trebuchet MS"/>
                <a:cs typeface="Trebuchet MS"/>
              </a:rPr>
              <a:t> </a:t>
            </a:r>
            <a:r>
              <a:rPr sz="2650" spc="110" dirty="0">
                <a:solidFill>
                  <a:srgbClr val="FFFFFF"/>
                </a:solidFill>
                <a:latin typeface="Trebuchet MS"/>
                <a:cs typeface="Trebuchet MS"/>
              </a:rPr>
              <a:t>students </a:t>
            </a:r>
            <a:r>
              <a:rPr sz="2650" spc="90" dirty="0">
                <a:solidFill>
                  <a:srgbClr val="FFFFFF"/>
                </a:solidFill>
                <a:latin typeface="Trebuchet MS"/>
                <a:cs typeface="Trebuchet MS"/>
              </a:rPr>
              <a:t>who </a:t>
            </a:r>
            <a:r>
              <a:rPr sz="2650" spc="20" dirty="0">
                <a:solidFill>
                  <a:srgbClr val="FFFFFF"/>
                </a:solidFill>
                <a:latin typeface="Trebuchet MS"/>
                <a:cs typeface="Trebuchet MS"/>
              </a:rPr>
              <a:t>are </a:t>
            </a:r>
            <a:r>
              <a:rPr sz="2650" spc="-45" dirty="0">
                <a:solidFill>
                  <a:srgbClr val="FFFFFF"/>
                </a:solidFill>
                <a:latin typeface="Trebuchet MS"/>
                <a:cs typeface="Trebuchet MS"/>
              </a:rPr>
              <a:t>likely </a:t>
            </a:r>
            <a:r>
              <a:rPr sz="2650" spc="70" dirty="0">
                <a:solidFill>
                  <a:srgbClr val="FFFFFF"/>
                </a:solidFill>
                <a:latin typeface="Trebuchet MS"/>
                <a:cs typeface="Trebuchet MS"/>
              </a:rPr>
              <a:t>to </a:t>
            </a:r>
            <a:r>
              <a:rPr sz="2650" spc="125" dirty="0">
                <a:solidFill>
                  <a:srgbClr val="FFFFFF"/>
                </a:solidFill>
                <a:latin typeface="Trebuchet MS"/>
                <a:cs typeface="Trebuchet MS"/>
              </a:rPr>
              <a:t>drop </a:t>
            </a:r>
            <a:r>
              <a:rPr sz="2650" spc="-60" dirty="0">
                <a:solidFill>
                  <a:srgbClr val="FFFFFF"/>
                </a:solidFill>
                <a:latin typeface="Trebuchet MS"/>
                <a:cs typeface="Trebuchet MS"/>
              </a:rPr>
              <a:t>out. </a:t>
            </a:r>
            <a:r>
              <a:rPr sz="2650" spc="140" dirty="0">
                <a:solidFill>
                  <a:srgbClr val="FFFFFF"/>
                </a:solidFill>
                <a:latin typeface="Trebuchet MS"/>
                <a:cs typeface="Trebuchet MS"/>
              </a:rPr>
              <a:t>By </a:t>
            </a:r>
            <a:r>
              <a:rPr sz="2650" spc="25" dirty="0">
                <a:solidFill>
                  <a:srgbClr val="FFFFFF"/>
                </a:solidFill>
                <a:latin typeface="Trebuchet MS"/>
                <a:cs typeface="Trebuchet MS"/>
              </a:rPr>
              <a:t>leveraging </a:t>
            </a:r>
            <a:r>
              <a:rPr sz="2650" spc="30" dirty="0">
                <a:solidFill>
                  <a:srgbClr val="FFFFFF"/>
                </a:solidFill>
                <a:latin typeface="Trebuchet MS"/>
                <a:cs typeface="Trebuchet MS"/>
              </a:rPr>
              <a:t> </a:t>
            </a:r>
            <a:r>
              <a:rPr sz="2650" spc="70" dirty="0">
                <a:solidFill>
                  <a:srgbClr val="FFFFFF"/>
                </a:solidFill>
                <a:latin typeface="Trebuchet MS"/>
                <a:cs typeface="Trebuchet MS"/>
              </a:rPr>
              <a:t>data </a:t>
            </a:r>
            <a:r>
              <a:rPr sz="2650" spc="120" dirty="0">
                <a:solidFill>
                  <a:srgbClr val="FFFFFF"/>
                </a:solidFill>
                <a:latin typeface="Trebuchet MS"/>
                <a:cs typeface="Trebuchet MS"/>
              </a:rPr>
              <a:t>on </a:t>
            </a:r>
            <a:r>
              <a:rPr sz="2650" spc="90" dirty="0">
                <a:solidFill>
                  <a:srgbClr val="FFFFFF"/>
                </a:solidFill>
                <a:latin typeface="Trebuchet MS"/>
                <a:cs typeface="Trebuchet MS"/>
              </a:rPr>
              <a:t>student </a:t>
            </a:r>
            <a:r>
              <a:rPr sz="2650" spc="65" dirty="0">
                <a:solidFill>
                  <a:srgbClr val="FFFFFF"/>
                </a:solidFill>
                <a:latin typeface="Trebuchet MS"/>
                <a:cs typeface="Trebuchet MS"/>
              </a:rPr>
              <a:t>demographics, </a:t>
            </a:r>
            <a:r>
              <a:rPr sz="2650" spc="105" dirty="0">
                <a:solidFill>
                  <a:srgbClr val="FFFFFF"/>
                </a:solidFill>
                <a:latin typeface="Trebuchet MS"/>
                <a:cs typeface="Trebuchet MS"/>
              </a:rPr>
              <a:t>academic </a:t>
            </a:r>
            <a:r>
              <a:rPr sz="2650" spc="110" dirty="0">
                <a:solidFill>
                  <a:srgbClr val="FFFFFF"/>
                </a:solidFill>
                <a:latin typeface="Trebuchet MS"/>
                <a:cs typeface="Trebuchet MS"/>
              </a:rPr>
              <a:t> </a:t>
            </a:r>
            <a:r>
              <a:rPr sz="2650" spc="25" dirty="0">
                <a:solidFill>
                  <a:srgbClr val="FFFFFF"/>
                </a:solidFill>
                <a:latin typeface="Trebuchet MS"/>
                <a:cs typeface="Trebuchet MS"/>
              </a:rPr>
              <a:t>performance, </a:t>
            </a:r>
            <a:r>
              <a:rPr sz="2650" spc="140" dirty="0">
                <a:solidFill>
                  <a:srgbClr val="FFFFFF"/>
                </a:solidFill>
                <a:latin typeface="Trebuchet MS"/>
                <a:cs typeface="Trebuchet MS"/>
              </a:rPr>
              <a:t>socio-economic </a:t>
            </a:r>
            <a:r>
              <a:rPr sz="2650" dirty="0">
                <a:solidFill>
                  <a:srgbClr val="FFFFFF"/>
                </a:solidFill>
                <a:latin typeface="Trebuchet MS"/>
                <a:cs typeface="Trebuchet MS"/>
              </a:rPr>
              <a:t>factors, </a:t>
            </a:r>
            <a:r>
              <a:rPr sz="2650" spc="110" dirty="0">
                <a:solidFill>
                  <a:srgbClr val="FFFFFF"/>
                </a:solidFill>
                <a:latin typeface="Trebuchet MS"/>
                <a:cs typeface="Trebuchet MS"/>
              </a:rPr>
              <a:t>and </a:t>
            </a:r>
            <a:r>
              <a:rPr sz="2650" spc="45" dirty="0">
                <a:solidFill>
                  <a:srgbClr val="FFFFFF"/>
                </a:solidFill>
                <a:latin typeface="Trebuchet MS"/>
                <a:cs typeface="Trebuchet MS"/>
              </a:rPr>
              <a:t>other </a:t>
            </a:r>
            <a:r>
              <a:rPr sz="2650" spc="50" dirty="0">
                <a:solidFill>
                  <a:srgbClr val="FFFFFF"/>
                </a:solidFill>
                <a:latin typeface="Trebuchet MS"/>
                <a:cs typeface="Trebuchet MS"/>
              </a:rPr>
              <a:t> </a:t>
            </a:r>
            <a:r>
              <a:rPr sz="2650" spc="10" dirty="0">
                <a:solidFill>
                  <a:srgbClr val="FFFFFF"/>
                </a:solidFill>
                <a:latin typeface="Trebuchet MS"/>
                <a:cs typeface="Trebuchet MS"/>
              </a:rPr>
              <a:t>relevant </a:t>
            </a:r>
            <a:r>
              <a:rPr sz="2650" spc="-15" dirty="0">
                <a:solidFill>
                  <a:srgbClr val="FFFFFF"/>
                </a:solidFill>
                <a:latin typeface="Trebuchet MS"/>
                <a:cs typeface="Trebuchet MS"/>
              </a:rPr>
              <a:t>variables, </a:t>
            </a:r>
            <a:r>
              <a:rPr sz="2650" spc="45" dirty="0">
                <a:solidFill>
                  <a:srgbClr val="FFFFFF"/>
                </a:solidFill>
                <a:latin typeface="Trebuchet MS"/>
                <a:cs typeface="Trebuchet MS"/>
              </a:rPr>
              <a:t>the </a:t>
            </a:r>
            <a:r>
              <a:rPr sz="2650" spc="40" dirty="0">
                <a:solidFill>
                  <a:srgbClr val="FFFFFF"/>
                </a:solidFill>
                <a:latin typeface="Trebuchet MS"/>
                <a:cs typeface="Trebuchet MS"/>
              </a:rPr>
              <a:t>aim </a:t>
            </a:r>
            <a:r>
              <a:rPr sz="2650" spc="70" dirty="0">
                <a:solidFill>
                  <a:srgbClr val="FFFFFF"/>
                </a:solidFill>
                <a:latin typeface="Trebuchet MS"/>
                <a:cs typeface="Trebuchet MS"/>
              </a:rPr>
              <a:t>is to </a:t>
            </a:r>
            <a:r>
              <a:rPr sz="2650" spc="30" dirty="0">
                <a:solidFill>
                  <a:srgbClr val="FFFFFF"/>
                </a:solidFill>
                <a:latin typeface="Trebuchet MS"/>
                <a:cs typeface="Trebuchet MS"/>
              </a:rPr>
              <a:t>build </a:t>
            </a:r>
            <a:r>
              <a:rPr sz="2650" spc="55" dirty="0">
                <a:solidFill>
                  <a:srgbClr val="FFFFFF"/>
                </a:solidFill>
                <a:latin typeface="Trebuchet MS"/>
                <a:cs typeface="Trebuchet MS"/>
              </a:rPr>
              <a:t>a </a:t>
            </a:r>
            <a:r>
              <a:rPr sz="2650" spc="100" dirty="0">
                <a:solidFill>
                  <a:srgbClr val="FFFFFF"/>
                </a:solidFill>
                <a:latin typeface="Trebuchet MS"/>
                <a:cs typeface="Trebuchet MS"/>
              </a:rPr>
              <a:t>robust </a:t>
            </a:r>
            <a:r>
              <a:rPr sz="2650" spc="105" dirty="0">
                <a:solidFill>
                  <a:srgbClr val="FFFFFF"/>
                </a:solidFill>
                <a:latin typeface="Trebuchet MS"/>
                <a:cs typeface="Trebuchet MS"/>
              </a:rPr>
              <a:t> </a:t>
            </a:r>
            <a:r>
              <a:rPr sz="2650" spc="50" dirty="0">
                <a:solidFill>
                  <a:srgbClr val="FFFFFF"/>
                </a:solidFill>
                <a:latin typeface="Trebuchet MS"/>
                <a:cs typeface="Trebuchet MS"/>
              </a:rPr>
              <a:t>predictive </a:t>
            </a:r>
            <a:r>
              <a:rPr sz="2650" spc="85" dirty="0">
                <a:solidFill>
                  <a:srgbClr val="FFFFFF"/>
                </a:solidFill>
                <a:latin typeface="Trebuchet MS"/>
                <a:cs typeface="Trebuchet MS"/>
              </a:rPr>
              <a:t>model </a:t>
            </a:r>
            <a:r>
              <a:rPr sz="2650" spc="20" dirty="0">
                <a:solidFill>
                  <a:srgbClr val="FFFFFF"/>
                </a:solidFill>
                <a:latin typeface="Trebuchet MS"/>
                <a:cs typeface="Trebuchet MS"/>
              </a:rPr>
              <a:t>that </a:t>
            </a:r>
            <a:r>
              <a:rPr sz="2650" spc="110" dirty="0">
                <a:solidFill>
                  <a:srgbClr val="FFFFFF"/>
                </a:solidFill>
                <a:latin typeface="Trebuchet MS"/>
                <a:cs typeface="Trebuchet MS"/>
              </a:rPr>
              <a:t>can </a:t>
            </a:r>
            <a:r>
              <a:rPr sz="2650" spc="15" dirty="0">
                <a:solidFill>
                  <a:srgbClr val="FFFFFF"/>
                </a:solidFill>
                <a:latin typeface="Trebuchet MS"/>
                <a:cs typeface="Trebuchet MS"/>
              </a:rPr>
              <a:t>effectively </a:t>
            </a:r>
            <a:r>
              <a:rPr sz="2650" spc="70" dirty="0">
                <a:solidFill>
                  <a:srgbClr val="FFFFFF"/>
                </a:solidFill>
                <a:latin typeface="Trebuchet MS"/>
                <a:cs typeface="Trebuchet MS"/>
              </a:rPr>
              <a:t>forecast </a:t>
            </a:r>
            <a:r>
              <a:rPr sz="2650" spc="45" dirty="0">
                <a:solidFill>
                  <a:srgbClr val="FFFFFF"/>
                </a:solidFill>
                <a:latin typeface="Trebuchet MS"/>
                <a:cs typeface="Trebuchet MS"/>
              </a:rPr>
              <a:t>the </a:t>
            </a:r>
            <a:r>
              <a:rPr sz="2650" spc="50" dirty="0">
                <a:solidFill>
                  <a:srgbClr val="FFFFFF"/>
                </a:solidFill>
                <a:latin typeface="Trebuchet MS"/>
                <a:cs typeface="Trebuchet MS"/>
              </a:rPr>
              <a:t> </a:t>
            </a:r>
            <a:r>
              <a:rPr sz="2650" spc="5" dirty="0">
                <a:solidFill>
                  <a:srgbClr val="FFFFFF"/>
                </a:solidFill>
                <a:latin typeface="Trebuchet MS"/>
                <a:cs typeface="Trebuchet MS"/>
              </a:rPr>
              <a:t>likelihood</a:t>
            </a:r>
            <a:r>
              <a:rPr sz="2650" spc="-95" dirty="0">
                <a:solidFill>
                  <a:srgbClr val="FFFFFF"/>
                </a:solidFill>
                <a:latin typeface="Trebuchet MS"/>
                <a:cs typeface="Trebuchet MS"/>
              </a:rPr>
              <a:t> </a:t>
            </a:r>
            <a:r>
              <a:rPr sz="2650" spc="35" dirty="0">
                <a:solidFill>
                  <a:srgbClr val="FFFFFF"/>
                </a:solidFill>
                <a:latin typeface="Trebuchet MS"/>
                <a:cs typeface="Trebuchet MS"/>
              </a:rPr>
              <a:t>of</a:t>
            </a:r>
            <a:r>
              <a:rPr sz="2650" spc="-90" dirty="0">
                <a:solidFill>
                  <a:srgbClr val="FFFFFF"/>
                </a:solidFill>
                <a:latin typeface="Trebuchet MS"/>
                <a:cs typeface="Trebuchet MS"/>
              </a:rPr>
              <a:t> </a:t>
            </a:r>
            <a:r>
              <a:rPr sz="2650" spc="110" dirty="0">
                <a:solidFill>
                  <a:srgbClr val="FFFFFF"/>
                </a:solidFill>
                <a:latin typeface="Trebuchet MS"/>
                <a:cs typeface="Trebuchet MS"/>
              </a:rPr>
              <a:t>students</a:t>
            </a:r>
            <a:r>
              <a:rPr sz="2650" spc="-90" dirty="0">
                <a:solidFill>
                  <a:srgbClr val="FFFFFF"/>
                </a:solidFill>
                <a:latin typeface="Trebuchet MS"/>
                <a:cs typeface="Trebuchet MS"/>
              </a:rPr>
              <a:t> </a:t>
            </a:r>
            <a:r>
              <a:rPr sz="2650" spc="100" dirty="0">
                <a:solidFill>
                  <a:srgbClr val="FFFFFF"/>
                </a:solidFill>
                <a:latin typeface="Trebuchet MS"/>
                <a:cs typeface="Trebuchet MS"/>
              </a:rPr>
              <a:t>dropping</a:t>
            </a:r>
            <a:r>
              <a:rPr sz="2650" spc="-95" dirty="0">
                <a:solidFill>
                  <a:srgbClr val="FFFFFF"/>
                </a:solidFill>
                <a:latin typeface="Trebuchet MS"/>
                <a:cs typeface="Trebuchet MS"/>
              </a:rPr>
              <a:t> </a:t>
            </a:r>
            <a:r>
              <a:rPr sz="2650" spc="-60" dirty="0">
                <a:solidFill>
                  <a:srgbClr val="FFFFFF"/>
                </a:solidFill>
                <a:latin typeface="Trebuchet MS"/>
                <a:cs typeface="Trebuchet MS"/>
              </a:rPr>
              <a:t>out.</a:t>
            </a:r>
            <a:endParaRPr sz="2650" dirty="0">
              <a:latin typeface="Trebuchet MS"/>
              <a:cs typeface="Trebuchet MS"/>
            </a:endParaRPr>
          </a:p>
        </p:txBody>
      </p:sp>
      <p:grpSp>
        <p:nvGrpSpPr>
          <p:cNvPr id="16" name="object 16"/>
          <p:cNvGrpSpPr/>
          <p:nvPr/>
        </p:nvGrpSpPr>
        <p:grpSpPr>
          <a:xfrm>
            <a:off x="-19050" y="3481753"/>
            <a:ext cx="2888615" cy="152400"/>
            <a:chOff x="-19050" y="3481753"/>
            <a:chExt cx="2888615" cy="152400"/>
          </a:xfrm>
        </p:grpSpPr>
        <p:sp>
          <p:nvSpPr>
            <p:cNvPr id="17" name="object 17"/>
            <p:cNvSpPr/>
            <p:nvPr/>
          </p:nvSpPr>
          <p:spPr>
            <a:xfrm>
              <a:off x="0" y="3557953"/>
              <a:ext cx="2726690" cy="0"/>
            </a:xfrm>
            <a:custGeom>
              <a:avLst/>
              <a:gdLst/>
              <a:ahLst/>
              <a:cxnLst/>
              <a:rect l="l" t="t" r="r" b="b"/>
              <a:pathLst>
                <a:path w="2726690">
                  <a:moveTo>
                    <a:pt x="0" y="0"/>
                  </a:moveTo>
                  <a:lnTo>
                    <a:pt x="2726621" y="0"/>
                  </a:lnTo>
                </a:path>
              </a:pathLst>
            </a:custGeom>
            <a:ln w="38099">
              <a:solidFill>
                <a:srgbClr val="D5D6D5"/>
              </a:solidFill>
            </a:ln>
          </p:spPr>
          <p:txBody>
            <a:bodyPr wrap="square" lIns="0" tIns="0" rIns="0" bIns="0" rtlCol="0"/>
            <a:lstStyle/>
            <a:p>
              <a:endParaRPr/>
            </a:p>
          </p:txBody>
        </p:sp>
        <p:pic>
          <p:nvPicPr>
            <p:cNvPr id="18" name="object 18"/>
            <p:cNvPicPr/>
            <p:nvPr/>
          </p:nvPicPr>
          <p:blipFill>
            <a:blip r:embed="rId3" cstate="print"/>
            <a:stretch>
              <a:fillRect/>
            </a:stretch>
          </p:blipFill>
          <p:spPr>
            <a:xfrm>
              <a:off x="2717096" y="3481753"/>
              <a:ext cx="152399" cy="152399"/>
            </a:xfrm>
            <a:prstGeom prst="rect">
              <a:avLst/>
            </a:prstGeom>
          </p:spPr>
        </p:pic>
      </p:grpSp>
      <p:sp>
        <p:nvSpPr>
          <p:cNvPr id="19" name="object 19"/>
          <p:cNvSpPr txBox="1"/>
          <p:nvPr/>
        </p:nvSpPr>
        <p:spPr>
          <a:xfrm>
            <a:off x="10910031" y="5105213"/>
            <a:ext cx="6304915" cy="1892300"/>
          </a:xfrm>
          <a:prstGeom prst="rect">
            <a:avLst/>
          </a:prstGeom>
        </p:spPr>
        <p:txBody>
          <a:bodyPr vert="horz" wrap="square" lIns="0" tIns="11430" rIns="0" bIns="0" rtlCol="0">
            <a:spAutoFit/>
          </a:bodyPr>
          <a:lstStyle/>
          <a:p>
            <a:pPr marL="12700" marR="5080" indent="-635" algn="ctr">
              <a:lnSpc>
                <a:spcPct val="115599"/>
              </a:lnSpc>
              <a:spcBef>
                <a:spcPts val="90"/>
              </a:spcBef>
            </a:pPr>
            <a:r>
              <a:rPr sz="2650" spc="45" dirty="0">
                <a:solidFill>
                  <a:srgbClr val="FFFFFF"/>
                </a:solidFill>
                <a:latin typeface="Trebuchet MS"/>
                <a:cs typeface="Trebuchet MS"/>
              </a:rPr>
              <a:t>Predicting the </a:t>
            </a:r>
            <a:r>
              <a:rPr sz="2650" spc="5" dirty="0">
                <a:solidFill>
                  <a:srgbClr val="FFFFFF"/>
                </a:solidFill>
                <a:latin typeface="Trebuchet MS"/>
                <a:cs typeface="Trebuchet MS"/>
              </a:rPr>
              <a:t>likelihood </a:t>
            </a:r>
            <a:r>
              <a:rPr sz="2650" spc="35" dirty="0">
                <a:solidFill>
                  <a:srgbClr val="FFFFFF"/>
                </a:solidFill>
                <a:latin typeface="Trebuchet MS"/>
                <a:cs typeface="Trebuchet MS"/>
              </a:rPr>
              <a:t>of </a:t>
            </a:r>
            <a:r>
              <a:rPr sz="2650" spc="55" dirty="0">
                <a:solidFill>
                  <a:srgbClr val="FFFFFF"/>
                </a:solidFill>
                <a:latin typeface="Trebuchet MS"/>
                <a:cs typeface="Trebuchet MS"/>
              </a:rPr>
              <a:t>a </a:t>
            </a:r>
            <a:r>
              <a:rPr sz="2650" spc="90" dirty="0">
                <a:solidFill>
                  <a:srgbClr val="FFFFFF"/>
                </a:solidFill>
                <a:latin typeface="Trebuchet MS"/>
                <a:cs typeface="Trebuchet MS"/>
              </a:rPr>
              <a:t>student </a:t>
            </a:r>
            <a:r>
              <a:rPr sz="2650" spc="95" dirty="0">
                <a:solidFill>
                  <a:srgbClr val="FFFFFF"/>
                </a:solidFill>
                <a:latin typeface="Trebuchet MS"/>
                <a:cs typeface="Trebuchet MS"/>
              </a:rPr>
              <a:t> </a:t>
            </a:r>
            <a:r>
              <a:rPr sz="2650" spc="200" dirty="0">
                <a:solidFill>
                  <a:srgbClr val="FFFFFF"/>
                </a:solidFill>
                <a:latin typeface="Trebuchet MS"/>
                <a:cs typeface="Trebuchet MS"/>
              </a:rPr>
              <a:t>d</a:t>
            </a:r>
            <a:r>
              <a:rPr sz="2650" spc="-65" dirty="0">
                <a:solidFill>
                  <a:srgbClr val="FFFFFF"/>
                </a:solidFill>
                <a:latin typeface="Trebuchet MS"/>
                <a:cs typeface="Trebuchet MS"/>
              </a:rPr>
              <a:t>r</a:t>
            </a:r>
            <a:r>
              <a:rPr sz="2650" spc="155" dirty="0">
                <a:solidFill>
                  <a:srgbClr val="FFFFFF"/>
                </a:solidFill>
                <a:latin typeface="Trebuchet MS"/>
                <a:cs typeface="Trebuchet MS"/>
              </a:rPr>
              <a:t>o</a:t>
            </a:r>
            <a:r>
              <a:rPr sz="2650" spc="200" dirty="0">
                <a:solidFill>
                  <a:srgbClr val="FFFFFF"/>
                </a:solidFill>
                <a:latin typeface="Trebuchet MS"/>
                <a:cs typeface="Trebuchet MS"/>
              </a:rPr>
              <a:t>pp</a:t>
            </a:r>
            <a:r>
              <a:rPr sz="2650" spc="-125" dirty="0">
                <a:solidFill>
                  <a:srgbClr val="FFFFFF"/>
                </a:solidFill>
                <a:latin typeface="Trebuchet MS"/>
                <a:cs typeface="Trebuchet MS"/>
              </a:rPr>
              <a:t>i</a:t>
            </a:r>
            <a:r>
              <a:rPr sz="2650" spc="75" dirty="0">
                <a:solidFill>
                  <a:srgbClr val="FFFFFF"/>
                </a:solidFill>
                <a:latin typeface="Trebuchet MS"/>
                <a:cs typeface="Trebuchet MS"/>
              </a:rPr>
              <a:t>n</a:t>
            </a:r>
            <a:r>
              <a:rPr sz="2650" spc="145" dirty="0">
                <a:solidFill>
                  <a:srgbClr val="FFFFFF"/>
                </a:solidFill>
                <a:latin typeface="Trebuchet MS"/>
                <a:cs typeface="Trebuchet MS"/>
              </a:rPr>
              <a:t>g</a:t>
            </a:r>
            <a:r>
              <a:rPr sz="2650" spc="-90" dirty="0">
                <a:solidFill>
                  <a:srgbClr val="FFFFFF"/>
                </a:solidFill>
                <a:latin typeface="Trebuchet MS"/>
                <a:cs typeface="Trebuchet MS"/>
              </a:rPr>
              <a:t> </a:t>
            </a:r>
            <a:r>
              <a:rPr sz="2650" spc="155" dirty="0">
                <a:solidFill>
                  <a:srgbClr val="FFFFFF"/>
                </a:solidFill>
                <a:latin typeface="Trebuchet MS"/>
                <a:cs typeface="Trebuchet MS"/>
              </a:rPr>
              <a:t>o</a:t>
            </a:r>
            <a:r>
              <a:rPr sz="2650" spc="75" dirty="0">
                <a:solidFill>
                  <a:srgbClr val="FFFFFF"/>
                </a:solidFill>
                <a:latin typeface="Trebuchet MS"/>
                <a:cs typeface="Trebuchet MS"/>
              </a:rPr>
              <a:t>u</a:t>
            </a:r>
            <a:r>
              <a:rPr sz="2650" spc="-15" dirty="0">
                <a:solidFill>
                  <a:srgbClr val="FFFFFF"/>
                </a:solidFill>
                <a:latin typeface="Trebuchet MS"/>
                <a:cs typeface="Trebuchet MS"/>
              </a:rPr>
              <a:t>t</a:t>
            </a:r>
            <a:r>
              <a:rPr sz="2650" spc="-90" dirty="0">
                <a:solidFill>
                  <a:srgbClr val="FFFFFF"/>
                </a:solidFill>
                <a:latin typeface="Trebuchet MS"/>
                <a:cs typeface="Trebuchet MS"/>
              </a:rPr>
              <a:t> </a:t>
            </a:r>
            <a:r>
              <a:rPr sz="2650" spc="40" dirty="0">
                <a:solidFill>
                  <a:srgbClr val="FFFFFF"/>
                </a:solidFill>
                <a:latin typeface="Trebuchet MS"/>
                <a:cs typeface="Trebuchet MS"/>
              </a:rPr>
              <a:t>w</a:t>
            </a:r>
            <a:r>
              <a:rPr sz="2650" spc="-125" dirty="0">
                <a:solidFill>
                  <a:srgbClr val="FFFFFF"/>
                </a:solidFill>
                <a:latin typeface="Trebuchet MS"/>
                <a:cs typeface="Trebuchet MS"/>
              </a:rPr>
              <a:t>i</a:t>
            </a:r>
            <a:r>
              <a:rPr sz="2650" spc="-195" dirty="0">
                <a:solidFill>
                  <a:srgbClr val="FFFFFF"/>
                </a:solidFill>
                <a:latin typeface="Trebuchet MS"/>
                <a:cs typeface="Trebuchet MS"/>
              </a:rPr>
              <a:t>l</a:t>
            </a:r>
            <a:r>
              <a:rPr sz="2650" spc="-190" dirty="0">
                <a:solidFill>
                  <a:srgbClr val="FFFFFF"/>
                </a:solidFill>
                <a:latin typeface="Trebuchet MS"/>
                <a:cs typeface="Trebuchet MS"/>
              </a:rPr>
              <a:t>l</a:t>
            </a:r>
            <a:r>
              <a:rPr sz="2650" spc="-90" dirty="0">
                <a:solidFill>
                  <a:srgbClr val="FFFFFF"/>
                </a:solidFill>
                <a:latin typeface="Trebuchet MS"/>
                <a:cs typeface="Trebuchet MS"/>
              </a:rPr>
              <a:t> </a:t>
            </a:r>
            <a:r>
              <a:rPr sz="2650" spc="70" dirty="0">
                <a:solidFill>
                  <a:srgbClr val="FFFFFF"/>
                </a:solidFill>
                <a:latin typeface="Trebuchet MS"/>
                <a:cs typeface="Trebuchet MS"/>
              </a:rPr>
              <a:t>e</a:t>
            </a:r>
            <a:r>
              <a:rPr sz="2650" spc="75" dirty="0">
                <a:solidFill>
                  <a:srgbClr val="FFFFFF"/>
                </a:solidFill>
                <a:latin typeface="Trebuchet MS"/>
                <a:cs typeface="Trebuchet MS"/>
              </a:rPr>
              <a:t>n</a:t>
            </a:r>
            <a:r>
              <a:rPr sz="2650" spc="50" dirty="0">
                <a:solidFill>
                  <a:srgbClr val="FFFFFF"/>
                </a:solidFill>
                <a:latin typeface="Trebuchet MS"/>
                <a:cs typeface="Trebuchet MS"/>
              </a:rPr>
              <a:t>a</a:t>
            </a:r>
            <a:r>
              <a:rPr sz="2650" spc="200" dirty="0">
                <a:solidFill>
                  <a:srgbClr val="FFFFFF"/>
                </a:solidFill>
                <a:latin typeface="Trebuchet MS"/>
                <a:cs typeface="Trebuchet MS"/>
              </a:rPr>
              <a:t>b</a:t>
            </a:r>
            <a:r>
              <a:rPr sz="2650" spc="-195" dirty="0">
                <a:solidFill>
                  <a:srgbClr val="FFFFFF"/>
                </a:solidFill>
                <a:latin typeface="Trebuchet MS"/>
                <a:cs typeface="Trebuchet MS"/>
              </a:rPr>
              <a:t>l</a:t>
            </a:r>
            <a:r>
              <a:rPr sz="2650" spc="75" dirty="0">
                <a:solidFill>
                  <a:srgbClr val="FFFFFF"/>
                </a:solidFill>
                <a:latin typeface="Trebuchet MS"/>
                <a:cs typeface="Trebuchet MS"/>
              </a:rPr>
              <a:t>e</a:t>
            </a:r>
            <a:r>
              <a:rPr sz="2650" spc="-90" dirty="0">
                <a:solidFill>
                  <a:srgbClr val="FFFFFF"/>
                </a:solidFill>
                <a:latin typeface="Trebuchet MS"/>
                <a:cs typeface="Trebuchet MS"/>
              </a:rPr>
              <a:t> </a:t>
            </a:r>
            <a:r>
              <a:rPr sz="2650" spc="75" dirty="0">
                <a:solidFill>
                  <a:srgbClr val="FFFFFF"/>
                </a:solidFill>
                <a:latin typeface="Trebuchet MS"/>
                <a:cs typeface="Trebuchet MS"/>
              </a:rPr>
              <a:t>un</a:t>
            </a:r>
            <a:r>
              <a:rPr sz="2650" spc="-125" dirty="0">
                <a:solidFill>
                  <a:srgbClr val="FFFFFF"/>
                </a:solidFill>
                <a:latin typeface="Trebuchet MS"/>
                <a:cs typeface="Trebuchet MS"/>
              </a:rPr>
              <a:t>i</a:t>
            </a:r>
            <a:r>
              <a:rPr sz="2650" spc="90" dirty="0">
                <a:solidFill>
                  <a:srgbClr val="FFFFFF"/>
                </a:solidFill>
                <a:latin typeface="Trebuchet MS"/>
                <a:cs typeface="Trebuchet MS"/>
              </a:rPr>
              <a:t>v</a:t>
            </a:r>
            <a:r>
              <a:rPr sz="2650" spc="70" dirty="0">
                <a:solidFill>
                  <a:srgbClr val="FFFFFF"/>
                </a:solidFill>
                <a:latin typeface="Trebuchet MS"/>
                <a:cs typeface="Trebuchet MS"/>
              </a:rPr>
              <a:t>e</a:t>
            </a:r>
            <a:r>
              <a:rPr sz="2650" spc="-65" dirty="0">
                <a:solidFill>
                  <a:srgbClr val="FFFFFF"/>
                </a:solidFill>
                <a:latin typeface="Trebuchet MS"/>
                <a:cs typeface="Trebuchet MS"/>
              </a:rPr>
              <a:t>r</a:t>
            </a:r>
            <a:r>
              <a:rPr sz="2650" spc="260" dirty="0">
                <a:solidFill>
                  <a:srgbClr val="FFFFFF"/>
                </a:solidFill>
                <a:latin typeface="Trebuchet MS"/>
                <a:cs typeface="Trebuchet MS"/>
              </a:rPr>
              <a:t>s</a:t>
            </a:r>
            <a:r>
              <a:rPr sz="2650" spc="-125" dirty="0">
                <a:solidFill>
                  <a:srgbClr val="FFFFFF"/>
                </a:solidFill>
                <a:latin typeface="Trebuchet MS"/>
                <a:cs typeface="Trebuchet MS"/>
              </a:rPr>
              <a:t>i</a:t>
            </a:r>
            <a:r>
              <a:rPr sz="2650" spc="-20" dirty="0">
                <a:solidFill>
                  <a:srgbClr val="FFFFFF"/>
                </a:solidFill>
                <a:latin typeface="Trebuchet MS"/>
                <a:cs typeface="Trebuchet MS"/>
              </a:rPr>
              <a:t>t</a:t>
            </a:r>
            <a:r>
              <a:rPr sz="2650" spc="-125" dirty="0">
                <a:solidFill>
                  <a:srgbClr val="FFFFFF"/>
                </a:solidFill>
                <a:latin typeface="Trebuchet MS"/>
                <a:cs typeface="Trebuchet MS"/>
              </a:rPr>
              <a:t>i</a:t>
            </a:r>
            <a:r>
              <a:rPr sz="2650" spc="70" dirty="0">
                <a:solidFill>
                  <a:srgbClr val="FFFFFF"/>
                </a:solidFill>
                <a:latin typeface="Trebuchet MS"/>
                <a:cs typeface="Trebuchet MS"/>
              </a:rPr>
              <a:t>e</a:t>
            </a:r>
            <a:r>
              <a:rPr sz="2650" spc="265" dirty="0">
                <a:solidFill>
                  <a:srgbClr val="FFFFFF"/>
                </a:solidFill>
                <a:latin typeface="Trebuchet MS"/>
                <a:cs typeface="Trebuchet MS"/>
              </a:rPr>
              <a:t>s</a:t>
            </a:r>
            <a:r>
              <a:rPr sz="2650" spc="-90" dirty="0">
                <a:solidFill>
                  <a:srgbClr val="FFFFFF"/>
                </a:solidFill>
                <a:latin typeface="Trebuchet MS"/>
                <a:cs typeface="Trebuchet MS"/>
              </a:rPr>
              <a:t> </a:t>
            </a:r>
            <a:r>
              <a:rPr sz="2650" spc="-20" dirty="0">
                <a:solidFill>
                  <a:srgbClr val="FFFFFF"/>
                </a:solidFill>
                <a:latin typeface="Trebuchet MS"/>
                <a:cs typeface="Trebuchet MS"/>
              </a:rPr>
              <a:t>t</a:t>
            </a:r>
            <a:r>
              <a:rPr sz="2650" spc="114" dirty="0">
                <a:solidFill>
                  <a:srgbClr val="FFFFFF"/>
                </a:solidFill>
                <a:latin typeface="Trebuchet MS"/>
                <a:cs typeface="Trebuchet MS"/>
              </a:rPr>
              <a:t>o  </a:t>
            </a:r>
            <a:r>
              <a:rPr sz="2650" spc="75" dirty="0">
                <a:solidFill>
                  <a:srgbClr val="FFFFFF"/>
                </a:solidFill>
                <a:latin typeface="Trebuchet MS"/>
                <a:cs typeface="Trebuchet MS"/>
              </a:rPr>
              <a:t>provide</a:t>
            </a:r>
            <a:r>
              <a:rPr sz="2650" spc="-100" dirty="0">
                <a:solidFill>
                  <a:srgbClr val="FFFFFF"/>
                </a:solidFill>
                <a:latin typeface="Trebuchet MS"/>
                <a:cs typeface="Trebuchet MS"/>
              </a:rPr>
              <a:t> </a:t>
            </a:r>
            <a:r>
              <a:rPr sz="2650" spc="114" dirty="0">
                <a:solidFill>
                  <a:srgbClr val="FFFFFF"/>
                </a:solidFill>
                <a:latin typeface="Trebuchet MS"/>
                <a:cs typeface="Trebuchet MS"/>
              </a:rPr>
              <a:t>support</a:t>
            </a:r>
            <a:r>
              <a:rPr sz="2650" spc="-100" dirty="0">
                <a:solidFill>
                  <a:srgbClr val="FFFFFF"/>
                </a:solidFill>
                <a:latin typeface="Trebuchet MS"/>
                <a:cs typeface="Trebuchet MS"/>
              </a:rPr>
              <a:t> </a:t>
            </a:r>
            <a:r>
              <a:rPr sz="2650" spc="110" dirty="0">
                <a:solidFill>
                  <a:srgbClr val="FFFFFF"/>
                </a:solidFill>
                <a:latin typeface="Trebuchet MS"/>
                <a:cs typeface="Trebuchet MS"/>
              </a:rPr>
              <a:t>and</a:t>
            </a:r>
            <a:r>
              <a:rPr sz="2650" spc="-100" dirty="0">
                <a:solidFill>
                  <a:srgbClr val="FFFFFF"/>
                </a:solidFill>
                <a:latin typeface="Trebuchet MS"/>
                <a:cs typeface="Trebuchet MS"/>
              </a:rPr>
              <a:t> </a:t>
            </a:r>
            <a:r>
              <a:rPr sz="2650" spc="110" dirty="0">
                <a:solidFill>
                  <a:srgbClr val="FFFFFF"/>
                </a:solidFill>
                <a:latin typeface="Trebuchet MS"/>
                <a:cs typeface="Trebuchet MS"/>
              </a:rPr>
              <a:t>resources</a:t>
            </a:r>
            <a:r>
              <a:rPr sz="2650" spc="-100" dirty="0">
                <a:solidFill>
                  <a:srgbClr val="FFFFFF"/>
                </a:solidFill>
                <a:latin typeface="Trebuchet MS"/>
                <a:cs typeface="Trebuchet MS"/>
              </a:rPr>
              <a:t> </a:t>
            </a:r>
            <a:r>
              <a:rPr sz="2650" spc="70" dirty="0">
                <a:solidFill>
                  <a:srgbClr val="FFFFFF"/>
                </a:solidFill>
                <a:latin typeface="Trebuchet MS"/>
                <a:cs typeface="Trebuchet MS"/>
              </a:rPr>
              <a:t>to</a:t>
            </a:r>
            <a:r>
              <a:rPr sz="2650" spc="-100" dirty="0">
                <a:solidFill>
                  <a:srgbClr val="FFFFFF"/>
                </a:solidFill>
                <a:latin typeface="Trebuchet MS"/>
                <a:cs typeface="Trebuchet MS"/>
              </a:rPr>
              <a:t> </a:t>
            </a:r>
            <a:r>
              <a:rPr sz="2650" spc="110" dirty="0">
                <a:solidFill>
                  <a:srgbClr val="FFFFFF"/>
                </a:solidFill>
                <a:latin typeface="Trebuchet MS"/>
                <a:cs typeface="Trebuchet MS"/>
              </a:rPr>
              <a:t>those </a:t>
            </a:r>
            <a:r>
              <a:rPr sz="2650" spc="-780" dirty="0">
                <a:solidFill>
                  <a:srgbClr val="FFFFFF"/>
                </a:solidFill>
                <a:latin typeface="Trebuchet MS"/>
                <a:cs typeface="Trebuchet MS"/>
              </a:rPr>
              <a:t> </a:t>
            </a:r>
            <a:r>
              <a:rPr sz="2650" spc="110" dirty="0">
                <a:solidFill>
                  <a:srgbClr val="FFFFFF"/>
                </a:solidFill>
                <a:latin typeface="Trebuchet MS"/>
                <a:cs typeface="Trebuchet MS"/>
              </a:rPr>
              <a:t>students</a:t>
            </a:r>
            <a:r>
              <a:rPr sz="2650" spc="-95" dirty="0">
                <a:solidFill>
                  <a:srgbClr val="FFFFFF"/>
                </a:solidFill>
                <a:latin typeface="Trebuchet MS"/>
                <a:cs typeface="Trebuchet MS"/>
              </a:rPr>
              <a:t> </a:t>
            </a:r>
            <a:r>
              <a:rPr sz="2650" spc="70" dirty="0">
                <a:solidFill>
                  <a:srgbClr val="FFFFFF"/>
                </a:solidFill>
                <a:latin typeface="Trebuchet MS"/>
                <a:cs typeface="Trebuchet MS"/>
              </a:rPr>
              <a:t>to</a:t>
            </a:r>
            <a:r>
              <a:rPr sz="2650" spc="-90" dirty="0">
                <a:solidFill>
                  <a:srgbClr val="FFFFFF"/>
                </a:solidFill>
                <a:latin typeface="Trebuchet MS"/>
                <a:cs typeface="Trebuchet MS"/>
              </a:rPr>
              <a:t> </a:t>
            </a:r>
            <a:r>
              <a:rPr sz="2650" spc="75" dirty="0">
                <a:solidFill>
                  <a:srgbClr val="FFFFFF"/>
                </a:solidFill>
                <a:latin typeface="Trebuchet MS"/>
                <a:cs typeface="Trebuchet MS"/>
              </a:rPr>
              <a:t>improve</a:t>
            </a:r>
            <a:r>
              <a:rPr sz="2650" spc="-95" dirty="0">
                <a:solidFill>
                  <a:srgbClr val="FFFFFF"/>
                </a:solidFill>
                <a:latin typeface="Trebuchet MS"/>
                <a:cs typeface="Trebuchet MS"/>
              </a:rPr>
              <a:t> </a:t>
            </a:r>
            <a:r>
              <a:rPr sz="2650" spc="25" dirty="0">
                <a:solidFill>
                  <a:srgbClr val="FFFFFF"/>
                </a:solidFill>
                <a:latin typeface="Trebuchet MS"/>
                <a:cs typeface="Trebuchet MS"/>
              </a:rPr>
              <a:t>retention</a:t>
            </a:r>
            <a:r>
              <a:rPr sz="2650" spc="-90" dirty="0">
                <a:solidFill>
                  <a:srgbClr val="FFFFFF"/>
                </a:solidFill>
                <a:latin typeface="Trebuchet MS"/>
                <a:cs typeface="Trebuchet MS"/>
              </a:rPr>
              <a:t> </a:t>
            </a:r>
            <a:r>
              <a:rPr sz="2650" spc="60" dirty="0">
                <a:solidFill>
                  <a:srgbClr val="FFFFFF"/>
                </a:solidFill>
                <a:latin typeface="Trebuchet MS"/>
                <a:cs typeface="Trebuchet MS"/>
              </a:rPr>
              <a:t>rates</a:t>
            </a:r>
            <a:endParaRPr sz="2650" dirty="0">
              <a:latin typeface="Trebuchet MS"/>
              <a:cs typeface="Trebuchet MS"/>
            </a:endParaRPr>
          </a:p>
        </p:txBody>
      </p:sp>
      <p:grpSp>
        <p:nvGrpSpPr>
          <p:cNvPr id="20" name="object 20"/>
          <p:cNvGrpSpPr/>
          <p:nvPr/>
        </p:nvGrpSpPr>
        <p:grpSpPr>
          <a:xfrm>
            <a:off x="-19050" y="2600878"/>
            <a:ext cx="18326100" cy="5555615"/>
            <a:chOff x="-19050" y="2600878"/>
            <a:chExt cx="18326100" cy="5555615"/>
          </a:xfrm>
        </p:grpSpPr>
        <p:sp>
          <p:nvSpPr>
            <p:cNvPr id="21" name="object 21"/>
            <p:cNvSpPr/>
            <p:nvPr/>
          </p:nvSpPr>
          <p:spPr>
            <a:xfrm>
              <a:off x="15561377" y="3557953"/>
              <a:ext cx="2726690" cy="0"/>
            </a:xfrm>
            <a:custGeom>
              <a:avLst/>
              <a:gdLst/>
              <a:ahLst/>
              <a:cxnLst/>
              <a:rect l="l" t="t" r="r" b="b"/>
              <a:pathLst>
                <a:path w="2726690">
                  <a:moveTo>
                    <a:pt x="0" y="0"/>
                  </a:moveTo>
                  <a:lnTo>
                    <a:pt x="2726621" y="0"/>
                  </a:lnTo>
                </a:path>
              </a:pathLst>
            </a:custGeom>
            <a:ln w="38099">
              <a:solidFill>
                <a:srgbClr val="D5D6D5"/>
              </a:solidFill>
            </a:ln>
          </p:spPr>
          <p:txBody>
            <a:bodyPr wrap="square" lIns="0" tIns="0" rIns="0" bIns="0" rtlCol="0"/>
            <a:lstStyle/>
            <a:p>
              <a:endParaRPr/>
            </a:p>
          </p:txBody>
        </p:sp>
        <p:pic>
          <p:nvPicPr>
            <p:cNvPr id="22" name="object 22"/>
            <p:cNvPicPr/>
            <p:nvPr/>
          </p:nvPicPr>
          <p:blipFill>
            <a:blip r:embed="rId4" cstate="print"/>
            <a:stretch>
              <a:fillRect/>
            </a:stretch>
          </p:blipFill>
          <p:spPr>
            <a:xfrm>
              <a:off x="15418502" y="3481753"/>
              <a:ext cx="152399" cy="152399"/>
            </a:xfrm>
            <a:prstGeom prst="rect">
              <a:avLst/>
            </a:prstGeom>
          </p:spPr>
        </p:pic>
        <p:sp>
          <p:nvSpPr>
            <p:cNvPr id="23" name="object 23"/>
            <p:cNvSpPr/>
            <p:nvPr/>
          </p:nvSpPr>
          <p:spPr>
            <a:xfrm>
              <a:off x="0" y="2619928"/>
              <a:ext cx="18288000" cy="5517515"/>
            </a:xfrm>
            <a:custGeom>
              <a:avLst/>
              <a:gdLst/>
              <a:ahLst/>
              <a:cxnLst/>
              <a:rect l="l" t="t" r="r" b="b"/>
              <a:pathLst>
                <a:path w="18288000" h="5517515">
                  <a:moveTo>
                    <a:pt x="0" y="5516975"/>
                  </a:moveTo>
                  <a:lnTo>
                    <a:pt x="8915399" y="5516975"/>
                  </a:lnTo>
                  <a:lnTo>
                    <a:pt x="8961469" y="5512331"/>
                  </a:lnTo>
                  <a:lnTo>
                    <a:pt x="9004380" y="5499011"/>
                  </a:lnTo>
                  <a:lnTo>
                    <a:pt x="9043211" y="5477934"/>
                  </a:lnTo>
                  <a:lnTo>
                    <a:pt x="9077043" y="5450020"/>
                  </a:lnTo>
                  <a:lnTo>
                    <a:pt x="9104957" y="5416187"/>
                  </a:lnTo>
                  <a:lnTo>
                    <a:pt x="9126034" y="5377356"/>
                  </a:lnTo>
                  <a:lnTo>
                    <a:pt x="9139354" y="5334446"/>
                  </a:lnTo>
                  <a:lnTo>
                    <a:pt x="9143999" y="5288375"/>
                  </a:lnTo>
                  <a:lnTo>
                    <a:pt x="9143999" y="228599"/>
                  </a:lnTo>
                  <a:lnTo>
                    <a:pt x="9148432" y="183794"/>
                  </a:lnTo>
                  <a:lnTo>
                    <a:pt x="9161400" y="141118"/>
                  </a:lnTo>
                  <a:lnTo>
                    <a:pt x="9182406" y="101772"/>
                  </a:lnTo>
                  <a:lnTo>
                    <a:pt x="9210954" y="66955"/>
                  </a:lnTo>
                  <a:lnTo>
                    <a:pt x="9245771" y="38407"/>
                  </a:lnTo>
                  <a:lnTo>
                    <a:pt x="9285117" y="17401"/>
                  </a:lnTo>
                  <a:lnTo>
                    <a:pt x="9327793" y="4433"/>
                  </a:lnTo>
                  <a:lnTo>
                    <a:pt x="9372599" y="0"/>
                  </a:lnTo>
                  <a:lnTo>
                    <a:pt x="18287998" y="0"/>
                  </a:lnTo>
                </a:path>
              </a:pathLst>
            </a:custGeom>
            <a:ln w="38099">
              <a:solidFill>
                <a:srgbClr val="D5D6D5"/>
              </a:solidFill>
            </a:ln>
          </p:spPr>
          <p:txBody>
            <a:bodyPr wrap="square" lIns="0" tIns="0" rIns="0" bIns="0" rtlCol="0"/>
            <a:lstStyle/>
            <a:p>
              <a:endParaRPr/>
            </a:p>
          </p:txBody>
        </p:sp>
      </p:grpSp>
      <p:sp>
        <p:nvSpPr>
          <p:cNvPr id="26" name="Rounded Rectangle 25">
            <a:extLst>
              <a:ext uri="{FF2B5EF4-FFF2-40B4-BE49-F238E27FC236}">
                <a16:creationId xmlns:a16="http://schemas.microsoft.com/office/drawing/2014/main" id="{AB2FF9DA-20BB-A2E7-F7AB-D18595BB8E0B}"/>
              </a:ext>
            </a:extLst>
          </p:cNvPr>
          <p:cNvSpPr/>
          <p:nvPr/>
        </p:nvSpPr>
        <p:spPr>
          <a:xfrm>
            <a:off x="228600" y="571500"/>
            <a:ext cx="4834151" cy="1447800"/>
          </a:xfrm>
          <a:prstGeom prst="round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bject 9">
            <a:extLst>
              <a:ext uri="{FF2B5EF4-FFF2-40B4-BE49-F238E27FC236}">
                <a16:creationId xmlns:a16="http://schemas.microsoft.com/office/drawing/2014/main" id="{810C0E3A-B5E6-A450-3E44-F61DDCD41B3F}"/>
              </a:ext>
            </a:extLst>
          </p:cNvPr>
          <p:cNvSpPr txBox="1"/>
          <p:nvPr/>
        </p:nvSpPr>
        <p:spPr>
          <a:xfrm>
            <a:off x="4572000" y="8877300"/>
            <a:ext cx="9829800" cy="621965"/>
          </a:xfrm>
          <a:prstGeom prst="rect">
            <a:avLst/>
          </a:prstGeom>
          <a:solidFill>
            <a:srgbClr val="6E332E"/>
          </a:solidFill>
          <a:ln w="22225">
            <a:solidFill>
              <a:schemeClr val="bg1"/>
            </a:solidFill>
          </a:ln>
        </p:spPr>
        <p:txBody>
          <a:bodyPr vert="horz" wrap="square" lIns="0" tIns="173990" rIns="0" bIns="0" rtlCol="0">
            <a:spAutoFit/>
          </a:bodyPr>
          <a:lstStyle/>
          <a:p>
            <a:pPr marL="971550">
              <a:lnSpc>
                <a:spcPct val="100000"/>
              </a:lnSpc>
              <a:spcBef>
                <a:spcPts val="1370"/>
              </a:spcBef>
              <a:tabLst>
                <a:tab pos="3001645" algn="l"/>
              </a:tabLst>
            </a:pPr>
            <a:r>
              <a:rPr lang="en-US" sz="2900" spc="75" dirty="0">
                <a:solidFill>
                  <a:srgbClr val="FFFFFF"/>
                </a:solidFill>
                <a:latin typeface="Lucida Sans Unicode"/>
                <a:cs typeface="Lucida Sans Unicode"/>
              </a:rPr>
              <a:t>Data Dragons</a:t>
            </a:r>
            <a:r>
              <a:rPr sz="2900" spc="45" dirty="0">
                <a:solidFill>
                  <a:srgbClr val="FFFFFF"/>
                </a:solidFill>
                <a:latin typeface="Lucida Sans Unicode"/>
                <a:cs typeface="Lucida Sans Unicode"/>
              </a:rPr>
              <a:t> </a:t>
            </a:r>
            <a:r>
              <a:rPr sz="2900" spc="-409" dirty="0">
                <a:solidFill>
                  <a:srgbClr val="FFFFFF"/>
                </a:solidFill>
                <a:latin typeface="Lucida Sans Unicode"/>
                <a:cs typeface="Lucida Sans Unicode"/>
              </a:rPr>
              <a:t>|</a:t>
            </a:r>
            <a:r>
              <a:rPr lang="en-US" sz="2900" spc="-409" dirty="0">
                <a:solidFill>
                  <a:srgbClr val="FFFFFF"/>
                </a:solidFill>
                <a:latin typeface="Lucida Sans Unicode"/>
                <a:cs typeface="Lucida Sans Unicode"/>
              </a:rPr>
              <a:t>     </a:t>
            </a:r>
            <a:r>
              <a:rPr sz="2900" spc="130" dirty="0">
                <a:solidFill>
                  <a:srgbClr val="FFFFFF"/>
                </a:solidFill>
                <a:latin typeface="Lucida Sans Unicode"/>
                <a:cs typeface="Lucida Sans Unicode"/>
              </a:rPr>
              <a:t>University</a:t>
            </a:r>
            <a:r>
              <a:rPr sz="2900" spc="25" dirty="0">
                <a:solidFill>
                  <a:srgbClr val="FFFFFF"/>
                </a:solidFill>
                <a:latin typeface="Lucida Sans Unicode"/>
                <a:cs typeface="Lucida Sans Unicode"/>
              </a:rPr>
              <a:t> </a:t>
            </a:r>
            <a:r>
              <a:rPr sz="2900" spc="110" dirty="0">
                <a:solidFill>
                  <a:srgbClr val="FFFFFF"/>
                </a:solidFill>
                <a:latin typeface="Lucida Sans Unicode"/>
                <a:cs typeface="Lucida Sans Unicode"/>
              </a:rPr>
              <a:t>of</a:t>
            </a:r>
            <a:r>
              <a:rPr sz="2900" spc="20" dirty="0">
                <a:solidFill>
                  <a:srgbClr val="FFFFFF"/>
                </a:solidFill>
                <a:latin typeface="Lucida Sans Unicode"/>
                <a:cs typeface="Lucida Sans Unicode"/>
              </a:rPr>
              <a:t> </a:t>
            </a:r>
            <a:r>
              <a:rPr sz="2900" spc="95" dirty="0">
                <a:solidFill>
                  <a:srgbClr val="FFFFFF"/>
                </a:solidFill>
                <a:latin typeface="Lucida Sans Unicode"/>
                <a:cs typeface="Lucida Sans Unicode"/>
              </a:rPr>
              <a:t>South</a:t>
            </a:r>
            <a:r>
              <a:rPr sz="2900" spc="25" dirty="0">
                <a:solidFill>
                  <a:srgbClr val="FFFFFF"/>
                </a:solidFill>
                <a:latin typeface="Lucida Sans Unicode"/>
                <a:cs typeface="Lucida Sans Unicode"/>
              </a:rPr>
              <a:t> </a:t>
            </a:r>
            <a:r>
              <a:rPr sz="2900" spc="190" dirty="0">
                <a:solidFill>
                  <a:srgbClr val="FFFFFF"/>
                </a:solidFill>
                <a:latin typeface="Lucida Sans Unicode"/>
                <a:cs typeface="Lucida Sans Unicode"/>
              </a:rPr>
              <a:t>Florida</a:t>
            </a:r>
            <a:endParaRPr sz="2900" dirty="0">
              <a:latin typeface="Lucida Sans Unicode"/>
              <a:cs typeface="Lucida Sans Unicod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5813634" y="954278"/>
            <a:ext cx="148826" cy="148826"/>
          </a:xfrm>
          <a:prstGeom prst="rect">
            <a:avLst/>
          </a:prstGeom>
        </p:spPr>
      </p:pic>
      <p:grpSp>
        <p:nvGrpSpPr>
          <p:cNvPr id="4" name="object 4"/>
          <p:cNvGrpSpPr/>
          <p:nvPr/>
        </p:nvGrpSpPr>
        <p:grpSpPr>
          <a:xfrm>
            <a:off x="0" y="9143820"/>
            <a:ext cx="5626100" cy="152400"/>
            <a:chOff x="0" y="9143820"/>
            <a:chExt cx="5626100" cy="152400"/>
          </a:xfrm>
        </p:grpSpPr>
        <p:sp>
          <p:nvSpPr>
            <p:cNvPr id="5" name="object 5"/>
            <p:cNvSpPr/>
            <p:nvPr/>
          </p:nvSpPr>
          <p:spPr>
            <a:xfrm>
              <a:off x="0" y="9200970"/>
              <a:ext cx="5483225" cy="38100"/>
            </a:xfrm>
            <a:custGeom>
              <a:avLst/>
              <a:gdLst/>
              <a:ahLst/>
              <a:cxnLst/>
              <a:rect l="l" t="t" r="r" b="b"/>
              <a:pathLst>
                <a:path w="5483225" h="38100">
                  <a:moveTo>
                    <a:pt x="0" y="38099"/>
                  </a:moveTo>
                  <a:lnTo>
                    <a:pt x="0" y="0"/>
                  </a:lnTo>
                  <a:lnTo>
                    <a:pt x="5483037" y="0"/>
                  </a:lnTo>
                  <a:lnTo>
                    <a:pt x="5483037" y="38099"/>
                  </a:lnTo>
                  <a:lnTo>
                    <a:pt x="0" y="38099"/>
                  </a:lnTo>
                  <a:close/>
                </a:path>
              </a:pathLst>
            </a:custGeom>
            <a:solidFill>
              <a:srgbClr val="6E332E"/>
            </a:solidFill>
          </p:spPr>
          <p:txBody>
            <a:bodyPr wrap="square" lIns="0" tIns="0" rIns="0" bIns="0" rtlCol="0"/>
            <a:lstStyle/>
            <a:p>
              <a:endParaRPr/>
            </a:p>
          </p:txBody>
        </p:sp>
        <p:pic>
          <p:nvPicPr>
            <p:cNvPr id="6" name="object 6"/>
            <p:cNvPicPr/>
            <p:nvPr/>
          </p:nvPicPr>
          <p:blipFill>
            <a:blip r:embed="rId3" cstate="print"/>
            <a:stretch>
              <a:fillRect/>
            </a:stretch>
          </p:blipFill>
          <p:spPr>
            <a:xfrm>
              <a:off x="5473512" y="9143820"/>
              <a:ext cx="152399" cy="152399"/>
            </a:xfrm>
            <a:prstGeom prst="rect">
              <a:avLst/>
            </a:prstGeom>
          </p:spPr>
        </p:pic>
      </p:grpSp>
      <p:grpSp>
        <p:nvGrpSpPr>
          <p:cNvPr id="7" name="object 7"/>
          <p:cNvGrpSpPr/>
          <p:nvPr/>
        </p:nvGrpSpPr>
        <p:grpSpPr>
          <a:xfrm>
            <a:off x="12662038" y="9143820"/>
            <a:ext cx="5626100" cy="152400"/>
            <a:chOff x="12662038" y="9143820"/>
            <a:chExt cx="5626100" cy="152400"/>
          </a:xfrm>
        </p:grpSpPr>
        <p:sp>
          <p:nvSpPr>
            <p:cNvPr id="8" name="object 8"/>
            <p:cNvSpPr/>
            <p:nvPr/>
          </p:nvSpPr>
          <p:spPr>
            <a:xfrm>
              <a:off x="12804913" y="9200970"/>
              <a:ext cx="5483225" cy="38100"/>
            </a:xfrm>
            <a:custGeom>
              <a:avLst/>
              <a:gdLst/>
              <a:ahLst/>
              <a:cxnLst/>
              <a:rect l="l" t="t" r="r" b="b"/>
              <a:pathLst>
                <a:path w="5483225" h="38100">
                  <a:moveTo>
                    <a:pt x="5483086" y="0"/>
                  </a:moveTo>
                  <a:lnTo>
                    <a:pt x="5483086" y="38099"/>
                  </a:lnTo>
                  <a:lnTo>
                    <a:pt x="0" y="38099"/>
                  </a:lnTo>
                  <a:lnTo>
                    <a:pt x="0" y="0"/>
                  </a:lnTo>
                  <a:lnTo>
                    <a:pt x="5483086" y="0"/>
                  </a:lnTo>
                  <a:close/>
                </a:path>
              </a:pathLst>
            </a:custGeom>
            <a:solidFill>
              <a:srgbClr val="6E332E"/>
            </a:solidFill>
          </p:spPr>
          <p:txBody>
            <a:bodyPr wrap="square" lIns="0" tIns="0" rIns="0" bIns="0" rtlCol="0"/>
            <a:lstStyle/>
            <a:p>
              <a:endParaRPr/>
            </a:p>
          </p:txBody>
        </p:sp>
        <p:pic>
          <p:nvPicPr>
            <p:cNvPr id="9" name="object 9"/>
            <p:cNvPicPr/>
            <p:nvPr/>
          </p:nvPicPr>
          <p:blipFill>
            <a:blip r:embed="rId4" cstate="print"/>
            <a:stretch>
              <a:fillRect/>
            </a:stretch>
          </p:blipFill>
          <p:spPr>
            <a:xfrm>
              <a:off x="12662038" y="9143820"/>
              <a:ext cx="152399" cy="152399"/>
            </a:xfrm>
            <a:prstGeom prst="rect">
              <a:avLst/>
            </a:prstGeom>
          </p:spPr>
        </p:pic>
      </p:grpSp>
      <p:pic>
        <p:nvPicPr>
          <p:cNvPr id="10" name="object 10"/>
          <p:cNvPicPr/>
          <p:nvPr/>
        </p:nvPicPr>
        <p:blipFill>
          <a:blip r:embed="rId5" cstate="print"/>
          <a:stretch>
            <a:fillRect/>
          </a:stretch>
        </p:blipFill>
        <p:spPr>
          <a:xfrm>
            <a:off x="15633394" y="973327"/>
            <a:ext cx="110746" cy="110749"/>
          </a:xfrm>
          <a:prstGeom prst="rect">
            <a:avLst/>
          </a:prstGeom>
        </p:spPr>
      </p:pic>
      <p:pic>
        <p:nvPicPr>
          <p:cNvPr id="11" name="object 11"/>
          <p:cNvPicPr/>
          <p:nvPr/>
        </p:nvPicPr>
        <p:blipFill>
          <a:blip r:embed="rId6" cstate="print"/>
          <a:stretch>
            <a:fillRect/>
          </a:stretch>
        </p:blipFill>
        <p:spPr>
          <a:xfrm>
            <a:off x="15415051" y="954278"/>
            <a:ext cx="148826" cy="148826"/>
          </a:xfrm>
          <a:prstGeom prst="rect">
            <a:avLst/>
          </a:prstGeom>
        </p:spPr>
      </p:pic>
      <p:sp>
        <p:nvSpPr>
          <p:cNvPr id="12" name="object 12"/>
          <p:cNvSpPr txBox="1">
            <a:spLocks noGrp="1"/>
          </p:cNvSpPr>
          <p:nvPr>
            <p:ph type="title"/>
          </p:nvPr>
        </p:nvSpPr>
        <p:spPr>
          <a:xfrm>
            <a:off x="1153667" y="917478"/>
            <a:ext cx="2506345" cy="728345"/>
          </a:xfrm>
          <a:prstGeom prst="rect">
            <a:avLst/>
          </a:prstGeom>
        </p:spPr>
        <p:txBody>
          <a:bodyPr vert="horz" wrap="square" lIns="0" tIns="13970" rIns="0" bIns="0" rtlCol="0">
            <a:spAutoFit/>
          </a:bodyPr>
          <a:lstStyle/>
          <a:p>
            <a:pPr marL="12700">
              <a:lnSpc>
                <a:spcPct val="100000"/>
              </a:lnSpc>
              <a:spcBef>
                <a:spcPts val="110"/>
              </a:spcBef>
            </a:pPr>
            <a:r>
              <a:rPr sz="4600" b="0" spc="235" dirty="0">
                <a:solidFill>
                  <a:srgbClr val="6E332E"/>
                </a:solidFill>
                <a:latin typeface="Verdana"/>
                <a:cs typeface="Verdana"/>
              </a:rPr>
              <a:t>Datas</a:t>
            </a:r>
            <a:r>
              <a:rPr lang="en-US" sz="4600" b="0" spc="235" dirty="0">
                <a:solidFill>
                  <a:srgbClr val="6E332E"/>
                </a:solidFill>
                <a:latin typeface="Verdana"/>
                <a:cs typeface="Verdana"/>
              </a:rPr>
              <a:t>e</a:t>
            </a:r>
            <a:r>
              <a:rPr sz="4600" b="0" spc="235" dirty="0">
                <a:solidFill>
                  <a:srgbClr val="6E332E"/>
                </a:solidFill>
                <a:latin typeface="Verdana"/>
                <a:cs typeface="Verdana"/>
              </a:rPr>
              <a:t>t</a:t>
            </a:r>
            <a:endParaRPr sz="4600" dirty="0">
              <a:latin typeface="Verdana"/>
              <a:cs typeface="Verdana"/>
            </a:endParaRPr>
          </a:p>
        </p:txBody>
      </p:sp>
      <p:sp>
        <p:nvSpPr>
          <p:cNvPr id="13" name="object 13"/>
          <p:cNvSpPr txBox="1"/>
          <p:nvPr/>
        </p:nvSpPr>
        <p:spPr>
          <a:xfrm>
            <a:off x="16173919" y="814450"/>
            <a:ext cx="1097915" cy="330200"/>
          </a:xfrm>
          <a:prstGeom prst="rect">
            <a:avLst/>
          </a:prstGeom>
        </p:spPr>
        <p:txBody>
          <a:bodyPr vert="horz" wrap="square" lIns="0" tIns="12700" rIns="0" bIns="0" rtlCol="0">
            <a:spAutoFit/>
          </a:bodyPr>
          <a:lstStyle/>
          <a:p>
            <a:pPr marL="12700">
              <a:lnSpc>
                <a:spcPct val="100000"/>
              </a:lnSpc>
              <a:spcBef>
                <a:spcPts val="100"/>
              </a:spcBef>
            </a:pPr>
            <a:r>
              <a:rPr sz="2000" spc="80" dirty="0">
                <a:solidFill>
                  <a:srgbClr val="6E332E"/>
                </a:solidFill>
                <a:latin typeface="Lucida Sans Unicode"/>
                <a:cs typeface="Lucida Sans Unicode"/>
              </a:rPr>
              <a:t>Page</a:t>
            </a:r>
            <a:r>
              <a:rPr sz="2000" spc="-35" dirty="0">
                <a:solidFill>
                  <a:srgbClr val="6E332E"/>
                </a:solidFill>
                <a:latin typeface="Lucida Sans Unicode"/>
                <a:cs typeface="Lucida Sans Unicode"/>
              </a:rPr>
              <a:t> </a:t>
            </a:r>
            <a:r>
              <a:rPr sz="2000" spc="160" dirty="0">
                <a:solidFill>
                  <a:srgbClr val="6E332E"/>
                </a:solidFill>
                <a:latin typeface="Lucida Sans Unicode"/>
                <a:cs typeface="Lucida Sans Unicode"/>
              </a:rPr>
              <a:t>05</a:t>
            </a:r>
            <a:endParaRPr sz="2000">
              <a:latin typeface="Lucida Sans Unicode"/>
              <a:cs typeface="Lucida Sans Unicode"/>
            </a:endParaRPr>
          </a:p>
        </p:txBody>
      </p:sp>
      <p:sp>
        <p:nvSpPr>
          <p:cNvPr id="14" name="object 14"/>
          <p:cNvSpPr txBox="1"/>
          <p:nvPr/>
        </p:nvSpPr>
        <p:spPr>
          <a:xfrm>
            <a:off x="5039252" y="3636994"/>
            <a:ext cx="8209915" cy="2882900"/>
          </a:xfrm>
          <a:prstGeom prst="rect">
            <a:avLst/>
          </a:prstGeom>
        </p:spPr>
        <p:txBody>
          <a:bodyPr vert="horz" wrap="square" lIns="0" tIns="11430" rIns="0" bIns="0" rtlCol="0">
            <a:spAutoFit/>
          </a:bodyPr>
          <a:lstStyle/>
          <a:p>
            <a:pPr marL="12700" marR="5080" indent="-635" algn="ctr">
              <a:lnSpc>
                <a:spcPct val="117900"/>
              </a:lnSpc>
              <a:spcBef>
                <a:spcPts val="90"/>
              </a:spcBef>
            </a:pPr>
            <a:r>
              <a:rPr sz="2650" spc="-65" dirty="0">
                <a:solidFill>
                  <a:srgbClr val="6E332E"/>
                </a:solidFill>
                <a:latin typeface="Trebuchet MS"/>
                <a:cs typeface="Trebuchet MS"/>
              </a:rPr>
              <a:t>It </a:t>
            </a:r>
            <a:r>
              <a:rPr sz="2650" spc="170" dirty="0">
                <a:solidFill>
                  <a:srgbClr val="6E332E"/>
                </a:solidFill>
                <a:latin typeface="Trebuchet MS"/>
                <a:cs typeface="Trebuchet MS"/>
              </a:rPr>
              <a:t>encompasses </a:t>
            </a:r>
            <a:r>
              <a:rPr sz="2650" spc="60" dirty="0">
                <a:solidFill>
                  <a:srgbClr val="6E332E"/>
                </a:solidFill>
                <a:latin typeface="Trebuchet MS"/>
                <a:cs typeface="Trebuchet MS"/>
              </a:rPr>
              <a:t>a </a:t>
            </a:r>
            <a:r>
              <a:rPr sz="2650" spc="55" dirty="0">
                <a:solidFill>
                  <a:srgbClr val="6E332E"/>
                </a:solidFill>
                <a:latin typeface="Trebuchet MS"/>
                <a:cs typeface="Trebuchet MS"/>
              </a:rPr>
              <a:t>wide </a:t>
            </a:r>
            <a:r>
              <a:rPr sz="2650" spc="60" dirty="0">
                <a:solidFill>
                  <a:srgbClr val="6E332E"/>
                </a:solidFill>
                <a:latin typeface="Trebuchet MS"/>
                <a:cs typeface="Trebuchet MS"/>
              </a:rPr>
              <a:t>range </a:t>
            </a:r>
            <a:r>
              <a:rPr sz="2650" spc="40" dirty="0">
                <a:solidFill>
                  <a:srgbClr val="6E332E"/>
                </a:solidFill>
                <a:latin typeface="Trebuchet MS"/>
                <a:cs typeface="Trebuchet MS"/>
              </a:rPr>
              <a:t>of </a:t>
            </a:r>
            <a:r>
              <a:rPr sz="2650" spc="30" dirty="0">
                <a:solidFill>
                  <a:srgbClr val="6E332E"/>
                </a:solidFill>
                <a:latin typeface="Trebuchet MS"/>
                <a:cs typeface="Trebuchet MS"/>
              </a:rPr>
              <a:t>information </a:t>
            </a:r>
            <a:r>
              <a:rPr sz="2650" spc="100" dirty="0">
                <a:solidFill>
                  <a:srgbClr val="6E332E"/>
                </a:solidFill>
                <a:latin typeface="Trebuchet MS"/>
                <a:cs typeface="Trebuchet MS"/>
              </a:rPr>
              <a:t>about </a:t>
            </a:r>
            <a:r>
              <a:rPr sz="2650" spc="105" dirty="0">
                <a:solidFill>
                  <a:srgbClr val="6E332E"/>
                </a:solidFill>
                <a:latin typeface="Trebuchet MS"/>
                <a:cs typeface="Trebuchet MS"/>
              </a:rPr>
              <a:t> </a:t>
            </a:r>
            <a:r>
              <a:rPr sz="2650" spc="120" dirty="0">
                <a:solidFill>
                  <a:srgbClr val="6E332E"/>
                </a:solidFill>
                <a:latin typeface="Trebuchet MS"/>
                <a:cs typeface="Trebuchet MS"/>
              </a:rPr>
              <a:t>students </a:t>
            </a:r>
            <a:r>
              <a:rPr sz="2650" spc="-15" dirty="0">
                <a:solidFill>
                  <a:srgbClr val="6E332E"/>
                </a:solidFill>
                <a:latin typeface="Trebuchet MS"/>
                <a:cs typeface="Trebuchet MS"/>
              </a:rPr>
              <a:t>in </a:t>
            </a:r>
            <a:r>
              <a:rPr sz="2650" spc="35" dirty="0">
                <a:solidFill>
                  <a:srgbClr val="6E332E"/>
                </a:solidFill>
                <a:latin typeface="Trebuchet MS"/>
                <a:cs typeface="Trebuchet MS"/>
              </a:rPr>
              <a:t>higher </a:t>
            </a:r>
            <a:r>
              <a:rPr sz="2650" spc="85" dirty="0">
                <a:solidFill>
                  <a:srgbClr val="6E332E"/>
                </a:solidFill>
                <a:latin typeface="Trebuchet MS"/>
                <a:cs typeface="Trebuchet MS"/>
              </a:rPr>
              <a:t>education </a:t>
            </a:r>
            <a:r>
              <a:rPr sz="2650" dirty="0">
                <a:solidFill>
                  <a:srgbClr val="6E332E"/>
                </a:solidFill>
                <a:latin typeface="Trebuchet MS"/>
                <a:cs typeface="Trebuchet MS"/>
              </a:rPr>
              <a:t>institutions, </a:t>
            </a:r>
            <a:r>
              <a:rPr sz="2650" spc="160" dirty="0">
                <a:solidFill>
                  <a:srgbClr val="6E332E"/>
                </a:solidFill>
                <a:latin typeface="Trebuchet MS"/>
                <a:cs typeface="Trebuchet MS"/>
              </a:rPr>
              <a:t>such as </a:t>
            </a:r>
            <a:r>
              <a:rPr sz="2650" spc="165" dirty="0">
                <a:solidFill>
                  <a:srgbClr val="6E332E"/>
                </a:solidFill>
                <a:latin typeface="Trebuchet MS"/>
                <a:cs typeface="Trebuchet MS"/>
              </a:rPr>
              <a:t> </a:t>
            </a:r>
            <a:r>
              <a:rPr sz="2650" spc="-5" dirty="0">
                <a:solidFill>
                  <a:srgbClr val="6E332E"/>
                </a:solidFill>
                <a:latin typeface="Trebuchet MS"/>
                <a:cs typeface="Trebuchet MS"/>
              </a:rPr>
              <a:t>their </a:t>
            </a:r>
            <a:r>
              <a:rPr sz="2650" spc="70" dirty="0">
                <a:solidFill>
                  <a:srgbClr val="6E332E"/>
                </a:solidFill>
                <a:latin typeface="Trebuchet MS"/>
                <a:cs typeface="Trebuchet MS"/>
              </a:rPr>
              <a:t>demographics, </a:t>
            </a:r>
            <a:r>
              <a:rPr sz="2650" spc="130" dirty="0">
                <a:solidFill>
                  <a:srgbClr val="6E332E"/>
                </a:solidFill>
                <a:latin typeface="Trebuchet MS"/>
                <a:cs typeface="Trebuchet MS"/>
              </a:rPr>
              <a:t>socioeconomic </a:t>
            </a:r>
            <a:r>
              <a:rPr sz="2650" spc="70" dirty="0">
                <a:solidFill>
                  <a:srgbClr val="6E332E"/>
                </a:solidFill>
                <a:latin typeface="Trebuchet MS"/>
                <a:cs typeface="Trebuchet MS"/>
              </a:rPr>
              <a:t>backgrounds, </a:t>
            </a:r>
            <a:r>
              <a:rPr sz="2650" spc="75" dirty="0">
                <a:solidFill>
                  <a:srgbClr val="6E332E"/>
                </a:solidFill>
                <a:latin typeface="Trebuchet MS"/>
                <a:cs typeface="Trebuchet MS"/>
              </a:rPr>
              <a:t> </a:t>
            </a:r>
            <a:r>
              <a:rPr sz="2650" spc="114" dirty="0">
                <a:solidFill>
                  <a:srgbClr val="6E332E"/>
                </a:solidFill>
                <a:latin typeface="Trebuchet MS"/>
                <a:cs typeface="Trebuchet MS"/>
              </a:rPr>
              <a:t>and</a:t>
            </a:r>
            <a:r>
              <a:rPr sz="2650" spc="-95" dirty="0">
                <a:solidFill>
                  <a:srgbClr val="6E332E"/>
                </a:solidFill>
                <a:latin typeface="Trebuchet MS"/>
                <a:cs typeface="Trebuchet MS"/>
              </a:rPr>
              <a:t> </a:t>
            </a:r>
            <a:r>
              <a:rPr sz="2650" spc="114" dirty="0">
                <a:solidFill>
                  <a:srgbClr val="6E332E"/>
                </a:solidFill>
                <a:latin typeface="Trebuchet MS"/>
                <a:cs typeface="Trebuchet MS"/>
              </a:rPr>
              <a:t>academic</a:t>
            </a:r>
            <a:r>
              <a:rPr sz="2650" spc="-95" dirty="0">
                <a:solidFill>
                  <a:srgbClr val="6E332E"/>
                </a:solidFill>
                <a:latin typeface="Trebuchet MS"/>
                <a:cs typeface="Trebuchet MS"/>
              </a:rPr>
              <a:t> </a:t>
            </a:r>
            <a:r>
              <a:rPr sz="2650" spc="80" dirty="0">
                <a:solidFill>
                  <a:srgbClr val="6E332E"/>
                </a:solidFill>
                <a:latin typeface="Trebuchet MS"/>
                <a:cs typeface="Trebuchet MS"/>
              </a:rPr>
              <a:t>performance</a:t>
            </a:r>
            <a:r>
              <a:rPr sz="2650" spc="-95" dirty="0">
                <a:solidFill>
                  <a:srgbClr val="6E332E"/>
                </a:solidFill>
                <a:latin typeface="Trebuchet MS"/>
                <a:cs typeface="Trebuchet MS"/>
              </a:rPr>
              <a:t> </a:t>
            </a:r>
            <a:r>
              <a:rPr sz="2650" spc="30" dirty="0">
                <a:solidFill>
                  <a:srgbClr val="6E332E"/>
                </a:solidFill>
                <a:latin typeface="Trebuchet MS"/>
                <a:cs typeface="Trebuchet MS"/>
              </a:rPr>
              <a:t>information</a:t>
            </a:r>
            <a:r>
              <a:rPr sz="2650" spc="-95" dirty="0">
                <a:solidFill>
                  <a:srgbClr val="6E332E"/>
                </a:solidFill>
                <a:latin typeface="Trebuchet MS"/>
                <a:cs typeface="Trebuchet MS"/>
              </a:rPr>
              <a:t> </a:t>
            </a:r>
            <a:r>
              <a:rPr sz="2650" spc="25" dirty="0">
                <a:solidFill>
                  <a:srgbClr val="6E332E"/>
                </a:solidFill>
                <a:latin typeface="Trebuchet MS"/>
                <a:cs typeface="Trebuchet MS"/>
              </a:rPr>
              <a:t>that</a:t>
            </a:r>
            <a:r>
              <a:rPr sz="2650" spc="-90" dirty="0">
                <a:solidFill>
                  <a:srgbClr val="6E332E"/>
                </a:solidFill>
                <a:latin typeface="Trebuchet MS"/>
                <a:cs typeface="Trebuchet MS"/>
              </a:rPr>
              <a:t> </a:t>
            </a:r>
            <a:r>
              <a:rPr sz="2650" spc="120" dirty="0">
                <a:solidFill>
                  <a:srgbClr val="6E332E"/>
                </a:solidFill>
                <a:latin typeface="Trebuchet MS"/>
                <a:cs typeface="Trebuchet MS"/>
              </a:rPr>
              <a:t>can</a:t>
            </a:r>
            <a:r>
              <a:rPr sz="2650" spc="-95" dirty="0">
                <a:solidFill>
                  <a:srgbClr val="6E332E"/>
                </a:solidFill>
                <a:latin typeface="Trebuchet MS"/>
                <a:cs typeface="Trebuchet MS"/>
              </a:rPr>
              <a:t> </a:t>
            </a:r>
            <a:r>
              <a:rPr sz="2650" spc="145" dirty="0">
                <a:solidFill>
                  <a:srgbClr val="6E332E"/>
                </a:solidFill>
                <a:latin typeface="Trebuchet MS"/>
                <a:cs typeface="Trebuchet MS"/>
              </a:rPr>
              <a:t>be </a:t>
            </a:r>
            <a:r>
              <a:rPr sz="2650" spc="-785" dirty="0">
                <a:solidFill>
                  <a:srgbClr val="6E332E"/>
                </a:solidFill>
                <a:latin typeface="Trebuchet MS"/>
                <a:cs typeface="Trebuchet MS"/>
              </a:rPr>
              <a:t> </a:t>
            </a:r>
            <a:r>
              <a:rPr sz="2650" spc="160" dirty="0">
                <a:solidFill>
                  <a:srgbClr val="6E332E"/>
                </a:solidFill>
                <a:latin typeface="Trebuchet MS"/>
                <a:cs typeface="Trebuchet MS"/>
              </a:rPr>
              <a:t>used </a:t>
            </a:r>
            <a:r>
              <a:rPr sz="2650" spc="75" dirty="0">
                <a:solidFill>
                  <a:srgbClr val="6E332E"/>
                </a:solidFill>
                <a:latin typeface="Trebuchet MS"/>
                <a:cs typeface="Trebuchet MS"/>
              </a:rPr>
              <a:t>to </a:t>
            </a:r>
            <a:r>
              <a:rPr sz="2650" spc="30" dirty="0">
                <a:solidFill>
                  <a:srgbClr val="6E332E"/>
                </a:solidFill>
                <a:latin typeface="Trebuchet MS"/>
                <a:cs typeface="Trebuchet MS"/>
              </a:rPr>
              <a:t>analyze </a:t>
            </a:r>
            <a:r>
              <a:rPr sz="2650" spc="50" dirty="0">
                <a:solidFill>
                  <a:srgbClr val="6E332E"/>
                </a:solidFill>
                <a:latin typeface="Trebuchet MS"/>
                <a:cs typeface="Trebuchet MS"/>
              </a:rPr>
              <a:t>the </a:t>
            </a:r>
            <a:r>
              <a:rPr sz="2650" spc="110" dirty="0">
                <a:solidFill>
                  <a:srgbClr val="6E332E"/>
                </a:solidFill>
                <a:latin typeface="Trebuchet MS"/>
                <a:cs typeface="Trebuchet MS"/>
              </a:rPr>
              <a:t>possible </a:t>
            </a:r>
            <a:r>
              <a:rPr sz="2650" spc="85" dirty="0">
                <a:solidFill>
                  <a:srgbClr val="6E332E"/>
                </a:solidFill>
                <a:latin typeface="Trebuchet MS"/>
                <a:cs typeface="Trebuchet MS"/>
              </a:rPr>
              <a:t>predictors </a:t>
            </a:r>
            <a:r>
              <a:rPr sz="2650" spc="40" dirty="0">
                <a:solidFill>
                  <a:srgbClr val="6E332E"/>
                </a:solidFill>
                <a:latin typeface="Trebuchet MS"/>
                <a:cs typeface="Trebuchet MS"/>
              </a:rPr>
              <a:t>of </a:t>
            </a:r>
            <a:r>
              <a:rPr sz="2650" spc="95" dirty="0">
                <a:solidFill>
                  <a:srgbClr val="6E332E"/>
                </a:solidFill>
                <a:latin typeface="Trebuchet MS"/>
                <a:cs typeface="Trebuchet MS"/>
              </a:rPr>
              <a:t>student </a:t>
            </a:r>
            <a:r>
              <a:rPr sz="2650" spc="-785" dirty="0">
                <a:solidFill>
                  <a:srgbClr val="6E332E"/>
                </a:solidFill>
                <a:latin typeface="Trebuchet MS"/>
                <a:cs typeface="Trebuchet MS"/>
              </a:rPr>
              <a:t> </a:t>
            </a:r>
            <a:r>
              <a:rPr sz="2650" spc="105" dirty="0">
                <a:solidFill>
                  <a:srgbClr val="6E332E"/>
                </a:solidFill>
                <a:latin typeface="Trebuchet MS"/>
                <a:cs typeface="Trebuchet MS"/>
              </a:rPr>
              <a:t>dropout</a:t>
            </a:r>
            <a:r>
              <a:rPr sz="2650" spc="-95" dirty="0">
                <a:solidFill>
                  <a:srgbClr val="6E332E"/>
                </a:solidFill>
                <a:latin typeface="Trebuchet MS"/>
                <a:cs typeface="Trebuchet MS"/>
              </a:rPr>
              <a:t> </a:t>
            </a:r>
            <a:r>
              <a:rPr sz="2650" spc="114" dirty="0">
                <a:solidFill>
                  <a:srgbClr val="6E332E"/>
                </a:solidFill>
                <a:latin typeface="Trebuchet MS"/>
                <a:cs typeface="Trebuchet MS"/>
              </a:rPr>
              <a:t>and</a:t>
            </a:r>
            <a:r>
              <a:rPr sz="2650" spc="-90" dirty="0">
                <a:solidFill>
                  <a:srgbClr val="6E332E"/>
                </a:solidFill>
                <a:latin typeface="Trebuchet MS"/>
                <a:cs typeface="Trebuchet MS"/>
              </a:rPr>
              <a:t> </a:t>
            </a:r>
            <a:r>
              <a:rPr sz="2650" spc="114" dirty="0">
                <a:solidFill>
                  <a:srgbClr val="6E332E"/>
                </a:solidFill>
                <a:latin typeface="Trebuchet MS"/>
                <a:cs typeface="Trebuchet MS"/>
              </a:rPr>
              <a:t>academic</a:t>
            </a:r>
            <a:r>
              <a:rPr sz="2650" spc="-90" dirty="0">
                <a:solidFill>
                  <a:srgbClr val="6E332E"/>
                </a:solidFill>
                <a:latin typeface="Trebuchet MS"/>
                <a:cs typeface="Trebuchet MS"/>
              </a:rPr>
              <a:t> </a:t>
            </a:r>
            <a:r>
              <a:rPr sz="2650" spc="114" dirty="0">
                <a:solidFill>
                  <a:srgbClr val="6E332E"/>
                </a:solidFill>
                <a:latin typeface="Trebuchet MS"/>
                <a:cs typeface="Trebuchet MS"/>
              </a:rPr>
              <a:t>success.</a:t>
            </a:r>
            <a:endParaRPr sz="2650" dirty="0">
              <a:latin typeface="Trebuchet MS"/>
              <a:cs typeface="Trebuchet MS"/>
            </a:endParaRPr>
          </a:p>
        </p:txBody>
      </p:sp>
      <p:sp>
        <p:nvSpPr>
          <p:cNvPr id="17" name="Rounded Rectangle 16">
            <a:extLst>
              <a:ext uri="{FF2B5EF4-FFF2-40B4-BE49-F238E27FC236}">
                <a16:creationId xmlns:a16="http://schemas.microsoft.com/office/drawing/2014/main" id="{CBE2DAEC-41A9-5A11-69CD-A2F61AA1EFF2}"/>
              </a:ext>
            </a:extLst>
          </p:cNvPr>
          <p:cNvSpPr/>
          <p:nvPr/>
        </p:nvSpPr>
        <p:spPr>
          <a:xfrm>
            <a:off x="228600" y="571500"/>
            <a:ext cx="4834151" cy="1447800"/>
          </a:xfrm>
          <a:prstGeom prst="roundRect">
            <a:avLst/>
          </a:prstGeom>
          <a:noFill/>
          <a:ln w="63500">
            <a:solidFill>
              <a:srgbClr val="6E33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bject 9">
            <a:extLst>
              <a:ext uri="{FF2B5EF4-FFF2-40B4-BE49-F238E27FC236}">
                <a16:creationId xmlns:a16="http://schemas.microsoft.com/office/drawing/2014/main" id="{9D49DD24-947D-08DD-7BE9-4923B25A391E}"/>
              </a:ext>
            </a:extLst>
          </p:cNvPr>
          <p:cNvSpPr txBox="1"/>
          <p:nvPr/>
        </p:nvSpPr>
        <p:spPr>
          <a:xfrm>
            <a:off x="4572000" y="8877300"/>
            <a:ext cx="9829800" cy="621965"/>
          </a:xfrm>
          <a:prstGeom prst="rect">
            <a:avLst/>
          </a:prstGeom>
          <a:solidFill>
            <a:srgbClr val="6E332E"/>
          </a:solidFill>
          <a:ln w="22225">
            <a:solidFill>
              <a:schemeClr val="bg1"/>
            </a:solidFill>
          </a:ln>
        </p:spPr>
        <p:txBody>
          <a:bodyPr vert="horz" wrap="square" lIns="0" tIns="173990" rIns="0" bIns="0" rtlCol="0">
            <a:spAutoFit/>
          </a:bodyPr>
          <a:lstStyle/>
          <a:p>
            <a:pPr marL="971550">
              <a:lnSpc>
                <a:spcPct val="100000"/>
              </a:lnSpc>
              <a:spcBef>
                <a:spcPts val="1370"/>
              </a:spcBef>
              <a:tabLst>
                <a:tab pos="3001645" algn="l"/>
              </a:tabLst>
            </a:pPr>
            <a:r>
              <a:rPr lang="en-US" sz="2900" spc="75" dirty="0">
                <a:solidFill>
                  <a:srgbClr val="FFFFFF"/>
                </a:solidFill>
                <a:latin typeface="Lucida Sans Unicode"/>
                <a:cs typeface="Lucida Sans Unicode"/>
              </a:rPr>
              <a:t>Data Dragons</a:t>
            </a:r>
            <a:r>
              <a:rPr sz="2900" spc="45" dirty="0">
                <a:solidFill>
                  <a:srgbClr val="FFFFFF"/>
                </a:solidFill>
                <a:latin typeface="Lucida Sans Unicode"/>
                <a:cs typeface="Lucida Sans Unicode"/>
              </a:rPr>
              <a:t> </a:t>
            </a:r>
            <a:r>
              <a:rPr sz="2900" spc="-409" dirty="0">
                <a:solidFill>
                  <a:srgbClr val="FFFFFF"/>
                </a:solidFill>
                <a:latin typeface="Lucida Sans Unicode"/>
                <a:cs typeface="Lucida Sans Unicode"/>
              </a:rPr>
              <a:t>|</a:t>
            </a:r>
            <a:r>
              <a:rPr lang="en-US" sz="2900" spc="-409" dirty="0">
                <a:solidFill>
                  <a:srgbClr val="FFFFFF"/>
                </a:solidFill>
                <a:latin typeface="Lucida Sans Unicode"/>
                <a:cs typeface="Lucida Sans Unicode"/>
              </a:rPr>
              <a:t>     </a:t>
            </a:r>
            <a:r>
              <a:rPr sz="2900" spc="130" dirty="0">
                <a:solidFill>
                  <a:srgbClr val="FFFFFF"/>
                </a:solidFill>
                <a:latin typeface="Lucida Sans Unicode"/>
                <a:cs typeface="Lucida Sans Unicode"/>
              </a:rPr>
              <a:t>University</a:t>
            </a:r>
            <a:r>
              <a:rPr sz="2900" spc="25" dirty="0">
                <a:solidFill>
                  <a:srgbClr val="FFFFFF"/>
                </a:solidFill>
                <a:latin typeface="Lucida Sans Unicode"/>
                <a:cs typeface="Lucida Sans Unicode"/>
              </a:rPr>
              <a:t> </a:t>
            </a:r>
            <a:r>
              <a:rPr sz="2900" spc="110" dirty="0">
                <a:solidFill>
                  <a:srgbClr val="FFFFFF"/>
                </a:solidFill>
                <a:latin typeface="Lucida Sans Unicode"/>
                <a:cs typeface="Lucida Sans Unicode"/>
              </a:rPr>
              <a:t>of</a:t>
            </a:r>
            <a:r>
              <a:rPr sz="2900" spc="20" dirty="0">
                <a:solidFill>
                  <a:srgbClr val="FFFFFF"/>
                </a:solidFill>
                <a:latin typeface="Lucida Sans Unicode"/>
                <a:cs typeface="Lucida Sans Unicode"/>
              </a:rPr>
              <a:t> </a:t>
            </a:r>
            <a:r>
              <a:rPr sz="2900" spc="95" dirty="0">
                <a:solidFill>
                  <a:srgbClr val="FFFFFF"/>
                </a:solidFill>
                <a:latin typeface="Lucida Sans Unicode"/>
                <a:cs typeface="Lucida Sans Unicode"/>
              </a:rPr>
              <a:t>South</a:t>
            </a:r>
            <a:r>
              <a:rPr sz="2900" spc="25" dirty="0">
                <a:solidFill>
                  <a:srgbClr val="FFFFFF"/>
                </a:solidFill>
                <a:latin typeface="Lucida Sans Unicode"/>
                <a:cs typeface="Lucida Sans Unicode"/>
              </a:rPr>
              <a:t> </a:t>
            </a:r>
            <a:r>
              <a:rPr sz="2900" spc="190" dirty="0">
                <a:solidFill>
                  <a:srgbClr val="FFFFFF"/>
                </a:solidFill>
                <a:latin typeface="Lucida Sans Unicode"/>
                <a:cs typeface="Lucida Sans Unicode"/>
              </a:rPr>
              <a:t>Florida</a:t>
            </a:r>
            <a:endParaRPr sz="2900" dirty="0">
              <a:latin typeface="Lucida Sans Unicode"/>
              <a:cs typeface="Lucida Sans Unicod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15813634" y="954276"/>
            <a:ext cx="148826" cy="148826"/>
          </a:xfrm>
          <a:prstGeom prst="rect">
            <a:avLst/>
          </a:prstGeom>
        </p:spPr>
      </p:pic>
      <p:grpSp>
        <p:nvGrpSpPr>
          <p:cNvPr id="5" name="object 5"/>
          <p:cNvGrpSpPr/>
          <p:nvPr/>
        </p:nvGrpSpPr>
        <p:grpSpPr>
          <a:xfrm>
            <a:off x="0" y="9143825"/>
            <a:ext cx="5626100" cy="152400"/>
            <a:chOff x="0" y="9143825"/>
            <a:chExt cx="5626100" cy="152400"/>
          </a:xfrm>
        </p:grpSpPr>
        <p:sp>
          <p:nvSpPr>
            <p:cNvPr id="6" name="object 6"/>
            <p:cNvSpPr/>
            <p:nvPr/>
          </p:nvSpPr>
          <p:spPr>
            <a:xfrm>
              <a:off x="0" y="9200975"/>
              <a:ext cx="5483225" cy="38100"/>
            </a:xfrm>
            <a:custGeom>
              <a:avLst/>
              <a:gdLst/>
              <a:ahLst/>
              <a:cxnLst/>
              <a:rect l="l" t="t" r="r" b="b"/>
              <a:pathLst>
                <a:path w="5483225" h="38100">
                  <a:moveTo>
                    <a:pt x="0" y="38099"/>
                  </a:moveTo>
                  <a:lnTo>
                    <a:pt x="0" y="0"/>
                  </a:lnTo>
                  <a:lnTo>
                    <a:pt x="5483037" y="0"/>
                  </a:lnTo>
                  <a:lnTo>
                    <a:pt x="5483037" y="38099"/>
                  </a:lnTo>
                  <a:lnTo>
                    <a:pt x="0" y="38099"/>
                  </a:lnTo>
                  <a:close/>
                </a:path>
              </a:pathLst>
            </a:custGeom>
            <a:solidFill>
              <a:srgbClr val="6E332E"/>
            </a:solidFill>
          </p:spPr>
          <p:txBody>
            <a:bodyPr wrap="square" lIns="0" tIns="0" rIns="0" bIns="0" rtlCol="0"/>
            <a:lstStyle/>
            <a:p>
              <a:endParaRPr/>
            </a:p>
          </p:txBody>
        </p:sp>
        <p:pic>
          <p:nvPicPr>
            <p:cNvPr id="7" name="object 7"/>
            <p:cNvPicPr/>
            <p:nvPr/>
          </p:nvPicPr>
          <p:blipFill>
            <a:blip r:embed="rId3" cstate="print"/>
            <a:stretch>
              <a:fillRect/>
            </a:stretch>
          </p:blipFill>
          <p:spPr>
            <a:xfrm>
              <a:off x="5473512" y="9143825"/>
              <a:ext cx="152399" cy="152399"/>
            </a:xfrm>
            <a:prstGeom prst="rect">
              <a:avLst/>
            </a:prstGeom>
          </p:spPr>
        </p:pic>
      </p:grpSp>
      <p:grpSp>
        <p:nvGrpSpPr>
          <p:cNvPr id="8" name="object 8"/>
          <p:cNvGrpSpPr/>
          <p:nvPr/>
        </p:nvGrpSpPr>
        <p:grpSpPr>
          <a:xfrm>
            <a:off x="12662038" y="9143825"/>
            <a:ext cx="5626100" cy="152400"/>
            <a:chOff x="12662038" y="9143825"/>
            <a:chExt cx="5626100" cy="152400"/>
          </a:xfrm>
        </p:grpSpPr>
        <p:sp>
          <p:nvSpPr>
            <p:cNvPr id="9" name="object 9"/>
            <p:cNvSpPr/>
            <p:nvPr/>
          </p:nvSpPr>
          <p:spPr>
            <a:xfrm>
              <a:off x="12804913" y="9200975"/>
              <a:ext cx="5483225" cy="38100"/>
            </a:xfrm>
            <a:custGeom>
              <a:avLst/>
              <a:gdLst/>
              <a:ahLst/>
              <a:cxnLst/>
              <a:rect l="l" t="t" r="r" b="b"/>
              <a:pathLst>
                <a:path w="5483225" h="38100">
                  <a:moveTo>
                    <a:pt x="5483086" y="0"/>
                  </a:moveTo>
                  <a:lnTo>
                    <a:pt x="5483086" y="38099"/>
                  </a:lnTo>
                  <a:lnTo>
                    <a:pt x="0" y="38099"/>
                  </a:lnTo>
                  <a:lnTo>
                    <a:pt x="0" y="0"/>
                  </a:lnTo>
                  <a:lnTo>
                    <a:pt x="5483086" y="0"/>
                  </a:lnTo>
                  <a:close/>
                </a:path>
              </a:pathLst>
            </a:custGeom>
            <a:solidFill>
              <a:srgbClr val="6E332E"/>
            </a:solidFill>
          </p:spPr>
          <p:txBody>
            <a:bodyPr wrap="square" lIns="0" tIns="0" rIns="0" bIns="0" rtlCol="0"/>
            <a:lstStyle/>
            <a:p>
              <a:endParaRPr/>
            </a:p>
          </p:txBody>
        </p:sp>
        <p:pic>
          <p:nvPicPr>
            <p:cNvPr id="10" name="object 10"/>
            <p:cNvPicPr/>
            <p:nvPr/>
          </p:nvPicPr>
          <p:blipFill>
            <a:blip r:embed="rId4" cstate="print"/>
            <a:stretch>
              <a:fillRect/>
            </a:stretch>
          </p:blipFill>
          <p:spPr>
            <a:xfrm>
              <a:off x="12662038" y="9143825"/>
              <a:ext cx="152399" cy="152399"/>
            </a:xfrm>
            <a:prstGeom prst="rect">
              <a:avLst/>
            </a:prstGeom>
          </p:spPr>
        </p:pic>
      </p:grpSp>
      <p:pic>
        <p:nvPicPr>
          <p:cNvPr id="11" name="object 11"/>
          <p:cNvPicPr/>
          <p:nvPr/>
        </p:nvPicPr>
        <p:blipFill>
          <a:blip r:embed="rId5" cstate="print"/>
          <a:stretch>
            <a:fillRect/>
          </a:stretch>
        </p:blipFill>
        <p:spPr>
          <a:xfrm>
            <a:off x="15633394" y="973324"/>
            <a:ext cx="110747" cy="110750"/>
          </a:xfrm>
          <a:prstGeom prst="rect">
            <a:avLst/>
          </a:prstGeom>
        </p:spPr>
      </p:pic>
      <p:pic>
        <p:nvPicPr>
          <p:cNvPr id="12" name="object 12"/>
          <p:cNvPicPr/>
          <p:nvPr/>
        </p:nvPicPr>
        <p:blipFill>
          <a:blip r:embed="rId6" cstate="print"/>
          <a:stretch>
            <a:fillRect/>
          </a:stretch>
        </p:blipFill>
        <p:spPr>
          <a:xfrm>
            <a:off x="15415051" y="954276"/>
            <a:ext cx="148826" cy="148826"/>
          </a:xfrm>
          <a:prstGeom prst="rect">
            <a:avLst/>
          </a:prstGeom>
        </p:spPr>
      </p:pic>
      <p:pic>
        <p:nvPicPr>
          <p:cNvPr id="13" name="object 13"/>
          <p:cNvPicPr/>
          <p:nvPr/>
        </p:nvPicPr>
        <p:blipFill>
          <a:blip r:embed="rId7" cstate="print"/>
          <a:stretch>
            <a:fillRect/>
          </a:stretch>
        </p:blipFill>
        <p:spPr>
          <a:xfrm>
            <a:off x="9678119" y="1179512"/>
            <a:ext cx="8609880" cy="1085849"/>
          </a:xfrm>
          <a:prstGeom prst="rect">
            <a:avLst/>
          </a:prstGeom>
        </p:spPr>
      </p:pic>
      <p:pic>
        <p:nvPicPr>
          <p:cNvPr id="14" name="object 14"/>
          <p:cNvPicPr/>
          <p:nvPr/>
        </p:nvPicPr>
        <p:blipFill>
          <a:blip r:embed="rId8" cstate="print"/>
          <a:stretch>
            <a:fillRect/>
          </a:stretch>
        </p:blipFill>
        <p:spPr>
          <a:xfrm>
            <a:off x="9678119" y="2560428"/>
            <a:ext cx="8609880" cy="6210299"/>
          </a:xfrm>
          <a:prstGeom prst="rect">
            <a:avLst/>
          </a:prstGeom>
        </p:spPr>
      </p:pic>
      <p:sp>
        <p:nvSpPr>
          <p:cNvPr id="15" name="object 15"/>
          <p:cNvSpPr txBox="1">
            <a:spLocks noGrp="1"/>
          </p:cNvSpPr>
          <p:nvPr>
            <p:ph type="title"/>
          </p:nvPr>
        </p:nvSpPr>
        <p:spPr>
          <a:xfrm>
            <a:off x="825939" y="665067"/>
            <a:ext cx="3822065" cy="1233170"/>
          </a:xfrm>
          <a:prstGeom prst="rect">
            <a:avLst/>
          </a:prstGeom>
        </p:spPr>
        <p:txBody>
          <a:bodyPr vert="horz" wrap="square" lIns="0" tIns="210185" rIns="0" bIns="0" rtlCol="0">
            <a:spAutoFit/>
          </a:bodyPr>
          <a:lstStyle/>
          <a:p>
            <a:pPr marL="12700" marR="5080">
              <a:lnSpc>
                <a:spcPct val="72000"/>
              </a:lnSpc>
              <a:spcBef>
                <a:spcPts val="1655"/>
              </a:spcBef>
            </a:pPr>
            <a:r>
              <a:rPr sz="4600" b="0" spc="650" dirty="0">
                <a:solidFill>
                  <a:srgbClr val="6E332E"/>
                </a:solidFill>
                <a:latin typeface="Trebuchet MS"/>
                <a:cs typeface="Trebuchet MS"/>
              </a:rPr>
              <a:t>D</a:t>
            </a:r>
            <a:r>
              <a:rPr sz="4600" b="0" spc="395" dirty="0">
                <a:solidFill>
                  <a:srgbClr val="6E332E"/>
                </a:solidFill>
                <a:latin typeface="Trebuchet MS"/>
                <a:cs typeface="Trebuchet MS"/>
              </a:rPr>
              <a:t>e</a:t>
            </a:r>
            <a:r>
              <a:rPr sz="4600" b="0" spc="670" dirty="0">
                <a:solidFill>
                  <a:srgbClr val="6E332E"/>
                </a:solidFill>
                <a:latin typeface="Trebuchet MS"/>
                <a:cs typeface="Trebuchet MS"/>
              </a:rPr>
              <a:t>s</a:t>
            </a:r>
            <a:r>
              <a:rPr sz="4600" b="0" spc="605" dirty="0">
                <a:solidFill>
                  <a:srgbClr val="6E332E"/>
                </a:solidFill>
                <a:latin typeface="Trebuchet MS"/>
                <a:cs typeface="Trebuchet MS"/>
              </a:rPr>
              <a:t>c</a:t>
            </a:r>
            <a:r>
              <a:rPr sz="4600" b="0" spc="450" dirty="0">
                <a:solidFill>
                  <a:srgbClr val="6E332E"/>
                </a:solidFill>
                <a:latin typeface="Trebuchet MS"/>
                <a:cs typeface="Trebuchet MS"/>
              </a:rPr>
              <a:t>r</a:t>
            </a:r>
            <a:r>
              <a:rPr sz="4600" b="0" spc="985" dirty="0">
                <a:solidFill>
                  <a:srgbClr val="6E332E"/>
                </a:solidFill>
                <a:latin typeface="Trebuchet MS"/>
                <a:cs typeface="Trebuchet MS"/>
              </a:rPr>
              <a:t>i</a:t>
            </a:r>
            <a:r>
              <a:rPr sz="4600" b="0" spc="605" dirty="0">
                <a:solidFill>
                  <a:srgbClr val="6E332E"/>
                </a:solidFill>
                <a:latin typeface="Trebuchet MS"/>
                <a:cs typeface="Trebuchet MS"/>
              </a:rPr>
              <a:t>p</a:t>
            </a:r>
            <a:r>
              <a:rPr sz="4600" b="0" spc="500" dirty="0">
                <a:solidFill>
                  <a:srgbClr val="6E332E"/>
                </a:solidFill>
                <a:latin typeface="Trebuchet MS"/>
                <a:cs typeface="Trebuchet MS"/>
              </a:rPr>
              <a:t>t</a:t>
            </a:r>
            <a:r>
              <a:rPr sz="4600" b="0" spc="985" dirty="0">
                <a:solidFill>
                  <a:srgbClr val="6E332E"/>
                </a:solidFill>
                <a:latin typeface="Trebuchet MS"/>
                <a:cs typeface="Trebuchet MS"/>
              </a:rPr>
              <a:t>i</a:t>
            </a:r>
            <a:r>
              <a:rPr sz="4600" b="0" spc="540" dirty="0">
                <a:solidFill>
                  <a:srgbClr val="6E332E"/>
                </a:solidFill>
                <a:latin typeface="Trebuchet MS"/>
                <a:cs typeface="Trebuchet MS"/>
              </a:rPr>
              <a:t>v</a:t>
            </a:r>
            <a:r>
              <a:rPr sz="4600" b="0" spc="280" dirty="0">
                <a:solidFill>
                  <a:srgbClr val="6E332E"/>
                </a:solidFill>
                <a:latin typeface="Trebuchet MS"/>
                <a:cs typeface="Trebuchet MS"/>
              </a:rPr>
              <a:t>e  </a:t>
            </a:r>
            <a:r>
              <a:rPr sz="4600" b="0" spc="760" dirty="0">
                <a:solidFill>
                  <a:srgbClr val="6E332E"/>
                </a:solidFill>
                <a:latin typeface="Trebuchet MS"/>
                <a:cs typeface="Trebuchet MS"/>
              </a:rPr>
              <a:t>Analysis</a:t>
            </a:r>
            <a:endParaRPr sz="4600" dirty="0">
              <a:latin typeface="Trebuchet MS"/>
              <a:cs typeface="Trebuchet MS"/>
            </a:endParaRPr>
          </a:p>
        </p:txBody>
      </p:sp>
      <p:sp>
        <p:nvSpPr>
          <p:cNvPr id="16" name="object 16"/>
          <p:cNvSpPr txBox="1"/>
          <p:nvPr/>
        </p:nvSpPr>
        <p:spPr>
          <a:xfrm>
            <a:off x="16178235" y="814450"/>
            <a:ext cx="1094105" cy="330200"/>
          </a:xfrm>
          <a:prstGeom prst="rect">
            <a:avLst/>
          </a:prstGeom>
        </p:spPr>
        <p:txBody>
          <a:bodyPr vert="horz" wrap="square" lIns="0" tIns="12700" rIns="0" bIns="0" rtlCol="0">
            <a:spAutoFit/>
          </a:bodyPr>
          <a:lstStyle/>
          <a:p>
            <a:pPr marL="12700">
              <a:lnSpc>
                <a:spcPct val="100000"/>
              </a:lnSpc>
              <a:spcBef>
                <a:spcPts val="100"/>
              </a:spcBef>
            </a:pPr>
            <a:r>
              <a:rPr sz="2000" spc="160" dirty="0">
                <a:solidFill>
                  <a:srgbClr val="6E332E"/>
                </a:solidFill>
                <a:latin typeface="Trebuchet MS"/>
                <a:cs typeface="Trebuchet MS"/>
              </a:rPr>
              <a:t>Page</a:t>
            </a:r>
            <a:r>
              <a:rPr sz="2000" spc="-15" dirty="0">
                <a:solidFill>
                  <a:srgbClr val="6E332E"/>
                </a:solidFill>
                <a:latin typeface="Trebuchet MS"/>
                <a:cs typeface="Trebuchet MS"/>
              </a:rPr>
              <a:t> </a:t>
            </a:r>
            <a:r>
              <a:rPr sz="2000" spc="360" dirty="0">
                <a:solidFill>
                  <a:srgbClr val="6E332E"/>
                </a:solidFill>
                <a:latin typeface="Trebuchet MS"/>
                <a:cs typeface="Trebuchet MS"/>
              </a:rPr>
              <a:t>06</a:t>
            </a:r>
            <a:endParaRPr sz="2000" dirty="0">
              <a:latin typeface="Trebuchet MS"/>
              <a:cs typeface="Trebuchet MS"/>
            </a:endParaRPr>
          </a:p>
        </p:txBody>
      </p:sp>
      <p:sp>
        <p:nvSpPr>
          <p:cNvPr id="17" name="object 17"/>
          <p:cNvSpPr txBox="1"/>
          <p:nvPr/>
        </p:nvSpPr>
        <p:spPr>
          <a:xfrm>
            <a:off x="2457899" y="2900815"/>
            <a:ext cx="6325870" cy="4787900"/>
          </a:xfrm>
          <a:prstGeom prst="rect">
            <a:avLst/>
          </a:prstGeom>
        </p:spPr>
        <p:txBody>
          <a:bodyPr vert="horz" wrap="square" lIns="0" tIns="11430" rIns="0" bIns="0" rtlCol="0">
            <a:spAutoFit/>
          </a:bodyPr>
          <a:lstStyle/>
          <a:p>
            <a:pPr marL="12700" marR="48260">
              <a:lnSpc>
                <a:spcPct val="117900"/>
              </a:lnSpc>
              <a:spcBef>
                <a:spcPts val="90"/>
              </a:spcBef>
            </a:pPr>
            <a:r>
              <a:rPr sz="2650" spc="325" dirty="0">
                <a:solidFill>
                  <a:srgbClr val="6E332E"/>
                </a:solidFill>
                <a:latin typeface="Lucida Sans Unicode"/>
                <a:cs typeface="Lucida Sans Unicode"/>
              </a:rPr>
              <a:t>W</a:t>
            </a:r>
            <a:r>
              <a:rPr sz="2650" spc="50" dirty="0">
                <a:solidFill>
                  <a:srgbClr val="6E332E"/>
                </a:solidFill>
                <a:latin typeface="Lucida Sans Unicode"/>
                <a:cs typeface="Lucida Sans Unicode"/>
              </a:rPr>
              <a:t>e</a:t>
            </a:r>
            <a:r>
              <a:rPr sz="2650" spc="-130" dirty="0">
                <a:solidFill>
                  <a:srgbClr val="6E332E"/>
                </a:solidFill>
                <a:latin typeface="Lucida Sans Unicode"/>
                <a:cs typeface="Lucida Sans Unicode"/>
              </a:rPr>
              <a:t> </a:t>
            </a:r>
            <a:r>
              <a:rPr sz="2650" spc="-114" dirty="0">
                <a:solidFill>
                  <a:srgbClr val="6E332E"/>
                </a:solidFill>
                <a:latin typeface="Lucida Sans Unicode"/>
                <a:cs typeface="Lucida Sans Unicode"/>
              </a:rPr>
              <a:t>h</a:t>
            </a:r>
            <a:r>
              <a:rPr sz="2650" spc="-15" dirty="0">
                <a:solidFill>
                  <a:srgbClr val="6E332E"/>
                </a:solidFill>
                <a:latin typeface="Lucida Sans Unicode"/>
                <a:cs typeface="Lucida Sans Unicode"/>
              </a:rPr>
              <a:t>a</a:t>
            </a:r>
            <a:r>
              <a:rPr sz="2650" spc="20" dirty="0">
                <a:solidFill>
                  <a:srgbClr val="6E332E"/>
                </a:solidFill>
                <a:latin typeface="Lucida Sans Unicode"/>
                <a:cs typeface="Lucida Sans Unicode"/>
              </a:rPr>
              <a:t>v</a:t>
            </a:r>
            <a:r>
              <a:rPr sz="2650" spc="50" dirty="0">
                <a:solidFill>
                  <a:srgbClr val="6E332E"/>
                </a:solidFill>
                <a:latin typeface="Lucida Sans Unicode"/>
                <a:cs typeface="Lucida Sans Unicode"/>
              </a:rPr>
              <a:t>e</a:t>
            </a:r>
            <a:r>
              <a:rPr sz="2650" spc="-130" dirty="0">
                <a:solidFill>
                  <a:srgbClr val="6E332E"/>
                </a:solidFill>
                <a:latin typeface="Lucida Sans Unicode"/>
                <a:cs typeface="Lucida Sans Unicode"/>
              </a:rPr>
              <a:t> </a:t>
            </a:r>
            <a:r>
              <a:rPr sz="2650" spc="-55" dirty="0">
                <a:solidFill>
                  <a:srgbClr val="6E332E"/>
                </a:solidFill>
                <a:latin typeface="Lucida Sans Unicode"/>
                <a:cs typeface="Lucida Sans Unicode"/>
              </a:rPr>
              <a:t>4</a:t>
            </a:r>
            <a:r>
              <a:rPr sz="2650" spc="-365" dirty="0">
                <a:solidFill>
                  <a:srgbClr val="6E332E"/>
                </a:solidFill>
                <a:latin typeface="Lucida Sans Unicode"/>
                <a:cs typeface="Lucida Sans Unicode"/>
              </a:rPr>
              <a:t>,</a:t>
            </a:r>
            <a:r>
              <a:rPr sz="2650" spc="-55" dirty="0">
                <a:solidFill>
                  <a:srgbClr val="6E332E"/>
                </a:solidFill>
                <a:latin typeface="Lucida Sans Unicode"/>
                <a:cs typeface="Lucida Sans Unicode"/>
              </a:rPr>
              <a:t>4</a:t>
            </a:r>
            <a:r>
              <a:rPr sz="2650" spc="-145" dirty="0">
                <a:solidFill>
                  <a:srgbClr val="6E332E"/>
                </a:solidFill>
                <a:latin typeface="Lucida Sans Unicode"/>
                <a:cs typeface="Lucida Sans Unicode"/>
              </a:rPr>
              <a:t>2</a:t>
            </a:r>
            <a:r>
              <a:rPr sz="2650" spc="-50" dirty="0">
                <a:solidFill>
                  <a:srgbClr val="6E332E"/>
                </a:solidFill>
                <a:latin typeface="Lucida Sans Unicode"/>
                <a:cs typeface="Lucida Sans Unicode"/>
              </a:rPr>
              <a:t>4</a:t>
            </a:r>
            <a:r>
              <a:rPr sz="2650" spc="-130" dirty="0">
                <a:solidFill>
                  <a:srgbClr val="6E332E"/>
                </a:solidFill>
                <a:latin typeface="Lucida Sans Unicode"/>
                <a:cs typeface="Lucida Sans Unicode"/>
              </a:rPr>
              <a:t> </a:t>
            </a:r>
            <a:r>
              <a:rPr sz="2650" spc="-45" dirty="0">
                <a:solidFill>
                  <a:srgbClr val="6E332E"/>
                </a:solidFill>
                <a:latin typeface="Lucida Sans Unicode"/>
                <a:cs typeface="Lucida Sans Unicode"/>
              </a:rPr>
              <a:t>o</a:t>
            </a:r>
            <a:r>
              <a:rPr sz="2650" spc="15" dirty="0">
                <a:solidFill>
                  <a:srgbClr val="6E332E"/>
                </a:solidFill>
                <a:latin typeface="Lucida Sans Unicode"/>
                <a:cs typeface="Lucida Sans Unicode"/>
              </a:rPr>
              <a:t>b</a:t>
            </a:r>
            <a:r>
              <a:rPr sz="2650" spc="-15" dirty="0">
                <a:solidFill>
                  <a:srgbClr val="6E332E"/>
                </a:solidFill>
                <a:latin typeface="Lucida Sans Unicode"/>
                <a:cs typeface="Lucida Sans Unicode"/>
              </a:rPr>
              <a:t>s</a:t>
            </a:r>
            <a:r>
              <a:rPr sz="2650" spc="45" dirty="0">
                <a:solidFill>
                  <a:srgbClr val="6E332E"/>
                </a:solidFill>
                <a:latin typeface="Lucida Sans Unicode"/>
                <a:cs typeface="Lucida Sans Unicode"/>
              </a:rPr>
              <a:t>e</a:t>
            </a:r>
            <a:r>
              <a:rPr sz="2650" spc="-114" dirty="0">
                <a:solidFill>
                  <a:srgbClr val="6E332E"/>
                </a:solidFill>
                <a:latin typeface="Lucida Sans Unicode"/>
                <a:cs typeface="Lucida Sans Unicode"/>
              </a:rPr>
              <a:t>r</a:t>
            </a:r>
            <a:r>
              <a:rPr sz="2650" spc="20" dirty="0">
                <a:solidFill>
                  <a:srgbClr val="6E332E"/>
                </a:solidFill>
                <a:latin typeface="Lucida Sans Unicode"/>
                <a:cs typeface="Lucida Sans Unicode"/>
              </a:rPr>
              <a:t>v</a:t>
            </a:r>
            <a:r>
              <a:rPr sz="2650" spc="-15" dirty="0">
                <a:solidFill>
                  <a:srgbClr val="6E332E"/>
                </a:solidFill>
                <a:latin typeface="Lucida Sans Unicode"/>
                <a:cs typeface="Lucida Sans Unicode"/>
              </a:rPr>
              <a:t>a</a:t>
            </a:r>
            <a:r>
              <a:rPr sz="2650" spc="40" dirty="0">
                <a:solidFill>
                  <a:srgbClr val="6E332E"/>
                </a:solidFill>
                <a:latin typeface="Lucida Sans Unicode"/>
                <a:cs typeface="Lucida Sans Unicode"/>
              </a:rPr>
              <a:t>t</a:t>
            </a:r>
            <a:r>
              <a:rPr sz="2650" spc="-130" dirty="0">
                <a:solidFill>
                  <a:srgbClr val="6E332E"/>
                </a:solidFill>
                <a:latin typeface="Lucida Sans Unicode"/>
                <a:cs typeface="Lucida Sans Unicode"/>
              </a:rPr>
              <a:t>i</a:t>
            </a:r>
            <a:r>
              <a:rPr sz="2650" spc="-45" dirty="0">
                <a:solidFill>
                  <a:srgbClr val="6E332E"/>
                </a:solidFill>
                <a:latin typeface="Lucida Sans Unicode"/>
                <a:cs typeface="Lucida Sans Unicode"/>
              </a:rPr>
              <a:t>o</a:t>
            </a:r>
            <a:r>
              <a:rPr sz="2650" spc="-114" dirty="0">
                <a:solidFill>
                  <a:srgbClr val="6E332E"/>
                </a:solidFill>
                <a:latin typeface="Lucida Sans Unicode"/>
                <a:cs typeface="Lucida Sans Unicode"/>
              </a:rPr>
              <a:t>n</a:t>
            </a:r>
            <a:r>
              <a:rPr sz="2650" spc="-10" dirty="0">
                <a:solidFill>
                  <a:srgbClr val="6E332E"/>
                </a:solidFill>
                <a:latin typeface="Lucida Sans Unicode"/>
                <a:cs typeface="Lucida Sans Unicode"/>
              </a:rPr>
              <a:t>s</a:t>
            </a:r>
            <a:r>
              <a:rPr sz="2650" spc="-130" dirty="0">
                <a:solidFill>
                  <a:srgbClr val="6E332E"/>
                </a:solidFill>
                <a:latin typeface="Lucida Sans Unicode"/>
                <a:cs typeface="Lucida Sans Unicode"/>
              </a:rPr>
              <a:t> </a:t>
            </a:r>
            <a:r>
              <a:rPr sz="2650" spc="130" dirty="0">
                <a:solidFill>
                  <a:srgbClr val="6E332E"/>
                </a:solidFill>
                <a:latin typeface="Lucida Sans Unicode"/>
                <a:cs typeface="Lucida Sans Unicode"/>
              </a:rPr>
              <a:t>(</a:t>
            </a:r>
            <a:r>
              <a:rPr sz="2650" spc="-114" dirty="0">
                <a:solidFill>
                  <a:srgbClr val="6E332E"/>
                </a:solidFill>
                <a:latin typeface="Lucida Sans Unicode"/>
                <a:cs typeface="Lucida Sans Unicode"/>
              </a:rPr>
              <a:t>r</a:t>
            </a:r>
            <a:r>
              <a:rPr sz="2650" spc="-45" dirty="0">
                <a:solidFill>
                  <a:srgbClr val="6E332E"/>
                </a:solidFill>
                <a:latin typeface="Lucida Sans Unicode"/>
                <a:cs typeface="Lucida Sans Unicode"/>
              </a:rPr>
              <a:t>o</a:t>
            </a:r>
            <a:r>
              <a:rPr sz="2650" spc="-20" dirty="0">
                <a:solidFill>
                  <a:srgbClr val="6E332E"/>
                </a:solidFill>
                <a:latin typeface="Lucida Sans Unicode"/>
                <a:cs typeface="Lucida Sans Unicode"/>
              </a:rPr>
              <a:t>w</a:t>
            </a:r>
            <a:r>
              <a:rPr sz="2650" spc="-15" dirty="0">
                <a:solidFill>
                  <a:srgbClr val="6E332E"/>
                </a:solidFill>
                <a:latin typeface="Lucida Sans Unicode"/>
                <a:cs typeface="Lucida Sans Unicode"/>
              </a:rPr>
              <a:t>s</a:t>
            </a:r>
            <a:r>
              <a:rPr sz="2650" spc="135" dirty="0">
                <a:solidFill>
                  <a:srgbClr val="6E332E"/>
                </a:solidFill>
                <a:latin typeface="Lucida Sans Unicode"/>
                <a:cs typeface="Lucida Sans Unicode"/>
              </a:rPr>
              <a:t>)</a:t>
            </a:r>
            <a:r>
              <a:rPr sz="2650" spc="-130" dirty="0">
                <a:solidFill>
                  <a:srgbClr val="6E332E"/>
                </a:solidFill>
                <a:latin typeface="Lucida Sans Unicode"/>
                <a:cs typeface="Lucida Sans Unicode"/>
              </a:rPr>
              <a:t> </a:t>
            </a:r>
            <a:r>
              <a:rPr sz="2650" spc="-15" dirty="0">
                <a:solidFill>
                  <a:srgbClr val="6E332E"/>
                </a:solidFill>
                <a:latin typeface="Lucida Sans Unicode"/>
                <a:cs typeface="Lucida Sans Unicode"/>
              </a:rPr>
              <a:t>a</a:t>
            </a:r>
            <a:r>
              <a:rPr sz="2650" spc="-114" dirty="0">
                <a:solidFill>
                  <a:srgbClr val="6E332E"/>
                </a:solidFill>
                <a:latin typeface="Lucida Sans Unicode"/>
                <a:cs typeface="Lucida Sans Unicode"/>
              </a:rPr>
              <a:t>n</a:t>
            </a:r>
            <a:r>
              <a:rPr sz="2650" spc="10" dirty="0">
                <a:solidFill>
                  <a:srgbClr val="6E332E"/>
                </a:solidFill>
                <a:latin typeface="Lucida Sans Unicode"/>
                <a:cs typeface="Lucida Sans Unicode"/>
              </a:rPr>
              <a:t>d  </a:t>
            </a:r>
            <a:r>
              <a:rPr sz="2650" spc="-65" dirty="0">
                <a:solidFill>
                  <a:srgbClr val="6E332E"/>
                </a:solidFill>
                <a:latin typeface="Lucida Sans Unicode"/>
                <a:cs typeface="Lucida Sans Unicode"/>
              </a:rPr>
              <a:t>35</a:t>
            </a:r>
            <a:r>
              <a:rPr sz="2650" spc="-135" dirty="0">
                <a:solidFill>
                  <a:srgbClr val="6E332E"/>
                </a:solidFill>
                <a:latin typeface="Lucida Sans Unicode"/>
                <a:cs typeface="Lucida Sans Unicode"/>
              </a:rPr>
              <a:t> </a:t>
            </a:r>
            <a:r>
              <a:rPr sz="2650" spc="-25" dirty="0">
                <a:solidFill>
                  <a:srgbClr val="6E332E"/>
                </a:solidFill>
                <a:latin typeface="Lucida Sans Unicode"/>
                <a:cs typeface="Lucida Sans Unicode"/>
              </a:rPr>
              <a:t>features</a:t>
            </a:r>
            <a:r>
              <a:rPr sz="2650" spc="-130" dirty="0">
                <a:solidFill>
                  <a:srgbClr val="6E332E"/>
                </a:solidFill>
                <a:latin typeface="Lucida Sans Unicode"/>
                <a:cs typeface="Lucida Sans Unicode"/>
              </a:rPr>
              <a:t> </a:t>
            </a:r>
            <a:r>
              <a:rPr sz="2650" spc="-20" dirty="0">
                <a:solidFill>
                  <a:srgbClr val="6E332E"/>
                </a:solidFill>
                <a:latin typeface="Lucida Sans Unicode"/>
                <a:cs typeface="Lucida Sans Unicode"/>
              </a:rPr>
              <a:t>(Columns)</a:t>
            </a:r>
            <a:endParaRPr sz="2650" dirty="0">
              <a:latin typeface="Lucida Sans Unicode"/>
              <a:cs typeface="Lucida Sans Unicode"/>
            </a:endParaRPr>
          </a:p>
          <a:p>
            <a:pPr>
              <a:lnSpc>
                <a:spcPct val="100000"/>
              </a:lnSpc>
              <a:spcBef>
                <a:spcPts val="65"/>
              </a:spcBef>
            </a:pPr>
            <a:endParaRPr sz="2400" dirty="0">
              <a:latin typeface="Lucida Sans Unicode"/>
              <a:cs typeface="Lucida Sans Unicode"/>
            </a:endParaRPr>
          </a:p>
          <a:p>
            <a:pPr marL="12700" marR="212090">
              <a:lnSpc>
                <a:spcPct val="117900"/>
              </a:lnSpc>
            </a:pPr>
            <a:r>
              <a:rPr sz="2650" spc="-175" dirty="0">
                <a:solidFill>
                  <a:srgbClr val="6E332E"/>
                </a:solidFill>
                <a:latin typeface="Lucida Sans Unicode"/>
                <a:cs typeface="Lucida Sans Unicode"/>
              </a:rPr>
              <a:t>T</a:t>
            </a:r>
            <a:r>
              <a:rPr sz="2650" spc="-114" dirty="0">
                <a:solidFill>
                  <a:srgbClr val="6E332E"/>
                </a:solidFill>
                <a:latin typeface="Lucida Sans Unicode"/>
                <a:cs typeface="Lucida Sans Unicode"/>
              </a:rPr>
              <a:t>h</a:t>
            </a:r>
            <a:r>
              <a:rPr sz="2650" spc="50" dirty="0">
                <a:solidFill>
                  <a:srgbClr val="6E332E"/>
                </a:solidFill>
                <a:latin typeface="Lucida Sans Unicode"/>
                <a:cs typeface="Lucida Sans Unicode"/>
              </a:rPr>
              <a:t>e</a:t>
            </a:r>
            <a:r>
              <a:rPr sz="2650" spc="-130" dirty="0">
                <a:solidFill>
                  <a:srgbClr val="6E332E"/>
                </a:solidFill>
                <a:latin typeface="Lucida Sans Unicode"/>
                <a:cs typeface="Lucida Sans Unicode"/>
              </a:rPr>
              <a:t> </a:t>
            </a:r>
            <a:r>
              <a:rPr sz="2650" spc="-75" dirty="0">
                <a:solidFill>
                  <a:srgbClr val="6E332E"/>
                </a:solidFill>
                <a:latin typeface="Lucida Sans Unicode"/>
                <a:cs typeface="Lucida Sans Unicode"/>
              </a:rPr>
              <a:t>m</a:t>
            </a:r>
            <a:r>
              <a:rPr sz="2650" spc="-15" dirty="0">
                <a:solidFill>
                  <a:srgbClr val="6E332E"/>
                </a:solidFill>
                <a:latin typeface="Lucida Sans Unicode"/>
                <a:cs typeface="Lucida Sans Unicode"/>
              </a:rPr>
              <a:t>a</a:t>
            </a:r>
            <a:r>
              <a:rPr sz="2650" spc="-165" dirty="0">
                <a:solidFill>
                  <a:srgbClr val="6E332E"/>
                </a:solidFill>
                <a:latin typeface="Lucida Sans Unicode"/>
                <a:cs typeface="Lucida Sans Unicode"/>
              </a:rPr>
              <a:t>j</a:t>
            </a:r>
            <a:r>
              <a:rPr sz="2650" spc="-45" dirty="0">
                <a:solidFill>
                  <a:srgbClr val="6E332E"/>
                </a:solidFill>
                <a:latin typeface="Lucida Sans Unicode"/>
                <a:cs typeface="Lucida Sans Unicode"/>
              </a:rPr>
              <a:t>o</a:t>
            </a:r>
            <a:r>
              <a:rPr sz="2650" spc="-114" dirty="0">
                <a:solidFill>
                  <a:srgbClr val="6E332E"/>
                </a:solidFill>
                <a:latin typeface="Lucida Sans Unicode"/>
                <a:cs typeface="Lucida Sans Unicode"/>
              </a:rPr>
              <a:t>r</a:t>
            </a:r>
            <a:r>
              <a:rPr sz="2650" spc="-130" dirty="0">
                <a:solidFill>
                  <a:srgbClr val="6E332E"/>
                </a:solidFill>
                <a:latin typeface="Lucida Sans Unicode"/>
                <a:cs typeface="Lucida Sans Unicode"/>
              </a:rPr>
              <a:t>i</a:t>
            </a:r>
            <a:r>
              <a:rPr sz="2650" spc="40" dirty="0">
                <a:solidFill>
                  <a:srgbClr val="6E332E"/>
                </a:solidFill>
                <a:latin typeface="Lucida Sans Unicode"/>
                <a:cs typeface="Lucida Sans Unicode"/>
              </a:rPr>
              <a:t>t</a:t>
            </a:r>
            <a:r>
              <a:rPr sz="2650" spc="110" dirty="0">
                <a:solidFill>
                  <a:srgbClr val="6E332E"/>
                </a:solidFill>
                <a:latin typeface="Lucida Sans Unicode"/>
                <a:cs typeface="Lucida Sans Unicode"/>
              </a:rPr>
              <a:t>y</a:t>
            </a:r>
            <a:r>
              <a:rPr sz="2650" spc="-130" dirty="0">
                <a:solidFill>
                  <a:srgbClr val="6E332E"/>
                </a:solidFill>
                <a:latin typeface="Lucida Sans Unicode"/>
                <a:cs typeface="Lucida Sans Unicode"/>
              </a:rPr>
              <a:t> </a:t>
            </a:r>
            <a:r>
              <a:rPr sz="2650" spc="-45" dirty="0">
                <a:solidFill>
                  <a:srgbClr val="6E332E"/>
                </a:solidFill>
                <a:latin typeface="Lucida Sans Unicode"/>
                <a:cs typeface="Lucida Sans Unicode"/>
              </a:rPr>
              <a:t>o</a:t>
            </a:r>
            <a:r>
              <a:rPr sz="2650" spc="-80" dirty="0">
                <a:solidFill>
                  <a:srgbClr val="6E332E"/>
                </a:solidFill>
                <a:latin typeface="Lucida Sans Unicode"/>
                <a:cs typeface="Lucida Sans Unicode"/>
              </a:rPr>
              <a:t>f</a:t>
            </a:r>
            <a:r>
              <a:rPr sz="2650" spc="-130" dirty="0">
                <a:solidFill>
                  <a:srgbClr val="6E332E"/>
                </a:solidFill>
                <a:latin typeface="Lucida Sans Unicode"/>
                <a:cs typeface="Lucida Sans Unicode"/>
              </a:rPr>
              <a:t> </a:t>
            </a:r>
            <a:r>
              <a:rPr sz="2650" spc="170" dirty="0">
                <a:solidFill>
                  <a:srgbClr val="6E332E"/>
                </a:solidFill>
                <a:latin typeface="Lucida Sans Unicode"/>
                <a:cs typeface="Lucida Sans Unicode"/>
              </a:rPr>
              <a:t>c</a:t>
            </a:r>
            <a:r>
              <a:rPr sz="2650" spc="-15" dirty="0">
                <a:solidFill>
                  <a:srgbClr val="6E332E"/>
                </a:solidFill>
                <a:latin typeface="Lucida Sans Unicode"/>
                <a:cs typeface="Lucida Sans Unicode"/>
              </a:rPr>
              <a:t>a</a:t>
            </a:r>
            <a:r>
              <a:rPr sz="2650" spc="40" dirty="0">
                <a:solidFill>
                  <a:srgbClr val="6E332E"/>
                </a:solidFill>
                <a:latin typeface="Lucida Sans Unicode"/>
                <a:cs typeface="Lucida Sans Unicode"/>
              </a:rPr>
              <a:t>t</a:t>
            </a:r>
            <a:r>
              <a:rPr sz="2650" spc="45" dirty="0">
                <a:solidFill>
                  <a:srgbClr val="6E332E"/>
                </a:solidFill>
                <a:latin typeface="Lucida Sans Unicode"/>
                <a:cs typeface="Lucida Sans Unicode"/>
              </a:rPr>
              <a:t>e</a:t>
            </a:r>
            <a:r>
              <a:rPr sz="2650" spc="-175" dirty="0">
                <a:solidFill>
                  <a:srgbClr val="6E332E"/>
                </a:solidFill>
                <a:latin typeface="Lucida Sans Unicode"/>
                <a:cs typeface="Lucida Sans Unicode"/>
              </a:rPr>
              <a:t>g</a:t>
            </a:r>
            <a:r>
              <a:rPr sz="2650" spc="-45" dirty="0">
                <a:solidFill>
                  <a:srgbClr val="6E332E"/>
                </a:solidFill>
                <a:latin typeface="Lucida Sans Unicode"/>
                <a:cs typeface="Lucida Sans Unicode"/>
              </a:rPr>
              <a:t>o</a:t>
            </a:r>
            <a:r>
              <a:rPr sz="2650" spc="-114" dirty="0">
                <a:solidFill>
                  <a:srgbClr val="6E332E"/>
                </a:solidFill>
                <a:latin typeface="Lucida Sans Unicode"/>
                <a:cs typeface="Lucida Sans Unicode"/>
              </a:rPr>
              <a:t>r</a:t>
            </a:r>
            <a:r>
              <a:rPr sz="2650" spc="-130" dirty="0">
                <a:solidFill>
                  <a:srgbClr val="6E332E"/>
                </a:solidFill>
                <a:latin typeface="Lucida Sans Unicode"/>
                <a:cs typeface="Lucida Sans Unicode"/>
              </a:rPr>
              <a:t>i</a:t>
            </a:r>
            <a:r>
              <a:rPr sz="2650" spc="170" dirty="0">
                <a:solidFill>
                  <a:srgbClr val="6E332E"/>
                </a:solidFill>
                <a:latin typeface="Lucida Sans Unicode"/>
                <a:cs typeface="Lucida Sans Unicode"/>
              </a:rPr>
              <a:t>c</a:t>
            </a:r>
            <a:r>
              <a:rPr sz="2650" spc="-15" dirty="0">
                <a:solidFill>
                  <a:srgbClr val="6E332E"/>
                </a:solidFill>
                <a:latin typeface="Lucida Sans Unicode"/>
                <a:cs typeface="Lucida Sans Unicode"/>
              </a:rPr>
              <a:t>a</a:t>
            </a:r>
            <a:r>
              <a:rPr sz="2650" spc="-170" dirty="0">
                <a:solidFill>
                  <a:srgbClr val="6E332E"/>
                </a:solidFill>
                <a:latin typeface="Lucida Sans Unicode"/>
                <a:cs typeface="Lucida Sans Unicode"/>
              </a:rPr>
              <a:t>l</a:t>
            </a:r>
            <a:r>
              <a:rPr sz="2650" spc="-130" dirty="0">
                <a:solidFill>
                  <a:srgbClr val="6E332E"/>
                </a:solidFill>
                <a:latin typeface="Lucida Sans Unicode"/>
                <a:cs typeface="Lucida Sans Unicode"/>
              </a:rPr>
              <a:t> </a:t>
            </a:r>
            <a:r>
              <a:rPr sz="2650" spc="20" dirty="0">
                <a:solidFill>
                  <a:srgbClr val="6E332E"/>
                </a:solidFill>
                <a:latin typeface="Lucida Sans Unicode"/>
                <a:cs typeface="Lucida Sans Unicode"/>
              </a:rPr>
              <a:t>v</a:t>
            </a:r>
            <a:r>
              <a:rPr sz="2650" spc="-15" dirty="0">
                <a:solidFill>
                  <a:srgbClr val="6E332E"/>
                </a:solidFill>
                <a:latin typeface="Lucida Sans Unicode"/>
                <a:cs typeface="Lucida Sans Unicode"/>
              </a:rPr>
              <a:t>a</a:t>
            </a:r>
            <a:r>
              <a:rPr sz="2650" spc="-114" dirty="0">
                <a:solidFill>
                  <a:srgbClr val="6E332E"/>
                </a:solidFill>
                <a:latin typeface="Lucida Sans Unicode"/>
                <a:cs typeface="Lucida Sans Unicode"/>
              </a:rPr>
              <a:t>r</a:t>
            </a:r>
            <a:r>
              <a:rPr sz="2650" spc="-130" dirty="0">
                <a:solidFill>
                  <a:srgbClr val="6E332E"/>
                </a:solidFill>
                <a:latin typeface="Lucida Sans Unicode"/>
                <a:cs typeface="Lucida Sans Unicode"/>
              </a:rPr>
              <a:t>i</a:t>
            </a:r>
            <a:r>
              <a:rPr sz="2650" spc="-15" dirty="0">
                <a:solidFill>
                  <a:srgbClr val="6E332E"/>
                </a:solidFill>
                <a:latin typeface="Lucida Sans Unicode"/>
                <a:cs typeface="Lucida Sans Unicode"/>
              </a:rPr>
              <a:t>a</a:t>
            </a:r>
            <a:r>
              <a:rPr sz="2650" spc="15" dirty="0">
                <a:solidFill>
                  <a:srgbClr val="6E332E"/>
                </a:solidFill>
                <a:latin typeface="Lucida Sans Unicode"/>
                <a:cs typeface="Lucida Sans Unicode"/>
              </a:rPr>
              <a:t>b</a:t>
            </a:r>
            <a:r>
              <a:rPr sz="2650" spc="-175" dirty="0">
                <a:solidFill>
                  <a:srgbClr val="6E332E"/>
                </a:solidFill>
                <a:latin typeface="Lucida Sans Unicode"/>
                <a:cs typeface="Lucida Sans Unicode"/>
              </a:rPr>
              <a:t>l</a:t>
            </a:r>
            <a:r>
              <a:rPr sz="2650" spc="45" dirty="0">
                <a:solidFill>
                  <a:srgbClr val="6E332E"/>
                </a:solidFill>
                <a:latin typeface="Lucida Sans Unicode"/>
                <a:cs typeface="Lucida Sans Unicode"/>
              </a:rPr>
              <a:t>e</a:t>
            </a:r>
            <a:r>
              <a:rPr sz="2650" spc="-10" dirty="0">
                <a:solidFill>
                  <a:srgbClr val="6E332E"/>
                </a:solidFill>
                <a:latin typeface="Lucida Sans Unicode"/>
                <a:cs typeface="Lucida Sans Unicode"/>
              </a:rPr>
              <a:t>s</a:t>
            </a:r>
            <a:r>
              <a:rPr sz="2650" spc="-130" dirty="0">
                <a:solidFill>
                  <a:srgbClr val="6E332E"/>
                </a:solidFill>
                <a:latin typeface="Lucida Sans Unicode"/>
                <a:cs typeface="Lucida Sans Unicode"/>
              </a:rPr>
              <a:t> i</a:t>
            </a:r>
            <a:r>
              <a:rPr sz="2650" spc="-75" dirty="0">
                <a:solidFill>
                  <a:srgbClr val="6E332E"/>
                </a:solidFill>
                <a:latin typeface="Lucida Sans Unicode"/>
                <a:cs typeface="Lucida Sans Unicode"/>
              </a:rPr>
              <a:t>n  </a:t>
            </a:r>
            <a:r>
              <a:rPr sz="2650" spc="-5" dirty="0">
                <a:solidFill>
                  <a:srgbClr val="6E332E"/>
                </a:solidFill>
                <a:latin typeface="Lucida Sans Unicode"/>
                <a:cs typeface="Lucida Sans Unicode"/>
              </a:rPr>
              <a:t>the </a:t>
            </a:r>
            <a:r>
              <a:rPr sz="2650" spc="-35" dirty="0">
                <a:solidFill>
                  <a:srgbClr val="6E332E"/>
                </a:solidFill>
                <a:latin typeface="Lucida Sans Unicode"/>
                <a:cs typeface="Lucida Sans Unicode"/>
              </a:rPr>
              <a:t>downloaded </a:t>
            </a:r>
            <a:r>
              <a:rPr sz="2650" spc="15" dirty="0">
                <a:solidFill>
                  <a:srgbClr val="6E332E"/>
                </a:solidFill>
                <a:latin typeface="Lucida Sans Unicode"/>
                <a:cs typeface="Lucida Sans Unicode"/>
              </a:rPr>
              <a:t>dataset </a:t>
            </a:r>
            <a:r>
              <a:rPr sz="2650" spc="-15" dirty="0">
                <a:solidFill>
                  <a:srgbClr val="6E332E"/>
                </a:solidFill>
                <a:latin typeface="Lucida Sans Unicode"/>
                <a:cs typeface="Lucida Sans Unicode"/>
              </a:rPr>
              <a:t>have </a:t>
            </a:r>
            <a:r>
              <a:rPr sz="2650" spc="-25" dirty="0">
                <a:solidFill>
                  <a:srgbClr val="6E332E"/>
                </a:solidFill>
                <a:latin typeface="Lucida Sans Unicode"/>
                <a:cs typeface="Lucida Sans Unicode"/>
              </a:rPr>
              <a:t>already </a:t>
            </a:r>
            <a:r>
              <a:rPr sz="2650" spc="-825" dirty="0">
                <a:solidFill>
                  <a:srgbClr val="6E332E"/>
                </a:solidFill>
                <a:latin typeface="Lucida Sans Unicode"/>
                <a:cs typeface="Lucida Sans Unicode"/>
              </a:rPr>
              <a:t> </a:t>
            </a:r>
            <a:r>
              <a:rPr sz="2650" dirty="0">
                <a:solidFill>
                  <a:srgbClr val="6E332E"/>
                </a:solidFill>
                <a:latin typeface="Lucida Sans Unicode"/>
                <a:cs typeface="Lucida Sans Unicode"/>
              </a:rPr>
              <a:t>been</a:t>
            </a:r>
            <a:r>
              <a:rPr sz="2650" spc="-140" dirty="0">
                <a:solidFill>
                  <a:srgbClr val="6E332E"/>
                </a:solidFill>
                <a:latin typeface="Lucida Sans Unicode"/>
                <a:cs typeface="Lucida Sans Unicode"/>
              </a:rPr>
              <a:t> </a:t>
            </a:r>
            <a:r>
              <a:rPr sz="2650" spc="10" dirty="0">
                <a:solidFill>
                  <a:srgbClr val="6E332E"/>
                </a:solidFill>
                <a:latin typeface="Lucida Sans Unicode"/>
                <a:cs typeface="Lucida Sans Unicode"/>
              </a:rPr>
              <a:t>converted</a:t>
            </a:r>
            <a:r>
              <a:rPr sz="2650" spc="-135" dirty="0">
                <a:solidFill>
                  <a:srgbClr val="6E332E"/>
                </a:solidFill>
                <a:latin typeface="Lucida Sans Unicode"/>
                <a:cs typeface="Lucida Sans Unicode"/>
              </a:rPr>
              <a:t> </a:t>
            </a:r>
            <a:r>
              <a:rPr sz="2650" dirty="0">
                <a:solidFill>
                  <a:srgbClr val="6E332E"/>
                </a:solidFill>
                <a:latin typeface="Lucida Sans Unicode"/>
                <a:cs typeface="Lucida Sans Unicode"/>
              </a:rPr>
              <a:t>to</a:t>
            </a:r>
            <a:r>
              <a:rPr sz="2650" spc="-135" dirty="0">
                <a:solidFill>
                  <a:srgbClr val="6E332E"/>
                </a:solidFill>
                <a:latin typeface="Lucida Sans Unicode"/>
                <a:cs typeface="Lucida Sans Unicode"/>
              </a:rPr>
              <a:t> </a:t>
            </a:r>
            <a:r>
              <a:rPr sz="2650" spc="-60" dirty="0">
                <a:solidFill>
                  <a:srgbClr val="6E332E"/>
                </a:solidFill>
                <a:latin typeface="Lucida Sans Unicode"/>
                <a:cs typeface="Lucida Sans Unicode"/>
              </a:rPr>
              <a:t>numerical</a:t>
            </a:r>
            <a:r>
              <a:rPr sz="2650" spc="-135" dirty="0">
                <a:solidFill>
                  <a:srgbClr val="6E332E"/>
                </a:solidFill>
                <a:latin typeface="Lucida Sans Unicode"/>
                <a:cs typeface="Lucida Sans Unicode"/>
              </a:rPr>
              <a:t> </a:t>
            </a:r>
            <a:r>
              <a:rPr sz="2650" spc="-85" dirty="0">
                <a:solidFill>
                  <a:srgbClr val="6E332E"/>
                </a:solidFill>
                <a:latin typeface="Lucida Sans Unicode"/>
                <a:cs typeface="Lucida Sans Unicode"/>
              </a:rPr>
              <a:t>format.</a:t>
            </a:r>
            <a:endParaRPr sz="2650" dirty="0">
              <a:latin typeface="Lucida Sans Unicode"/>
              <a:cs typeface="Lucida Sans Unicode"/>
            </a:endParaRPr>
          </a:p>
          <a:p>
            <a:pPr marL="12700" marR="5080">
              <a:lnSpc>
                <a:spcPct val="117900"/>
              </a:lnSpc>
            </a:pPr>
            <a:r>
              <a:rPr sz="2650" spc="-130" dirty="0">
                <a:solidFill>
                  <a:srgbClr val="6E332E"/>
                </a:solidFill>
                <a:latin typeface="Lucida Sans Unicode"/>
                <a:cs typeface="Lucida Sans Unicode"/>
              </a:rPr>
              <a:t>H</a:t>
            </a:r>
            <a:r>
              <a:rPr sz="2650" spc="-45" dirty="0">
                <a:solidFill>
                  <a:srgbClr val="6E332E"/>
                </a:solidFill>
                <a:latin typeface="Lucida Sans Unicode"/>
                <a:cs typeface="Lucida Sans Unicode"/>
              </a:rPr>
              <a:t>o</a:t>
            </a:r>
            <a:r>
              <a:rPr sz="2650" spc="-20" dirty="0">
                <a:solidFill>
                  <a:srgbClr val="6E332E"/>
                </a:solidFill>
                <a:latin typeface="Lucida Sans Unicode"/>
                <a:cs typeface="Lucida Sans Unicode"/>
              </a:rPr>
              <a:t>w</a:t>
            </a:r>
            <a:r>
              <a:rPr sz="2650" spc="45" dirty="0">
                <a:solidFill>
                  <a:srgbClr val="6E332E"/>
                </a:solidFill>
                <a:latin typeface="Lucida Sans Unicode"/>
                <a:cs typeface="Lucida Sans Unicode"/>
              </a:rPr>
              <a:t>e</a:t>
            </a:r>
            <a:r>
              <a:rPr sz="2650" spc="20" dirty="0">
                <a:solidFill>
                  <a:srgbClr val="6E332E"/>
                </a:solidFill>
                <a:latin typeface="Lucida Sans Unicode"/>
                <a:cs typeface="Lucida Sans Unicode"/>
              </a:rPr>
              <a:t>v</a:t>
            </a:r>
            <a:r>
              <a:rPr sz="2650" spc="45" dirty="0">
                <a:solidFill>
                  <a:srgbClr val="6E332E"/>
                </a:solidFill>
                <a:latin typeface="Lucida Sans Unicode"/>
                <a:cs typeface="Lucida Sans Unicode"/>
              </a:rPr>
              <a:t>e</a:t>
            </a:r>
            <a:r>
              <a:rPr sz="2650" spc="-114" dirty="0">
                <a:solidFill>
                  <a:srgbClr val="6E332E"/>
                </a:solidFill>
                <a:latin typeface="Lucida Sans Unicode"/>
                <a:cs typeface="Lucida Sans Unicode"/>
              </a:rPr>
              <a:t>r</a:t>
            </a:r>
            <a:r>
              <a:rPr sz="2650" spc="-360" dirty="0">
                <a:solidFill>
                  <a:srgbClr val="6E332E"/>
                </a:solidFill>
                <a:latin typeface="Lucida Sans Unicode"/>
                <a:cs typeface="Lucida Sans Unicode"/>
              </a:rPr>
              <a:t>,</a:t>
            </a:r>
            <a:r>
              <a:rPr sz="2650" spc="-130" dirty="0">
                <a:solidFill>
                  <a:srgbClr val="6E332E"/>
                </a:solidFill>
                <a:latin typeface="Lucida Sans Unicode"/>
                <a:cs typeface="Lucida Sans Unicode"/>
              </a:rPr>
              <a:t> </a:t>
            </a:r>
            <a:r>
              <a:rPr sz="2650" spc="-85" dirty="0">
                <a:solidFill>
                  <a:srgbClr val="6E332E"/>
                </a:solidFill>
                <a:latin typeface="Lucida Sans Unicode"/>
                <a:cs typeface="Lucida Sans Unicode"/>
              </a:rPr>
              <a:t>f</a:t>
            </a:r>
            <a:r>
              <a:rPr sz="2650" spc="-45" dirty="0">
                <a:solidFill>
                  <a:srgbClr val="6E332E"/>
                </a:solidFill>
                <a:latin typeface="Lucida Sans Unicode"/>
                <a:cs typeface="Lucida Sans Unicode"/>
              </a:rPr>
              <a:t>o</a:t>
            </a:r>
            <a:r>
              <a:rPr sz="2650" spc="-110" dirty="0">
                <a:solidFill>
                  <a:srgbClr val="6E332E"/>
                </a:solidFill>
                <a:latin typeface="Lucida Sans Unicode"/>
                <a:cs typeface="Lucida Sans Unicode"/>
              </a:rPr>
              <a:t>r</a:t>
            </a:r>
            <a:r>
              <a:rPr sz="2650" spc="-130" dirty="0">
                <a:solidFill>
                  <a:srgbClr val="6E332E"/>
                </a:solidFill>
                <a:latin typeface="Lucida Sans Unicode"/>
                <a:cs typeface="Lucida Sans Unicode"/>
              </a:rPr>
              <a:t> </a:t>
            </a:r>
            <a:r>
              <a:rPr sz="2650" spc="40" dirty="0">
                <a:solidFill>
                  <a:srgbClr val="6E332E"/>
                </a:solidFill>
                <a:latin typeface="Lucida Sans Unicode"/>
                <a:cs typeface="Lucida Sans Unicode"/>
              </a:rPr>
              <a:t>t</a:t>
            </a:r>
            <a:r>
              <a:rPr sz="2650" spc="-114" dirty="0">
                <a:solidFill>
                  <a:srgbClr val="6E332E"/>
                </a:solidFill>
                <a:latin typeface="Lucida Sans Unicode"/>
                <a:cs typeface="Lucida Sans Unicode"/>
              </a:rPr>
              <a:t>h</a:t>
            </a:r>
            <a:r>
              <a:rPr sz="2650" spc="50" dirty="0">
                <a:solidFill>
                  <a:srgbClr val="6E332E"/>
                </a:solidFill>
                <a:latin typeface="Lucida Sans Unicode"/>
                <a:cs typeface="Lucida Sans Unicode"/>
              </a:rPr>
              <a:t>e</a:t>
            </a:r>
            <a:r>
              <a:rPr sz="2650" spc="-130" dirty="0">
                <a:solidFill>
                  <a:srgbClr val="6E332E"/>
                </a:solidFill>
                <a:latin typeface="Lucida Sans Unicode"/>
                <a:cs typeface="Lucida Sans Unicode"/>
              </a:rPr>
              <a:t> </a:t>
            </a:r>
            <a:r>
              <a:rPr sz="2650" spc="15" dirty="0">
                <a:solidFill>
                  <a:srgbClr val="6E332E"/>
                </a:solidFill>
                <a:latin typeface="Lucida Sans Unicode"/>
                <a:cs typeface="Lucida Sans Unicode"/>
              </a:rPr>
              <a:t>p</a:t>
            </a:r>
            <a:r>
              <a:rPr sz="2650" spc="-114" dirty="0">
                <a:solidFill>
                  <a:srgbClr val="6E332E"/>
                </a:solidFill>
                <a:latin typeface="Lucida Sans Unicode"/>
                <a:cs typeface="Lucida Sans Unicode"/>
              </a:rPr>
              <a:t>ur</a:t>
            </a:r>
            <a:r>
              <a:rPr sz="2650" spc="15" dirty="0">
                <a:solidFill>
                  <a:srgbClr val="6E332E"/>
                </a:solidFill>
                <a:latin typeface="Lucida Sans Unicode"/>
                <a:cs typeface="Lucida Sans Unicode"/>
              </a:rPr>
              <a:t>p</a:t>
            </a:r>
            <a:r>
              <a:rPr sz="2650" spc="-45" dirty="0">
                <a:solidFill>
                  <a:srgbClr val="6E332E"/>
                </a:solidFill>
                <a:latin typeface="Lucida Sans Unicode"/>
                <a:cs typeface="Lucida Sans Unicode"/>
              </a:rPr>
              <a:t>o</a:t>
            </a:r>
            <a:r>
              <a:rPr sz="2650" spc="-15" dirty="0">
                <a:solidFill>
                  <a:srgbClr val="6E332E"/>
                </a:solidFill>
                <a:latin typeface="Lucida Sans Unicode"/>
                <a:cs typeface="Lucida Sans Unicode"/>
              </a:rPr>
              <a:t>s</a:t>
            </a:r>
            <a:r>
              <a:rPr sz="2650" spc="50" dirty="0">
                <a:solidFill>
                  <a:srgbClr val="6E332E"/>
                </a:solidFill>
                <a:latin typeface="Lucida Sans Unicode"/>
                <a:cs typeface="Lucida Sans Unicode"/>
              </a:rPr>
              <a:t>e</a:t>
            </a:r>
            <a:r>
              <a:rPr sz="2650" spc="-130" dirty="0">
                <a:solidFill>
                  <a:srgbClr val="6E332E"/>
                </a:solidFill>
                <a:latin typeface="Lucida Sans Unicode"/>
                <a:cs typeface="Lucida Sans Unicode"/>
              </a:rPr>
              <a:t> </a:t>
            </a:r>
            <a:r>
              <a:rPr sz="2650" spc="-45" dirty="0">
                <a:solidFill>
                  <a:srgbClr val="6E332E"/>
                </a:solidFill>
                <a:latin typeface="Lucida Sans Unicode"/>
                <a:cs typeface="Lucida Sans Unicode"/>
              </a:rPr>
              <a:t>o</a:t>
            </a:r>
            <a:r>
              <a:rPr sz="2650" spc="-80" dirty="0">
                <a:solidFill>
                  <a:srgbClr val="6E332E"/>
                </a:solidFill>
                <a:latin typeface="Lucida Sans Unicode"/>
                <a:cs typeface="Lucida Sans Unicode"/>
              </a:rPr>
              <a:t>f</a:t>
            </a:r>
            <a:r>
              <a:rPr sz="2650" spc="-130" dirty="0">
                <a:solidFill>
                  <a:srgbClr val="6E332E"/>
                </a:solidFill>
                <a:latin typeface="Lucida Sans Unicode"/>
                <a:cs typeface="Lucida Sans Unicode"/>
              </a:rPr>
              <a:t> </a:t>
            </a:r>
            <a:r>
              <a:rPr sz="2650" spc="45" dirty="0">
                <a:solidFill>
                  <a:srgbClr val="6E332E"/>
                </a:solidFill>
                <a:latin typeface="Lucida Sans Unicode"/>
                <a:cs typeface="Lucida Sans Unicode"/>
              </a:rPr>
              <a:t>e</a:t>
            </a:r>
            <a:r>
              <a:rPr sz="2650" spc="-295" dirty="0">
                <a:solidFill>
                  <a:srgbClr val="6E332E"/>
                </a:solidFill>
                <a:latin typeface="Lucida Sans Unicode"/>
                <a:cs typeface="Lucida Sans Unicode"/>
              </a:rPr>
              <a:t>x</a:t>
            </a:r>
            <a:r>
              <a:rPr sz="2650" spc="15" dirty="0">
                <a:solidFill>
                  <a:srgbClr val="6E332E"/>
                </a:solidFill>
                <a:latin typeface="Lucida Sans Unicode"/>
                <a:cs typeface="Lucida Sans Unicode"/>
              </a:rPr>
              <a:t>p</a:t>
            </a:r>
            <a:r>
              <a:rPr sz="2650" spc="-175" dirty="0">
                <a:solidFill>
                  <a:srgbClr val="6E332E"/>
                </a:solidFill>
                <a:latin typeface="Lucida Sans Unicode"/>
                <a:cs typeface="Lucida Sans Unicode"/>
              </a:rPr>
              <a:t>l</a:t>
            </a:r>
            <a:r>
              <a:rPr sz="2650" spc="-45" dirty="0">
                <a:solidFill>
                  <a:srgbClr val="6E332E"/>
                </a:solidFill>
                <a:latin typeface="Lucida Sans Unicode"/>
                <a:cs typeface="Lucida Sans Unicode"/>
              </a:rPr>
              <a:t>o</a:t>
            </a:r>
            <a:r>
              <a:rPr sz="2650" spc="-114" dirty="0">
                <a:solidFill>
                  <a:srgbClr val="6E332E"/>
                </a:solidFill>
                <a:latin typeface="Lucida Sans Unicode"/>
                <a:cs typeface="Lucida Sans Unicode"/>
              </a:rPr>
              <a:t>r</a:t>
            </a:r>
            <a:r>
              <a:rPr sz="2650" spc="-15" dirty="0">
                <a:solidFill>
                  <a:srgbClr val="6E332E"/>
                </a:solidFill>
                <a:latin typeface="Lucida Sans Unicode"/>
                <a:cs typeface="Lucida Sans Unicode"/>
              </a:rPr>
              <a:t>a</a:t>
            </a:r>
            <a:r>
              <a:rPr sz="2650" spc="40" dirty="0">
                <a:solidFill>
                  <a:srgbClr val="6E332E"/>
                </a:solidFill>
                <a:latin typeface="Lucida Sans Unicode"/>
                <a:cs typeface="Lucida Sans Unicode"/>
              </a:rPr>
              <a:t>t</a:t>
            </a:r>
            <a:r>
              <a:rPr sz="2650" spc="-45" dirty="0">
                <a:solidFill>
                  <a:srgbClr val="6E332E"/>
                </a:solidFill>
                <a:latin typeface="Lucida Sans Unicode"/>
                <a:cs typeface="Lucida Sans Unicode"/>
              </a:rPr>
              <a:t>o</a:t>
            </a:r>
            <a:r>
              <a:rPr sz="2650" spc="-114" dirty="0">
                <a:solidFill>
                  <a:srgbClr val="6E332E"/>
                </a:solidFill>
                <a:latin typeface="Lucida Sans Unicode"/>
                <a:cs typeface="Lucida Sans Unicode"/>
              </a:rPr>
              <a:t>r</a:t>
            </a:r>
            <a:r>
              <a:rPr sz="2650" spc="80" dirty="0">
                <a:solidFill>
                  <a:srgbClr val="6E332E"/>
                </a:solidFill>
                <a:latin typeface="Lucida Sans Unicode"/>
                <a:cs typeface="Lucida Sans Unicode"/>
              </a:rPr>
              <a:t>y  </a:t>
            </a:r>
            <a:r>
              <a:rPr sz="2650" spc="15" dirty="0">
                <a:solidFill>
                  <a:srgbClr val="6E332E"/>
                </a:solidFill>
                <a:latin typeface="Lucida Sans Unicode"/>
                <a:cs typeface="Lucida Sans Unicode"/>
              </a:rPr>
              <a:t>d</a:t>
            </a:r>
            <a:r>
              <a:rPr sz="2650" spc="-15" dirty="0">
                <a:solidFill>
                  <a:srgbClr val="6E332E"/>
                </a:solidFill>
                <a:latin typeface="Lucida Sans Unicode"/>
                <a:cs typeface="Lucida Sans Unicode"/>
              </a:rPr>
              <a:t>a</a:t>
            </a:r>
            <a:r>
              <a:rPr sz="2650" spc="40" dirty="0">
                <a:solidFill>
                  <a:srgbClr val="6E332E"/>
                </a:solidFill>
                <a:latin typeface="Lucida Sans Unicode"/>
                <a:cs typeface="Lucida Sans Unicode"/>
              </a:rPr>
              <a:t>t</a:t>
            </a:r>
            <a:r>
              <a:rPr sz="2650" spc="-10" dirty="0">
                <a:solidFill>
                  <a:srgbClr val="6E332E"/>
                </a:solidFill>
                <a:latin typeface="Lucida Sans Unicode"/>
                <a:cs typeface="Lucida Sans Unicode"/>
              </a:rPr>
              <a:t>a</a:t>
            </a:r>
            <a:r>
              <a:rPr sz="2650" spc="-130" dirty="0">
                <a:solidFill>
                  <a:srgbClr val="6E332E"/>
                </a:solidFill>
                <a:latin typeface="Lucida Sans Unicode"/>
                <a:cs typeface="Lucida Sans Unicode"/>
              </a:rPr>
              <a:t> </a:t>
            </a:r>
            <a:r>
              <a:rPr sz="2650" spc="-15" dirty="0">
                <a:solidFill>
                  <a:srgbClr val="6E332E"/>
                </a:solidFill>
                <a:latin typeface="Lucida Sans Unicode"/>
                <a:cs typeface="Lucida Sans Unicode"/>
              </a:rPr>
              <a:t>a</a:t>
            </a:r>
            <a:r>
              <a:rPr sz="2650" spc="-114" dirty="0">
                <a:solidFill>
                  <a:srgbClr val="6E332E"/>
                </a:solidFill>
                <a:latin typeface="Lucida Sans Unicode"/>
                <a:cs typeface="Lucida Sans Unicode"/>
              </a:rPr>
              <a:t>n</a:t>
            </a:r>
            <a:r>
              <a:rPr sz="2650" spc="-15" dirty="0">
                <a:solidFill>
                  <a:srgbClr val="6E332E"/>
                </a:solidFill>
                <a:latin typeface="Lucida Sans Unicode"/>
                <a:cs typeface="Lucida Sans Unicode"/>
              </a:rPr>
              <a:t>a</a:t>
            </a:r>
            <a:r>
              <a:rPr sz="2650" spc="-175" dirty="0">
                <a:solidFill>
                  <a:srgbClr val="6E332E"/>
                </a:solidFill>
                <a:latin typeface="Lucida Sans Unicode"/>
                <a:cs typeface="Lucida Sans Unicode"/>
              </a:rPr>
              <a:t>l</a:t>
            </a:r>
            <a:r>
              <a:rPr sz="2650" spc="105" dirty="0">
                <a:solidFill>
                  <a:srgbClr val="6E332E"/>
                </a:solidFill>
                <a:latin typeface="Lucida Sans Unicode"/>
                <a:cs typeface="Lucida Sans Unicode"/>
              </a:rPr>
              <a:t>y</a:t>
            </a:r>
            <a:r>
              <a:rPr sz="2650" spc="-15" dirty="0">
                <a:solidFill>
                  <a:srgbClr val="6E332E"/>
                </a:solidFill>
                <a:latin typeface="Lucida Sans Unicode"/>
                <a:cs typeface="Lucida Sans Unicode"/>
              </a:rPr>
              <a:t>s</a:t>
            </a:r>
            <a:r>
              <a:rPr sz="2650" spc="-130" dirty="0">
                <a:solidFill>
                  <a:srgbClr val="6E332E"/>
                </a:solidFill>
                <a:latin typeface="Lucida Sans Unicode"/>
                <a:cs typeface="Lucida Sans Unicode"/>
              </a:rPr>
              <a:t>i</a:t>
            </a:r>
            <a:r>
              <a:rPr sz="2650" spc="-15" dirty="0">
                <a:solidFill>
                  <a:srgbClr val="6E332E"/>
                </a:solidFill>
                <a:latin typeface="Lucida Sans Unicode"/>
                <a:cs typeface="Lucida Sans Unicode"/>
              </a:rPr>
              <a:t>s</a:t>
            </a:r>
            <a:r>
              <a:rPr sz="2650" spc="-360" dirty="0">
                <a:solidFill>
                  <a:srgbClr val="6E332E"/>
                </a:solidFill>
                <a:latin typeface="Lucida Sans Unicode"/>
                <a:cs typeface="Lucida Sans Unicode"/>
              </a:rPr>
              <a:t>,</a:t>
            </a:r>
            <a:r>
              <a:rPr sz="2650" spc="-130" dirty="0">
                <a:solidFill>
                  <a:srgbClr val="6E332E"/>
                </a:solidFill>
                <a:latin typeface="Lucida Sans Unicode"/>
                <a:cs typeface="Lucida Sans Unicode"/>
              </a:rPr>
              <a:t> </a:t>
            </a:r>
            <a:r>
              <a:rPr sz="2650" spc="-20" dirty="0">
                <a:solidFill>
                  <a:srgbClr val="6E332E"/>
                </a:solidFill>
                <a:latin typeface="Lucida Sans Unicode"/>
                <a:cs typeface="Lucida Sans Unicode"/>
              </a:rPr>
              <a:t>w</a:t>
            </a:r>
            <a:r>
              <a:rPr sz="2650" spc="50" dirty="0">
                <a:solidFill>
                  <a:srgbClr val="6E332E"/>
                </a:solidFill>
                <a:latin typeface="Lucida Sans Unicode"/>
                <a:cs typeface="Lucida Sans Unicode"/>
              </a:rPr>
              <a:t>e</a:t>
            </a:r>
            <a:r>
              <a:rPr sz="2650" spc="-130" dirty="0">
                <a:solidFill>
                  <a:srgbClr val="6E332E"/>
                </a:solidFill>
                <a:latin typeface="Lucida Sans Unicode"/>
                <a:cs typeface="Lucida Sans Unicode"/>
              </a:rPr>
              <a:t> </a:t>
            </a:r>
            <a:r>
              <a:rPr sz="2650" spc="-20" dirty="0">
                <a:solidFill>
                  <a:srgbClr val="6E332E"/>
                </a:solidFill>
                <a:latin typeface="Lucida Sans Unicode"/>
                <a:cs typeface="Lucida Sans Unicode"/>
              </a:rPr>
              <a:t>w</a:t>
            </a:r>
            <a:r>
              <a:rPr sz="2650" spc="-130" dirty="0">
                <a:solidFill>
                  <a:srgbClr val="6E332E"/>
                </a:solidFill>
                <a:latin typeface="Lucida Sans Unicode"/>
                <a:cs typeface="Lucida Sans Unicode"/>
              </a:rPr>
              <a:t>i</a:t>
            </a:r>
            <a:r>
              <a:rPr sz="2650" spc="-175" dirty="0">
                <a:solidFill>
                  <a:srgbClr val="6E332E"/>
                </a:solidFill>
                <a:latin typeface="Lucida Sans Unicode"/>
                <a:cs typeface="Lucida Sans Unicode"/>
              </a:rPr>
              <a:t>l</a:t>
            </a:r>
            <a:r>
              <a:rPr sz="2650" spc="-170" dirty="0">
                <a:solidFill>
                  <a:srgbClr val="6E332E"/>
                </a:solidFill>
                <a:latin typeface="Lucida Sans Unicode"/>
                <a:cs typeface="Lucida Sans Unicode"/>
              </a:rPr>
              <a:t>l</a:t>
            </a:r>
            <a:r>
              <a:rPr sz="2650" spc="-130" dirty="0">
                <a:solidFill>
                  <a:srgbClr val="6E332E"/>
                </a:solidFill>
                <a:latin typeface="Lucida Sans Unicode"/>
                <a:cs typeface="Lucida Sans Unicode"/>
              </a:rPr>
              <a:t> </a:t>
            </a:r>
            <a:r>
              <a:rPr sz="2650" spc="-114" dirty="0">
                <a:solidFill>
                  <a:srgbClr val="6E332E"/>
                </a:solidFill>
                <a:latin typeface="Lucida Sans Unicode"/>
                <a:cs typeface="Lucida Sans Unicode"/>
              </a:rPr>
              <a:t>r</a:t>
            </a:r>
            <a:r>
              <a:rPr sz="2650" spc="45" dirty="0">
                <a:solidFill>
                  <a:srgbClr val="6E332E"/>
                </a:solidFill>
                <a:latin typeface="Lucida Sans Unicode"/>
                <a:cs typeface="Lucida Sans Unicode"/>
              </a:rPr>
              <a:t>e</a:t>
            </a:r>
            <a:r>
              <a:rPr sz="2650" spc="20" dirty="0">
                <a:solidFill>
                  <a:srgbClr val="6E332E"/>
                </a:solidFill>
                <a:latin typeface="Lucida Sans Unicode"/>
                <a:cs typeface="Lucida Sans Unicode"/>
              </a:rPr>
              <a:t>v</a:t>
            </a:r>
            <a:r>
              <a:rPr sz="2650" spc="45" dirty="0">
                <a:solidFill>
                  <a:srgbClr val="6E332E"/>
                </a:solidFill>
                <a:latin typeface="Lucida Sans Unicode"/>
                <a:cs typeface="Lucida Sans Unicode"/>
              </a:rPr>
              <a:t>e</a:t>
            </a:r>
            <a:r>
              <a:rPr sz="2650" spc="-114" dirty="0">
                <a:solidFill>
                  <a:srgbClr val="6E332E"/>
                </a:solidFill>
                <a:latin typeface="Lucida Sans Unicode"/>
                <a:cs typeface="Lucida Sans Unicode"/>
              </a:rPr>
              <a:t>r</a:t>
            </a:r>
            <a:r>
              <a:rPr sz="2650" spc="45" dirty="0">
                <a:solidFill>
                  <a:srgbClr val="6E332E"/>
                </a:solidFill>
                <a:latin typeface="Lucida Sans Unicode"/>
                <a:cs typeface="Lucida Sans Unicode"/>
              </a:rPr>
              <a:t>t</a:t>
            </a:r>
            <a:r>
              <a:rPr sz="2650" spc="-130" dirty="0">
                <a:solidFill>
                  <a:srgbClr val="6E332E"/>
                </a:solidFill>
                <a:latin typeface="Lucida Sans Unicode"/>
                <a:cs typeface="Lucida Sans Unicode"/>
              </a:rPr>
              <a:t> </a:t>
            </a:r>
            <a:r>
              <a:rPr sz="2650" spc="170" dirty="0">
                <a:solidFill>
                  <a:srgbClr val="6E332E"/>
                </a:solidFill>
                <a:latin typeface="Lucida Sans Unicode"/>
                <a:cs typeface="Lucida Sans Unicode"/>
              </a:rPr>
              <a:t>c</a:t>
            </a:r>
            <a:r>
              <a:rPr sz="2650" spc="45" dirty="0">
                <a:solidFill>
                  <a:srgbClr val="6E332E"/>
                </a:solidFill>
                <a:latin typeface="Lucida Sans Unicode"/>
                <a:cs typeface="Lucida Sans Unicode"/>
              </a:rPr>
              <a:t>e</a:t>
            </a:r>
            <a:r>
              <a:rPr sz="2650" spc="-114" dirty="0">
                <a:solidFill>
                  <a:srgbClr val="6E332E"/>
                </a:solidFill>
                <a:latin typeface="Lucida Sans Unicode"/>
                <a:cs typeface="Lucida Sans Unicode"/>
              </a:rPr>
              <a:t>r</a:t>
            </a:r>
            <a:r>
              <a:rPr sz="2650" spc="40" dirty="0">
                <a:solidFill>
                  <a:srgbClr val="6E332E"/>
                </a:solidFill>
                <a:latin typeface="Lucida Sans Unicode"/>
                <a:cs typeface="Lucida Sans Unicode"/>
              </a:rPr>
              <a:t>t</a:t>
            </a:r>
            <a:r>
              <a:rPr sz="2650" spc="-15" dirty="0">
                <a:solidFill>
                  <a:srgbClr val="6E332E"/>
                </a:solidFill>
                <a:latin typeface="Lucida Sans Unicode"/>
                <a:cs typeface="Lucida Sans Unicode"/>
              </a:rPr>
              <a:t>a</a:t>
            </a:r>
            <a:r>
              <a:rPr sz="2650" spc="-130" dirty="0">
                <a:solidFill>
                  <a:srgbClr val="6E332E"/>
                </a:solidFill>
                <a:latin typeface="Lucida Sans Unicode"/>
                <a:cs typeface="Lucida Sans Unicode"/>
              </a:rPr>
              <a:t>i</a:t>
            </a:r>
            <a:r>
              <a:rPr sz="2650" spc="-75" dirty="0">
                <a:solidFill>
                  <a:srgbClr val="6E332E"/>
                </a:solidFill>
                <a:latin typeface="Lucida Sans Unicode"/>
                <a:cs typeface="Lucida Sans Unicode"/>
              </a:rPr>
              <a:t>n  </a:t>
            </a:r>
            <a:r>
              <a:rPr sz="2650" spc="170" dirty="0">
                <a:solidFill>
                  <a:srgbClr val="6E332E"/>
                </a:solidFill>
                <a:latin typeface="Lucida Sans Unicode"/>
                <a:cs typeface="Lucida Sans Unicode"/>
              </a:rPr>
              <a:t>c</a:t>
            </a:r>
            <a:r>
              <a:rPr sz="2650" spc="-45" dirty="0">
                <a:solidFill>
                  <a:srgbClr val="6E332E"/>
                </a:solidFill>
                <a:latin typeface="Lucida Sans Unicode"/>
                <a:cs typeface="Lucida Sans Unicode"/>
              </a:rPr>
              <a:t>o</a:t>
            </a:r>
            <a:r>
              <a:rPr sz="2650" spc="-175" dirty="0">
                <a:solidFill>
                  <a:srgbClr val="6E332E"/>
                </a:solidFill>
                <a:latin typeface="Lucida Sans Unicode"/>
                <a:cs typeface="Lucida Sans Unicode"/>
              </a:rPr>
              <a:t>l</a:t>
            </a:r>
            <a:r>
              <a:rPr sz="2650" spc="-114" dirty="0">
                <a:solidFill>
                  <a:srgbClr val="6E332E"/>
                </a:solidFill>
                <a:latin typeface="Lucida Sans Unicode"/>
                <a:cs typeface="Lucida Sans Unicode"/>
              </a:rPr>
              <a:t>u</a:t>
            </a:r>
            <a:r>
              <a:rPr sz="2650" spc="-75" dirty="0">
                <a:solidFill>
                  <a:srgbClr val="6E332E"/>
                </a:solidFill>
                <a:latin typeface="Lucida Sans Unicode"/>
                <a:cs typeface="Lucida Sans Unicode"/>
              </a:rPr>
              <a:t>m</a:t>
            </a:r>
            <a:r>
              <a:rPr sz="2650" spc="-114" dirty="0">
                <a:solidFill>
                  <a:srgbClr val="6E332E"/>
                </a:solidFill>
                <a:latin typeface="Lucida Sans Unicode"/>
                <a:cs typeface="Lucida Sans Unicode"/>
              </a:rPr>
              <a:t>n</a:t>
            </a:r>
            <a:r>
              <a:rPr sz="2650" spc="-10" dirty="0">
                <a:solidFill>
                  <a:srgbClr val="6E332E"/>
                </a:solidFill>
                <a:latin typeface="Lucida Sans Unicode"/>
                <a:cs typeface="Lucida Sans Unicode"/>
              </a:rPr>
              <a:t>s</a:t>
            </a:r>
            <a:r>
              <a:rPr sz="2650" spc="-130" dirty="0">
                <a:solidFill>
                  <a:srgbClr val="6E332E"/>
                </a:solidFill>
                <a:latin typeface="Lucida Sans Unicode"/>
                <a:cs typeface="Lucida Sans Unicode"/>
              </a:rPr>
              <a:t> </a:t>
            </a:r>
            <a:r>
              <a:rPr sz="2650" spc="40" dirty="0">
                <a:solidFill>
                  <a:srgbClr val="6E332E"/>
                </a:solidFill>
                <a:latin typeface="Lucida Sans Unicode"/>
                <a:cs typeface="Lucida Sans Unicode"/>
              </a:rPr>
              <a:t>t</a:t>
            </a:r>
            <a:r>
              <a:rPr sz="2650" spc="-40" dirty="0">
                <a:solidFill>
                  <a:srgbClr val="6E332E"/>
                </a:solidFill>
                <a:latin typeface="Lucida Sans Unicode"/>
                <a:cs typeface="Lucida Sans Unicode"/>
              </a:rPr>
              <a:t>o</a:t>
            </a:r>
            <a:r>
              <a:rPr sz="2650" spc="-130" dirty="0">
                <a:solidFill>
                  <a:srgbClr val="6E332E"/>
                </a:solidFill>
                <a:latin typeface="Lucida Sans Unicode"/>
                <a:cs typeface="Lucida Sans Unicode"/>
              </a:rPr>
              <a:t> </a:t>
            </a:r>
            <a:r>
              <a:rPr sz="2650" spc="40" dirty="0">
                <a:solidFill>
                  <a:srgbClr val="6E332E"/>
                </a:solidFill>
                <a:latin typeface="Lucida Sans Unicode"/>
                <a:cs typeface="Lucida Sans Unicode"/>
              </a:rPr>
              <a:t>t</a:t>
            </a:r>
            <a:r>
              <a:rPr sz="2650" spc="-114" dirty="0">
                <a:solidFill>
                  <a:srgbClr val="6E332E"/>
                </a:solidFill>
                <a:latin typeface="Lucida Sans Unicode"/>
                <a:cs typeface="Lucida Sans Unicode"/>
              </a:rPr>
              <a:t>h</a:t>
            </a:r>
            <a:r>
              <a:rPr sz="2650" spc="45" dirty="0">
                <a:solidFill>
                  <a:srgbClr val="6E332E"/>
                </a:solidFill>
                <a:latin typeface="Lucida Sans Unicode"/>
                <a:cs typeface="Lucida Sans Unicode"/>
              </a:rPr>
              <a:t>e</a:t>
            </a:r>
            <a:r>
              <a:rPr sz="2650" spc="-130" dirty="0">
                <a:solidFill>
                  <a:srgbClr val="6E332E"/>
                </a:solidFill>
                <a:latin typeface="Lucida Sans Unicode"/>
                <a:cs typeface="Lucida Sans Unicode"/>
              </a:rPr>
              <a:t>i</a:t>
            </a:r>
            <a:r>
              <a:rPr sz="2650" spc="-110" dirty="0">
                <a:solidFill>
                  <a:srgbClr val="6E332E"/>
                </a:solidFill>
                <a:latin typeface="Lucida Sans Unicode"/>
                <a:cs typeface="Lucida Sans Unicode"/>
              </a:rPr>
              <a:t>r</a:t>
            </a:r>
            <a:r>
              <a:rPr sz="2650" spc="-130" dirty="0">
                <a:solidFill>
                  <a:srgbClr val="6E332E"/>
                </a:solidFill>
                <a:latin typeface="Lucida Sans Unicode"/>
                <a:cs typeface="Lucida Sans Unicode"/>
              </a:rPr>
              <a:t> </a:t>
            </a:r>
            <a:r>
              <a:rPr sz="2650" spc="-45" dirty="0">
                <a:solidFill>
                  <a:srgbClr val="6E332E"/>
                </a:solidFill>
                <a:latin typeface="Lucida Sans Unicode"/>
                <a:cs typeface="Lucida Sans Unicode"/>
              </a:rPr>
              <a:t>o</a:t>
            </a:r>
            <a:r>
              <a:rPr sz="2650" spc="-114" dirty="0">
                <a:solidFill>
                  <a:srgbClr val="6E332E"/>
                </a:solidFill>
                <a:latin typeface="Lucida Sans Unicode"/>
                <a:cs typeface="Lucida Sans Unicode"/>
              </a:rPr>
              <a:t>r</a:t>
            </a:r>
            <a:r>
              <a:rPr sz="2650" spc="-130" dirty="0">
                <a:solidFill>
                  <a:srgbClr val="6E332E"/>
                </a:solidFill>
                <a:latin typeface="Lucida Sans Unicode"/>
                <a:cs typeface="Lucida Sans Unicode"/>
              </a:rPr>
              <a:t>i</a:t>
            </a:r>
            <a:r>
              <a:rPr sz="2650" spc="-175" dirty="0">
                <a:solidFill>
                  <a:srgbClr val="6E332E"/>
                </a:solidFill>
                <a:latin typeface="Lucida Sans Unicode"/>
                <a:cs typeface="Lucida Sans Unicode"/>
              </a:rPr>
              <a:t>g</a:t>
            </a:r>
            <a:r>
              <a:rPr sz="2650" spc="-130" dirty="0">
                <a:solidFill>
                  <a:srgbClr val="6E332E"/>
                </a:solidFill>
                <a:latin typeface="Lucida Sans Unicode"/>
                <a:cs typeface="Lucida Sans Unicode"/>
              </a:rPr>
              <a:t>i</a:t>
            </a:r>
            <a:r>
              <a:rPr sz="2650" spc="-114" dirty="0">
                <a:solidFill>
                  <a:srgbClr val="6E332E"/>
                </a:solidFill>
                <a:latin typeface="Lucida Sans Unicode"/>
                <a:cs typeface="Lucida Sans Unicode"/>
              </a:rPr>
              <a:t>n</a:t>
            </a:r>
            <a:r>
              <a:rPr sz="2650" spc="-15" dirty="0">
                <a:solidFill>
                  <a:srgbClr val="6E332E"/>
                </a:solidFill>
                <a:latin typeface="Lucida Sans Unicode"/>
                <a:cs typeface="Lucida Sans Unicode"/>
              </a:rPr>
              <a:t>a</a:t>
            </a:r>
            <a:r>
              <a:rPr sz="2650" spc="-170" dirty="0">
                <a:solidFill>
                  <a:srgbClr val="6E332E"/>
                </a:solidFill>
                <a:latin typeface="Lucida Sans Unicode"/>
                <a:cs typeface="Lucida Sans Unicode"/>
              </a:rPr>
              <a:t>l</a:t>
            </a:r>
            <a:r>
              <a:rPr sz="2650" spc="-130" dirty="0">
                <a:solidFill>
                  <a:srgbClr val="6E332E"/>
                </a:solidFill>
                <a:latin typeface="Lucida Sans Unicode"/>
                <a:cs typeface="Lucida Sans Unicode"/>
              </a:rPr>
              <a:t> </a:t>
            </a:r>
            <a:r>
              <a:rPr sz="2650" spc="170" dirty="0">
                <a:solidFill>
                  <a:srgbClr val="6E332E"/>
                </a:solidFill>
                <a:latin typeface="Lucida Sans Unicode"/>
                <a:cs typeface="Lucida Sans Unicode"/>
              </a:rPr>
              <a:t>c</a:t>
            </a:r>
            <a:r>
              <a:rPr sz="2650" spc="-15" dirty="0">
                <a:solidFill>
                  <a:srgbClr val="6E332E"/>
                </a:solidFill>
                <a:latin typeface="Lucida Sans Unicode"/>
                <a:cs typeface="Lucida Sans Unicode"/>
              </a:rPr>
              <a:t>a</a:t>
            </a:r>
            <a:r>
              <a:rPr sz="2650" spc="40" dirty="0">
                <a:solidFill>
                  <a:srgbClr val="6E332E"/>
                </a:solidFill>
                <a:latin typeface="Lucida Sans Unicode"/>
                <a:cs typeface="Lucida Sans Unicode"/>
              </a:rPr>
              <a:t>t</a:t>
            </a:r>
            <a:r>
              <a:rPr sz="2650" spc="45" dirty="0">
                <a:solidFill>
                  <a:srgbClr val="6E332E"/>
                </a:solidFill>
                <a:latin typeface="Lucida Sans Unicode"/>
                <a:cs typeface="Lucida Sans Unicode"/>
              </a:rPr>
              <a:t>e</a:t>
            </a:r>
            <a:r>
              <a:rPr sz="2650" spc="-175" dirty="0">
                <a:solidFill>
                  <a:srgbClr val="6E332E"/>
                </a:solidFill>
                <a:latin typeface="Lucida Sans Unicode"/>
                <a:cs typeface="Lucida Sans Unicode"/>
              </a:rPr>
              <a:t>g</a:t>
            </a:r>
            <a:r>
              <a:rPr sz="2650" spc="-45" dirty="0">
                <a:solidFill>
                  <a:srgbClr val="6E332E"/>
                </a:solidFill>
                <a:latin typeface="Lucida Sans Unicode"/>
                <a:cs typeface="Lucida Sans Unicode"/>
              </a:rPr>
              <a:t>o</a:t>
            </a:r>
            <a:r>
              <a:rPr sz="2650" spc="-114" dirty="0">
                <a:solidFill>
                  <a:srgbClr val="6E332E"/>
                </a:solidFill>
                <a:latin typeface="Lucida Sans Unicode"/>
                <a:cs typeface="Lucida Sans Unicode"/>
              </a:rPr>
              <a:t>r</a:t>
            </a:r>
            <a:r>
              <a:rPr sz="2650" spc="-130" dirty="0">
                <a:solidFill>
                  <a:srgbClr val="6E332E"/>
                </a:solidFill>
                <a:latin typeface="Lucida Sans Unicode"/>
                <a:cs typeface="Lucida Sans Unicode"/>
              </a:rPr>
              <a:t>i</a:t>
            </a:r>
            <a:r>
              <a:rPr sz="2650" spc="170" dirty="0">
                <a:solidFill>
                  <a:srgbClr val="6E332E"/>
                </a:solidFill>
                <a:latin typeface="Lucida Sans Unicode"/>
                <a:cs typeface="Lucida Sans Unicode"/>
              </a:rPr>
              <a:t>c</a:t>
            </a:r>
            <a:r>
              <a:rPr sz="2650" spc="-15" dirty="0">
                <a:solidFill>
                  <a:srgbClr val="6E332E"/>
                </a:solidFill>
                <a:latin typeface="Lucida Sans Unicode"/>
                <a:cs typeface="Lucida Sans Unicode"/>
              </a:rPr>
              <a:t>a</a:t>
            </a:r>
            <a:r>
              <a:rPr sz="2650" spc="-180" dirty="0">
                <a:solidFill>
                  <a:srgbClr val="6E332E"/>
                </a:solidFill>
                <a:latin typeface="Lucida Sans Unicode"/>
                <a:cs typeface="Lucida Sans Unicode"/>
              </a:rPr>
              <a:t>l  </a:t>
            </a:r>
            <a:r>
              <a:rPr sz="2650" spc="-125" dirty="0">
                <a:solidFill>
                  <a:srgbClr val="6E332E"/>
                </a:solidFill>
                <a:latin typeface="Lucida Sans Unicode"/>
                <a:cs typeface="Lucida Sans Unicode"/>
              </a:rPr>
              <a:t>form.</a:t>
            </a:r>
            <a:endParaRPr sz="2650" dirty="0">
              <a:latin typeface="Lucida Sans Unicode"/>
              <a:cs typeface="Lucida Sans Unicode"/>
            </a:endParaRPr>
          </a:p>
        </p:txBody>
      </p:sp>
      <p:sp>
        <p:nvSpPr>
          <p:cNvPr id="20" name="Rounded Rectangle 19">
            <a:extLst>
              <a:ext uri="{FF2B5EF4-FFF2-40B4-BE49-F238E27FC236}">
                <a16:creationId xmlns:a16="http://schemas.microsoft.com/office/drawing/2014/main" id="{78E603C1-22FC-246C-DFA3-B5CE6A8D6B51}"/>
              </a:ext>
            </a:extLst>
          </p:cNvPr>
          <p:cNvSpPr/>
          <p:nvPr/>
        </p:nvSpPr>
        <p:spPr>
          <a:xfrm>
            <a:off x="228600" y="571500"/>
            <a:ext cx="4834151" cy="1447800"/>
          </a:xfrm>
          <a:prstGeom prst="roundRect">
            <a:avLst/>
          </a:prstGeom>
          <a:noFill/>
          <a:ln w="63500">
            <a:solidFill>
              <a:srgbClr val="6E33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bject 9">
            <a:extLst>
              <a:ext uri="{FF2B5EF4-FFF2-40B4-BE49-F238E27FC236}">
                <a16:creationId xmlns:a16="http://schemas.microsoft.com/office/drawing/2014/main" id="{AA02DE25-55E9-6110-621C-379A071B8463}"/>
              </a:ext>
            </a:extLst>
          </p:cNvPr>
          <p:cNvSpPr txBox="1"/>
          <p:nvPr/>
        </p:nvSpPr>
        <p:spPr>
          <a:xfrm>
            <a:off x="4572000" y="8877300"/>
            <a:ext cx="9829800" cy="621965"/>
          </a:xfrm>
          <a:prstGeom prst="rect">
            <a:avLst/>
          </a:prstGeom>
          <a:solidFill>
            <a:srgbClr val="6E332E"/>
          </a:solidFill>
          <a:ln w="22225">
            <a:solidFill>
              <a:schemeClr val="bg1"/>
            </a:solidFill>
          </a:ln>
        </p:spPr>
        <p:txBody>
          <a:bodyPr vert="horz" wrap="square" lIns="0" tIns="173990" rIns="0" bIns="0" rtlCol="0">
            <a:spAutoFit/>
          </a:bodyPr>
          <a:lstStyle/>
          <a:p>
            <a:pPr marL="971550">
              <a:lnSpc>
                <a:spcPct val="100000"/>
              </a:lnSpc>
              <a:spcBef>
                <a:spcPts val="1370"/>
              </a:spcBef>
              <a:tabLst>
                <a:tab pos="3001645" algn="l"/>
              </a:tabLst>
            </a:pPr>
            <a:r>
              <a:rPr lang="en-US" sz="2900" spc="75" dirty="0">
                <a:solidFill>
                  <a:srgbClr val="FFFFFF"/>
                </a:solidFill>
                <a:latin typeface="Lucida Sans Unicode"/>
                <a:cs typeface="Lucida Sans Unicode"/>
              </a:rPr>
              <a:t>Data Dragons</a:t>
            </a:r>
            <a:r>
              <a:rPr sz="2900" spc="45" dirty="0">
                <a:solidFill>
                  <a:srgbClr val="FFFFFF"/>
                </a:solidFill>
                <a:latin typeface="Lucida Sans Unicode"/>
                <a:cs typeface="Lucida Sans Unicode"/>
              </a:rPr>
              <a:t> </a:t>
            </a:r>
            <a:r>
              <a:rPr sz="2900" spc="-409" dirty="0">
                <a:solidFill>
                  <a:srgbClr val="FFFFFF"/>
                </a:solidFill>
                <a:latin typeface="Lucida Sans Unicode"/>
                <a:cs typeface="Lucida Sans Unicode"/>
              </a:rPr>
              <a:t>|</a:t>
            </a:r>
            <a:r>
              <a:rPr lang="en-US" sz="2900" spc="-409" dirty="0">
                <a:solidFill>
                  <a:srgbClr val="FFFFFF"/>
                </a:solidFill>
                <a:latin typeface="Lucida Sans Unicode"/>
                <a:cs typeface="Lucida Sans Unicode"/>
              </a:rPr>
              <a:t>     </a:t>
            </a:r>
            <a:r>
              <a:rPr sz="2900" spc="130" dirty="0">
                <a:solidFill>
                  <a:srgbClr val="FFFFFF"/>
                </a:solidFill>
                <a:latin typeface="Lucida Sans Unicode"/>
                <a:cs typeface="Lucida Sans Unicode"/>
              </a:rPr>
              <a:t>University</a:t>
            </a:r>
            <a:r>
              <a:rPr sz="2900" spc="25" dirty="0">
                <a:solidFill>
                  <a:srgbClr val="FFFFFF"/>
                </a:solidFill>
                <a:latin typeface="Lucida Sans Unicode"/>
                <a:cs typeface="Lucida Sans Unicode"/>
              </a:rPr>
              <a:t> </a:t>
            </a:r>
            <a:r>
              <a:rPr sz="2900" spc="110" dirty="0">
                <a:solidFill>
                  <a:srgbClr val="FFFFFF"/>
                </a:solidFill>
                <a:latin typeface="Lucida Sans Unicode"/>
                <a:cs typeface="Lucida Sans Unicode"/>
              </a:rPr>
              <a:t>of</a:t>
            </a:r>
            <a:r>
              <a:rPr sz="2900" spc="20" dirty="0">
                <a:solidFill>
                  <a:srgbClr val="FFFFFF"/>
                </a:solidFill>
                <a:latin typeface="Lucida Sans Unicode"/>
                <a:cs typeface="Lucida Sans Unicode"/>
              </a:rPr>
              <a:t> </a:t>
            </a:r>
            <a:r>
              <a:rPr sz="2900" spc="95" dirty="0">
                <a:solidFill>
                  <a:srgbClr val="FFFFFF"/>
                </a:solidFill>
                <a:latin typeface="Lucida Sans Unicode"/>
                <a:cs typeface="Lucida Sans Unicode"/>
              </a:rPr>
              <a:t>South</a:t>
            </a:r>
            <a:r>
              <a:rPr sz="2900" spc="25" dirty="0">
                <a:solidFill>
                  <a:srgbClr val="FFFFFF"/>
                </a:solidFill>
                <a:latin typeface="Lucida Sans Unicode"/>
                <a:cs typeface="Lucida Sans Unicode"/>
              </a:rPr>
              <a:t> </a:t>
            </a:r>
            <a:r>
              <a:rPr sz="2900" spc="190" dirty="0">
                <a:solidFill>
                  <a:srgbClr val="FFFFFF"/>
                </a:solidFill>
                <a:latin typeface="Lucida Sans Unicode"/>
                <a:cs typeface="Lucida Sans Unicode"/>
              </a:rPr>
              <a:t>Florida</a:t>
            </a:r>
            <a:endParaRPr sz="2900" dirty="0">
              <a:latin typeface="Lucida Sans Unicode"/>
              <a:cs typeface="Lucida Sans Unicod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5813634" y="954274"/>
            <a:ext cx="148826" cy="148826"/>
          </a:xfrm>
          <a:prstGeom prst="rect">
            <a:avLst/>
          </a:prstGeom>
        </p:spPr>
      </p:pic>
      <p:grpSp>
        <p:nvGrpSpPr>
          <p:cNvPr id="4" name="object 4"/>
          <p:cNvGrpSpPr/>
          <p:nvPr/>
        </p:nvGrpSpPr>
        <p:grpSpPr>
          <a:xfrm>
            <a:off x="0" y="9143825"/>
            <a:ext cx="5626100" cy="152400"/>
            <a:chOff x="0" y="9143825"/>
            <a:chExt cx="5626100" cy="152400"/>
          </a:xfrm>
        </p:grpSpPr>
        <p:sp>
          <p:nvSpPr>
            <p:cNvPr id="5" name="object 5"/>
            <p:cNvSpPr/>
            <p:nvPr/>
          </p:nvSpPr>
          <p:spPr>
            <a:xfrm>
              <a:off x="0" y="9200975"/>
              <a:ext cx="5483225" cy="38100"/>
            </a:xfrm>
            <a:custGeom>
              <a:avLst/>
              <a:gdLst/>
              <a:ahLst/>
              <a:cxnLst/>
              <a:rect l="l" t="t" r="r" b="b"/>
              <a:pathLst>
                <a:path w="5483225" h="38100">
                  <a:moveTo>
                    <a:pt x="0" y="38099"/>
                  </a:moveTo>
                  <a:lnTo>
                    <a:pt x="0" y="0"/>
                  </a:lnTo>
                  <a:lnTo>
                    <a:pt x="5483037" y="0"/>
                  </a:lnTo>
                  <a:lnTo>
                    <a:pt x="5483037" y="38099"/>
                  </a:lnTo>
                  <a:lnTo>
                    <a:pt x="0" y="38099"/>
                  </a:lnTo>
                  <a:close/>
                </a:path>
              </a:pathLst>
            </a:custGeom>
            <a:solidFill>
              <a:srgbClr val="6E332E"/>
            </a:solidFill>
          </p:spPr>
          <p:txBody>
            <a:bodyPr wrap="square" lIns="0" tIns="0" rIns="0" bIns="0" rtlCol="0"/>
            <a:lstStyle/>
            <a:p>
              <a:endParaRPr/>
            </a:p>
          </p:txBody>
        </p:sp>
        <p:pic>
          <p:nvPicPr>
            <p:cNvPr id="6" name="object 6"/>
            <p:cNvPicPr/>
            <p:nvPr/>
          </p:nvPicPr>
          <p:blipFill>
            <a:blip r:embed="rId3" cstate="print"/>
            <a:stretch>
              <a:fillRect/>
            </a:stretch>
          </p:blipFill>
          <p:spPr>
            <a:xfrm>
              <a:off x="5473512" y="9143825"/>
              <a:ext cx="152399" cy="152399"/>
            </a:xfrm>
            <a:prstGeom prst="rect">
              <a:avLst/>
            </a:prstGeom>
          </p:spPr>
        </p:pic>
      </p:grpSp>
      <p:grpSp>
        <p:nvGrpSpPr>
          <p:cNvPr id="7" name="object 7"/>
          <p:cNvGrpSpPr/>
          <p:nvPr/>
        </p:nvGrpSpPr>
        <p:grpSpPr>
          <a:xfrm>
            <a:off x="12662038" y="9143825"/>
            <a:ext cx="5626100" cy="152400"/>
            <a:chOff x="12662038" y="9143825"/>
            <a:chExt cx="5626100" cy="152400"/>
          </a:xfrm>
        </p:grpSpPr>
        <p:sp>
          <p:nvSpPr>
            <p:cNvPr id="8" name="object 8"/>
            <p:cNvSpPr/>
            <p:nvPr/>
          </p:nvSpPr>
          <p:spPr>
            <a:xfrm>
              <a:off x="12804913" y="9200975"/>
              <a:ext cx="5483225" cy="38100"/>
            </a:xfrm>
            <a:custGeom>
              <a:avLst/>
              <a:gdLst/>
              <a:ahLst/>
              <a:cxnLst/>
              <a:rect l="l" t="t" r="r" b="b"/>
              <a:pathLst>
                <a:path w="5483225" h="38100">
                  <a:moveTo>
                    <a:pt x="5483086" y="0"/>
                  </a:moveTo>
                  <a:lnTo>
                    <a:pt x="5483086" y="38099"/>
                  </a:lnTo>
                  <a:lnTo>
                    <a:pt x="0" y="38099"/>
                  </a:lnTo>
                  <a:lnTo>
                    <a:pt x="0" y="0"/>
                  </a:lnTo>
                  <a:lnTo>
                    <a:pt x="5483086" y="0"/>
                  </a:lnTo>
                  <a:close/>
                </a:path>
              </a:pathLst>
            </a:custGeom>
            <a:solidFill>
              <a:srgbClr val="6E332E"/>
            </a:solidFill>
          </p:spPr>
          <p:txBody>
            <a:bodyPr wrap="square" lIns="0" tIns="0" rIns="0" bIns="0" rtlCol="0"/>
            <a:lstStyle/>
            <a:p>
              <a:endParaRPr/>
            </a:p>
          </p:txBody>
        </p:sp>
        <p:pic>
          <p:nvPicPr>
            <p:cNvPr id="9" name="object 9"/>
            <p:cNvPicPr/>
            <p:nvPr/>
          </p:nvPicPr>
          <p:blipFill>
            <a:blip r:embed="rId4" cstate="print"/>
            <a:stretch>
              <a:fillRect/>
            </a:stretch>
          </p:blipFill>
          <p:spPr>
            <a:xfrm>
              <a:off x="12662038" y="9143825"/>
              <a:ext cx="152399" cy="152399"/>
            </a:xfrm>
            <a:prstGeom prst="rect">
              <a:avLst/>
            </a:prstGeom>
          </p:spPr>
        </p:pic>
      </p:grpSp>
      <p:pic>
        <p:nvPicPr>
          <p:cNvPr id="10" name="object 10"/>
          <p:cNvPicPr/>
          <p:nvPr/>
        </p:nvPicPr>
        <p:blipFill>
          <a:blip r:embed="rId5" cstate="print"/>
          <a:stretch>
            <a:fillRect/>
          </a:stretch>
        </p:blipFill>
        <p:spPr>
          <a:xfrm>
            <a:off x="15633394" y="973324"/>
            <a:ext cx="110747" cy="110749"/>
          </a:xfrm>
          <a:prstGeom prst="rect">
            <a:avLst/>
          </a:prstGeom>
        </p:spPr>
      </p:pic>
      <p:pic>
        <p:nvPicPr>
          <p:cNvPr id="11" name="object 11"/>
          <p:cNvPicPr/>
          <p:nvPr/>
        </p:nvPicPr>
        <p:blipFill>
          <a:blip r:embed="rId6" cstate="print"/>
          <a:stretch>
            <a:fillRect/>
          </a:stretch>
        </p:blipFill>
        <p:spPr>
          <a:xfrm>
            <a:off x="15415051" y="954274"/>
            <a:ext cx="148827" cy="148826"/>
          </a:xfrm>
          <a:prstGeom prst="rect">
            <a:avLst/>
          </a:prstGeom>
        </p:spPr>
      </p:pic>
      <p:grpSp>
        <p:nvGrpSpPr>
          <p:cNvPr id="12" name="object 12"/>
          <p:cNvGrpSpPr/>
          <p:nvPr/>
        </p:nvGrpSpPr>
        <p:grpSpPr>
          <a:xfrm>
            <a:off x="9564421" y="3413892"/>
            <a:ext cx="6283960" cy="4766310"/>
            <a:chOff x="9564421" y="3413892"/>
            <a:chExt cx="6283960" cy="4766310"/>
          </a:xfrm>
        </p:grpSpPr>
        <p:pic>
          <p:nvPicPr>
            <p:cNvPr id="13" name="object 13"/>
            <p:cNvPicPr/>
            <p:nvPr/>
          </p:nvPicPr>
          <p:blipFill>
            <a:blip r:embed="rId7" cstate="print"/>
            <a:stretch>
              <a:fillRect/>
            </a:stretch>
          </p:blipFill>
          <p:spPr>
            <a:xfrm>
              <a:off x="10622416" y="4925703"/>
              <a:ext cx="103141" cy="103141"/>
            </a:xfrm>
            <a:prstGeom prst="rect">
              <a:avLst/>
            </a:prstGeom>
          </p:spPr>
        </p:pic>
        <p:pic>
          <p:nvPicPr>
            <p:cNvPr id="14" name="object 14"/>
            <p:cNvPicPr/>
            <p:nvPr/>
          </p:nvPicPr>
          <p:blipFill>
            <a:blip r:embed="rId7" cstate="print"/>
            <a:stretch>
              <a:fillRect/>
            </a:stretch>
          </p:blipFill>
          <p:spPr>
            <a:xfrm>
              <a:off x="10622416" y="6214969"/>
              <a:ext cx="103141" cy="103141"/>
            </a:xfrm>
            <a:prstGeom prst="rect">
              <a:avLst/>
            </a:prstGeom>
          </p:spPr>
        </p:pic>
        <p:pic>
          <p:nvPicPr>
            <p:cNvPr id="15" name="object 15"/>
            <p:cNvPicPr/>
            <p:nvPr/>
          </p:nvPicPr>
          <p:blipFill>
            <a:blip r:embed="rId7" cstate="print"/>
            <a:stretch>
              <a:fillRect/>
            </a:stretch>
          </p:blipFill>
          <p:spPr>
            <a:xfrm>
              <a:off x="10622416" y="7074480"/>
              <a:ext cx="103141" cy="103141"/>
            </a:xfrm>
            <a:prstGeom prst="rect">
              <a:avLst/>
            </a:prstGeom>
          </p:spPr>
        </p:pic>
        <p:sp>
          <p:nvSpPr>
            <p:cNvPr id="16" name="object 16"/>
            <p:cNvSpPr/>
            <p:nvPr/>
          </p:nvSpPr>
          <p:spPr>
            <a:xfrm>
              <a:off x="9583471" y="3490092"/>
              <a:ext cx="6122035" cy="4613910"/>
            </a:xfrm>
            <a:custGeom>
              <a:avLst/>
              <a:gdLst/>
              <a:ahLst/>
              <a:cxnLst/>
              <a:rect l="l" t="t" r="r" b="b"/>
              <a:pathLst>
                <a:path w="6122034" h="4613909">
                  <a:moveTo>
                    <a:pt x="1298634" y="0"/>
                  </a:moveTo>
                  <a:lnTo>
                    <a:pt x="228599" y="0"/>
                  </a:lnTo>
                  <a:lnTo>
                    <a:pt x="182529" y="4644"/>
                  </a:lnTo>
                  <a:lnTo>
                    <a:pt x="139618" y="17964"/>
                  </a:lnTo>
                  <a:lnTo>
                    <a:pt x="100787" y="39041"/>
                  </a:lnTo>
                  <a:lnTo>
                    <a:pt x="66955" y="66955"/>
                  </a:lnTo>
                  <a:lnTo>
                    <a:pt x="39041" y="100787"/>
                  </a:lnTo>
                  <a:lnTo>
                    <a:pt x="17964" y="139618"/>
                  </a:lnTo>
                  <a:lnTo>
                    <a:pt x="4644" y="182529"/>
                  </a:lnTo>
                  <a:lnTo>
                    <a:pt x="0" y="228599"/>
                  </a:lnTo>
                  <a:lnTo>
                    <a:pt x="0" y="4384861"/>
                  </a:lnTo>
                  <a:lnTo>
                    <a:pt x="4644" y="4430932"/>
                  </a:lnTo>
                  <a:lnTo>
                    <a:pt x="17964" y="4473842"/>
                  </a:lnTo>
                  <a:lnTo>
                    <a:pt x="39041" y="4512673"/>
                  </a:lnTo>
                  <a:lnTo>
                    <a:pt x="66955" y="4546506"/>
                  </a:lnTo>
                  <a:lnTo>
                    <a:pt x="100787" y="4574420"/>
                  </a:lnTo>
                  <a:lnTo>
                    <a:pt x="139618" y="4595496"/>
                  </a:lnTo>
                  <a:lnTo>
                    <a:pt x="182529" y="4608817"/>
                  </a:lnTo>
                  <a:lnTo>
                    <a:pt x="228599" y="4613461"/>
                  </a:lnTo>
                  <a:lnTo>
                    <a:pt x="6121922" y="4613461"/>
                  </a:lnTo>
                </a:path>
              </a:pathLst>
            </a:custGeom>
            <a:ln w="38099">
              <a:solidFill>
                <a:srgbClr val="6E332E"/>
              </a:solidFill>
            </a:ln>
          </p:spPr>
          <p:txBody>
            <a:bodyPr wrap="square" lIns="0" tIns="0" rIns="0" bIns="0" rtlCol="0"/>
            <a:lstStyle/>
            <a:p>
              <a:endParaRPr/>
            </a:p>
          </p:txBody>
        </p:sp>
        <p:pic>
          <p:nvPicPr>
            <p:cNvPr id="17" name="object 17"/>
            <p:cNvPicPr/>
            <p:nvPr/>
          </p:nvPicPr>
          <p:blipFill>
            <a:blip r:embed="rId3" cstate="print"/>
            <a:stretch>
              <a:fillRect/>
            </a:stretch>
          </p:blipFill>
          <p:spPr>
            <a:xfrm>
              <a:off x="10872581" y="3413892"/>
              <a:ext cx="152399" cy="152399"/>
            </a:xfrm>
            <a:prstGeom prst="rect">
              <a:avLst/>
            </a:prstGeom>
          </p:spPr>
        </p:pic>
        <p:pic>
          <p:nvPicPr>
            <p:cNvPr id="18" name="object 18"/>
            <p:cNvPicPr/>
            <p:nvPr/>
          </p:nvPicPr>
          <p:blipFill>
            <a:blip r:embed="rId3" cstate="print"/>
            <a:stretch>
              <a:fillRect/>
            </a:stretch>
          </p:blipFill>
          <p:spPr>
            <a:xfrm>
              <a:off x="15695869" y="8027353"/>
              <a:ext cx="152399" cy="152399"/>
            </a:xfrm>
            <a:prstGeom prst="rect">
              <a:avLst/>
            </a:prstGeom>
          </p:spPr>
        </p:pic>
      </p:grpSp>
      <p:pic>
        <p:nvPicPr>
          <p:cNvPr id="19" name="object 19"/>
          <p:cNvPicPr/>
          <p:nvPr/>
        </p:nvPicPr>
        <p:blipFill>
          <a:blip r:embed="rId8" cstate="print"/>
          <a:stretch>
            <a:fillRect/>
          </a:stretch>
        </p:blipFill>
        <p:spPr>
          <a:xfrm>
            <a:off x="222195" y="3523275"/>
            <a:ext cx="8924924" cy="4648199"/>
          </a:xfrm>
          <a:prstGeom prst="rect">
            <a:avLst/>
          </a:prstGeom>
        </p:spPr>
      </p:pic>
      <p:sp>
        <p:nvSpPr>
          <p:cNvPr id="20" name="object 20"/>
          <p:cNvSpPr txBox="1">
            <a:spLocks noGrp="1"/>
          </p:cNvSpPr>
          <p:nvPr>
            <p:ph type="title"/>
          </p:nvPr>
        </p:nvSpPr>
        <p:spPr>
          <a:xfrm>
            <a:off x="877543" y="665067"/>
            <a:ext cx="3860800" cy="1233170"/>
          </a:xfrm>
          <a:prstGeom prst="rect">
            <a:avLst/>
          </a:prstGeom>
        </p:spPr>
        <p:txBody>
          <a:bodyPr vert="horz" wrap="square" lIns="0" tIns="210185" rIns="0" bIns="0" rtlCol="0">
            <a:spAutoFit/>
          </a:bodyPr>
          <a:lstStyle/>
          <a:p>
            <a:pPr marL="12700" marR="5080">
              <a:lnSpc>
                <a:spcPct val="72000"/>
              </a:lnSpc>
              <a:spcBef>
                <a:spcPts val="1655"/>
              </a:spcBef>
            </a:pPr>
            <a:r>
              <a:rPr sz="4600" b="0" spc="310" dirty="0">
                <a:solidFill>
                  <a:srgbClr val="6E332E"/>
                </a:solidFill>
                <a:latin typeface="Trebuchet MS"/>
                <a:cs typeface="Trebuchet MS"/>
              </a:rPr>
              <a:t>E</a:t>
            </a:r>
            <a:r>
              <a:rPr sz="4600" b="0" spc="795" dirty="0">
                <a:solidFill>
                  <a:srgbClr val="6E332E"/>
                </a:solidFill>
                <a:latin typeface="Trebuchet MS"/>
                <a:cs typeface="Trebuchet MS"/>
              </a:rPr>
              <a:t>x</a:t>
            </a:r>
            <a:r>
              <a:rPr sz="4600" b="0" spc="605" dirty="0">
                <a:solidFill>
                  <a:srgbClr val="6E332E"/>
                </a:solidFill>
                <a:latin typeface="Trebuchet MS"/>
                <a:cs typeface="Trebuchet MS"/>
              </a:rPr>
              <a:t>p</a:t>
            </a:r>
            <a:r>
              <a:rPr sz="4600" b="0" spc="894" dirty="0">
                <a:solidFill>
                  <a:srgbClr val="6E332E"/>
                </a:solidFill>
                <a:latin typeface="Trebuchet MS"/>
                <a:cs typeface="Trebuchet MS"/>
              </a:rPr>
              <a:t>l</a:t>
            </a:r>
            <a:r>
              <a:rPr sz="4600" b="0" spc="515" dirty="0">
                <a:solidFill>
                  <a:srgbClr val="6E332E"/>
                </a:solidFill>
                <a:latin typeface="Trebuchet MS"/>
                <a:cs typeface="Trebuchet MS"/>
              </a:rPr>
              <a:t>o</a:t>
            </a:r>
            <a:r>
              <a:rPr sz="4600" b="0" spc="450" dirty="0">
                <a:solidFill>
                  <a:srgbClr val="6E332E"/>
                </a:solidFill>
                <a:latin typeface="Trebuchet MS"/>
                <a:cs typeface="Trebuchet MS"/>
              </a:rPr>
              <a:t>r</a:t>
            </a:r>
            <a:r>
              <a:rPr sz="4600" b="0" spc="545" dirty="0">
                <a:solidFill>
                  <a:srgbClr val="6E332E"/>
                </a:solidFill>
                <a:latin typeface="Trebuchet MS"/>
                <a:cs typeface="Trebuchet MS"/>
              </a:rPr>
              <a:t>a</a:t>
            </a:r>
            <a:r>
              <a:rPr sz="4600" b="0" spc="500" dirty="0">
                <a:solidFill>
                  <a:srgbClr val="6E332E"/>
                </a:solidFill>
                <a:latin typeface="Trebuchet MS"/>
                <a:cs typeface="Trebuchet MS"/>
              </a:rPr>
              <a:t>t</a:t>
            </a:r>
            <a:r>
              <a:rPr sz="4600" b="0" spc="515" dirty="0">
                <a:solidFill>
                  <a:srgbClr val="6E332E"/>
                </a:solidFill>
                <a:latin typeface="Trebuchet MS"/>
                <a:cs typeface="Trebuchet MS"/>
              </a:rPr>
              <a:t>o</a:t>
            </a:r>
            <a:r>
              <a:rPr sz="4600" b="0" spc="450" dirty="0">
                <a:solidFill>
                  <a:srgbClr val="6E332E"/>
                </a:solidFill>
                <a:latin typeface="Trebuchet MS"/>
                <a:cs typeface="Trebuchet MS"/>
              </a:rPr>
              <a:t>r</a:t>
            </a:r>
            <a:r>
              <a:rPr sz="4600" b="0" spc="615" dirty="0">
                <a:solidFill>
                  <a:srgbClr val="6E332E"/>
                </a:solidFill>
                <a:latin typeface="Trebuchet MS"/>
                <a:cs typeface="Trebuchet MS"/>
              </a:rPr>
              <a:t>y  </a:t>
            </a:r>
            <a:r>
              <a:rPr sz="4600" b="0" spc="760" dirty="0">
                <a:solidFill>
                  <a:srgbClr val="6E332E"/>
                </a:solidFill>
                <a:latin typeface="Trebuchet MS"/>
                <a:cs typeface="Trebuchet MS"/>
              </a:rPr>
              <a:t>Analysis</a:t>
            </a:r>
            <a:endParaRPr sz="4600">
              <a:latin typeface="Trebuchet MS"/>
              <a:cs typeface="Trebuchet MS"/>
            </a:endParaRPr>
          </a:p>
        </p:txBody>
      </p:sp>
      <p:sp>
        <p:nvSpPr>
          <p:cNvPr id="21" name="object 21"/>
          <p:cNvSpPr txBox="1"/>
          <p:nvPr/>
        </p:nvSpPr>
        <p:spPr>
          <a:xfrm>
            <a:off x="16204131" y="814450"/>
            <a:ext cx="1068070" cy="330200"/>
          </a:xfrm>
          <a:prstGeom prst="rect">
            <a:avLst/>
          </a:prstGeom>
        </p:spPr>
        <p:txBody>
          <a:bodyPr vert="horz" wrap="square" lIns="0" tIns="12700" rIns="0" bIns="0" rtlCol="0">
            <a:spAutoFit/>
          </a:bodyPr>
          <a:lstStyle/>
          <a:p>
            <a:pPr marL="12700">
              <a:lnSpc>
                <a:spcPct val="100000"/>
              </a:lnSpc>
              <a:spcBef>
                <a:spcPts val="100"/>
              </a:spcBef>
            </a:pPr>
            <a:r>
              <a:rPr sz="2000" spc="160" dirty="0">
                <a:solidFill>
                  <a:srgbClr val="6E332E"/>
                </a:solidFill>
                <a:latin typeface="Trebuchet MS"/>
                <a:cs typeface="Trebuchet MS"/>
              </a:rPr>
              <a:t>Page</a:t>
            </a:r>
            <a:r>
              <a:rPr sz="2000" spc="-10" dirty="0">
                <a:solidFill>
                  <a:srgbClr val="6E332E"/>
                </a:solidFill>
                <a:latin typeface="Trebuchet MS"/>
                <a:cs typeface="Trebuchet MS"/>
              </a:rPr>
              <a:t> </a:t>
            </a:r>
            <a:r>
              <a:rPr sz="2000" spc="254" dirty="0">
                <a:solidFill>
                  <a:srgbClr val="6E332E"/>
                </a:solidFill>
                <a:latin typeface="Trebuchet MS"/>
                <a:cs typeface="Trebuchet MS"/>
              </a:rPr>
              <a:t>07</a:t>
            </a:r>
            <a:endParaRPr sz="2000">
              <a:latin typeface="Trebuchet MS"/>
              <a:cs typeface="Trebuchet MS"/>
            </a:endParaRPr>
          </a:p>
        </p:txBody>
      </p:sp>
      <p:sp>
        <p:nvSpPr>
          <p:cNvPr id="22" name="object 22"/>
          <p:cNvSpPr txBox="1"/>
          <p:nvPr/>
        </p:nvSpPr>
        <p:spPr>
          <a:xfrm>
            <a:off x="10343268" y="2672653"/>
            <a:ext cx="6160770" cy="5052060"/>
          </a:xfrm>
          <a:prstGeom prst="rect">
            <a:avLst/>
          </a:prstGeom>
        </p:spPr>
        <p:txBody>
          <a:bodyPr vert="horz" wrap="square" lIns="0" tIns="352425" rIns="0" bIns="0" rtlCol="0">
            <a:spAutoFit/>
          </a:bodyPr>
          <a:lstStyle/>
          <a:p>
            <a:pPr marL="983615" algn="ctr">
              <a:lnSpc>
                <a:spcPct val="100000"/>
              </a:lnSpc>
              <a:spcBef>
                <a:spcPts val="2775"/>
              </a:spcBef>
            </a:pPr>
            <a:r>
              <a:rPr sz="4600" spc="550" dirty="0">
                <a:solidFill>
                  <a:srgbClr val="6E332E"/>
                </a:solidFill>
                <a:latin typeface="Trebuchet MS"/>
                <a:cs typeface="Trebuchet MS"/>
              </a:rPr>
              <a:t>Target</a:t>
            </a:r>
            <a:r>
              <a:rPr sz="4600" spc="-135" dirty="0">
                <a:solidFill>
                  <a:srgbClr val="6E332E"/>
                </a:solidFill>
                <a:latin typeface="Trebuchet MS"/>
                <a:cs typeface="Trebuchet MS"/>
              </a:rPr>
              <a:t> </a:t>
            </a:r>
            <a:r>
              <a:rPr sz="4600" spc="660" dirty="0">
                <a:solidFill>
                  <a:srgbClr val="6E332E"/>
                </a:solidFill>
                <a:latin typeface="Trebuchet MS"/>
                <a:cs typeface="Trebuchet MS"/>
              </a:rPr>
              <a:t>Variable</a:t>
            </a:r>
            <a:endParaRPr sz="4600">
              <a:latin typeface="Trebuchet MS"/>
              <a:cs typeface="Trebuchet MS"/>
            </a:endParaRPr>
          </a:p>
          <a:p>
            <a:pPr marL="12700" marR="962025">
              <a:lnSpc>
                <a:spcPct val="117500"/>
              </a:lnSpc>
              <a:spcBef>
                <a:spcPts val="925"/>
              </a:spcBef>
            </a:pPr>
            <a:r>
              <a:rPr sz="2400" spc="-55" dirty="0">
                <a:solidFill>
                  <a:srgbClr val="6E332E"/>
                </a:solidFill>
                <a:latin typeface="Lucida Sans Unicode"/>
                <a:cs typeface="Lucida Sans Unicode"/>
              </a:rPr>
              <a:t>From</a:t>
            </a:r>
            <a:r>
              <a:rPr sz="2400" spc="-125" dirty="0">
                <a:solidFill>
                  <a:srgbClr val="6E332E"/>
                </a:solidFill>
                <a:latin typeface="Lucida Sans Unicode"/>
                <a:cs typeface="Lucida Sans Unicode"/>
              </a:rPr>
              <a:t> </a:t>
            </a:r>
            <a:r>
              <a:rPr sz="2400" spc="-10" dirty="0">
                <a:solidFill>
                  <a:srgbClr val="6E332E"/>
                </a:solidFill>
                <a:latin typeface="Lucida Sans Unicode"/>
                <a:cs typeface="Lucida Sans Unicode"/>
              </a:rPr>
              <a:t>the</a:t>
            </a:r>
            <a:r>
              <a:rPr sz="2400" spc="-125" dirty="0">
                <a:solidFill>
                  <a:srgbClr val="6E332E"/>
                </a:solidFill>
                <a:latin typeface="Lucida Sans Unicode"/>
                <a:cs typeface="Lucida Sans Unicode"/>
              </a:rPr>
              <a:t> </a:t>
            </a:r>
            <a:r>
              <a:rPr sz="2400" spc="-30" dirty="0">
                <a:solidFill>
                  <a:srgbClr val="6E332E"/>
                </a:solidFill>
                <a:latin typeface="Lucida Sans Unicode"/>
                <a:cs typeface="Lucida Sans Unicode"/>
              </a:rPr>
              <a:t>target</a:t>
            </a:r>
            <a:r>
              <a:rPr sz="2400" spc="-125" dirty="0">
                <a:solidFill>
                  <a:srgbClr val="6E332E"/>
                </a:solidFill>
                <a:latin typeface="Lucida Sans Unicode"/>
                <a:cs typeface="Lucida Sans Unicode"/>
              </a:rPr>
              <a:t> </a:t>
            </a:r>
            <a:r>
              <a:rPr sz="2400" spc="-60" dirty="0">
                <a:solidFill>
                  <a:srgbClr val="6E332E"/>
                </a:solidFill>
                <a:latin typeface="Lucida Sans Unicode"/>
                <a:cs typeface="Lucida Sans Unicode"/>
              </a:rPr>
              <a:t>column</a:t>
            </a:r>
            <a:r>
              <a:rPr sz="2400" spc="-125" dirty="0">
                <a:solidFill>
                  <a:srgbClr val="6E332E"/>
                </a:solidFill>
                <a:latin typeface="Lucida Sans Unicode"/>
                <a:cs typeface="Lucida Sans Unicode"/>
              </a:rPr>
              <a:t> </a:t>
            </a:r>
            <a:r>
              <a:rPr sz="2400" spc="5" dirty="0">
                <a:solidFill>
                  <a:srgbClr val="6E332E"/>
                </a:solidFill>
                <a:latin typeface="Lucida Sans Unicode"/>
                <a:cs typeface="Lucida Sans Unicode"/>
              </a:rPr>
              <a:t>we</a:t>
            </a:r>
            <a:r>
              <a:rPr sz="2400" spc="-125" dirty="0">
                <a:solidFill>
                  <a:srgbClr val="6E332E"/>
                </a:solidFill>
                <a:latin typeface="Lucida Sans Unicode"/>
                <a:cs typeface="Lucida Sans Unicode"/>
              </a:rPr>
              <a:t> </a:t>
            </a:r>
            <a:r>
              <a:rPr sz="2400" spc="5" dirty="0">
                <a:solidFill>
                  <a:srgbClr val="6E332E"/>
                </a:solidFill>
                <a:latin typeface="Lucida Sans Unicode"/>
                <a:cs typeface="Lucida Sans Unicode"/>
              </a:rPr>
              <a:t>can</a:t>
            </a:r>
            <a:r>
              <a:rPr sz="2400" spc="-125" dirty="0">
                <a:solidFill>
                  <a:srgbClr val="6E332E"/>
                </a:solidFill>
                <a:latin typeface="Lucida Sans Unicode"/>
                <a:cs typeface="Lucida Sans Unicode"/>
              </a:rPr>
              <a:t> </a:t>
            </a:r>
            <a:r>
              <a:rPr sz="2400" spc="-75" dirty="0">
                <a:solidFill>
                  <a:srgbClr val="6E332E"/>
                </a:solidFill>
                <a:latin typeface="Lucida Sans Unicode"/>
                <a:cs typeface="Lucida Sans Unicode"/>
              </a:rPr>
              <a:t>infer </a:t>
            </a:r>
            <a:r>
              <a:rPr sz="2400" spc="-745" dirty="0">
                <a:solidFill>
                  <a:srgbClr val="6E332E"/>
                </a:solidFill>
                <a:latin typeface="Lucida Sans Unicode"/>
                <a:cs typeface="Lucida Sans Unicode"/>
              </a:rPr>
              <a:t> </a:t>
            </a:r>
            <a:r>
              <a:rPr sz="2400" spc="-10" dirty="0">
                <a:solidFill>
                  <a:srgbClr val="6E332E"/>
                </a:solidFill>
                <a:latin typeface="Lucida Sans Unicode"/>
                <a:cs typeface="Lucida Sans Unicode"/>
              </a:rPr>
              <a:t>the</a:t>
            </a:r>
            <a:r>
              <a:rPr sz="2400" spc="-125" dirty="0">
                <a:solidFill>
                  <a:srgbClr val="6E332E"/>
                </a:solidFill>
                <a:latin typeface="Lucida Sans Unicode"/>
                <a:cs typeface="Lucida Sans Unicode"/>
              </a:rPr>
              <a:t> </a:t>
            </a:r>
            <a:r>
              <a:rPr sz="2400" spc="-120" dirty="0">
                <a:solidFill>
                  <a:srgbClr val="6E332E"/>
                </a:solidFill>
                <a:latin typeface="Lucida Sans Unicode"/>
                <a:cs typeface="Lucida Sans Unicode"/>
              </a:rPr>
              <a:t>following:</a:t>
            </a:r>
            <a:endParaRPr sz="2400">
              <a:latin typeface="Lucida Sans Unicode"/>
              <a:cs typeface="Lucida Sans Unicode"/>
            </a:endParaRPr>
          </a:p>
          <a:p>
            <a:pPr marL="536575" marR="672465">
              <a:lnSpc>
                <a:spcPct val="117500"/>
              </a:lnSpc>
            </a:pPr>
            <a:r>
              <a:rPr sz="2400" spc="-114" dirty="0">
                <a:solidFill>
                  <a:srgbClr val="6E332E"/>
                </a:solidFill>
                <a:latin typeface="Lucida Sans Unicode"/>
                <a:cs typeface="Lucida Sans Unicode"/>
              </a:rPr>
              <a:t>D</a:t>
            </a:r>
            <a:r>
              <a:rPr sz="2400" spc="-110" dirty="0">
                <a:solidFill>
                  <a:srgbClr val="6E332E"/>
                </a:solidFill>
                <a:latin typeface="Lucida Sans Unicode"/>
                <a:cs typeface="Lucida Sans Unicode"/>
              </a:rPr>
              <a:t>r</a:t>
            </a:r>
            <a:r>
              <a:rPr sz="2400" spc="-45" dirty="0">
                <a:solidFill>
                  <a:srgbClr val="6E332E"/>
                </a:solidFill>
                <a:latin typeface="Lucida Sans Unicode"/>
                <a:cs typeface="Lucida Sans Unicode"/>
              </a:rPr>
              <a:t>o</a:t>
            </a:r>
            <a:r>
              <a:rPr sz="2400" spc="5" dirty="0">
                <a:solidFill>
                  <a:srgbClr val="6E332E"/>
                </a:solidFill>
                <a:latin typeface="Lucida Sans Unicode"/>
                <a:cs typeface="Lucida Sans Unicode"/>
              </a:rPr>
              <a:t>p</a:t>
            </a:r>
            <a:r>
              <a:rPr sz="2400" spc="-45" dirty="0">
                <a:solidFill>
                  <a:srgbClr val="6E332E"/>
                </a:solidFill>
                <a:latin typeface="Lucida Sans Unicode"/>
                <a:cs typeface="Lucida Sans Unicode"/>
              </a:rPr>
              <a:t>o</a:t>
            </a:r>
            <a:r>
              <a:rPr sz="2400" spc="-110" dirty="0">
                <a:solidFill>
                  <a:srgbClr val="6E332E"/>
                </a:solidFill>
                <a:latin typeface="Lucida Sans Unicode"/>
                <a:cs typeface="Lucida Sans Unicode"/>
              </a:rPr>
              <a:t>u</a:t>
            </a:r>
            <a:r>
              <a:rPr sz="2400" spc="35" dirty="0">
                <a:solidFill>
                  <a:srgbClr val="6E332E"/>
                </a:solidFill>
                <a:latin typeface="Lucida Sans Unicode"/>
                <a:cs typeface="Lucida Sans Unicode"/>
              </a:rPr>
              <a:t>t</a:t>
            </a:r>
            <a:r>
              <a:rPr sz="2400" spc="-280" dirty="0">
                <a:solidFill>
                  <a:srgbClr val="6E332E"/>
                </a:solidFill>
                <a:latin typeface="Lucida Sans Unicode"/>
                <a:cs typeface="Lucida Sans Unicode"/>
              </a:rPr>
              <a:t>:</a:t>
            </a:r>
            <a:r>
              <a:rPr sz="2400" spc="-120" dirty="0">
                <a:solidFill>
                  <a:srgbClr val="6E332E"/>
                </a:solidFill>
                <a:latin typeface="Lucida Sans Unicode"/>
                <a:cs typeface="Lucida Sans Unicode"/>
              </a:rPr>
              <a:t> </a:t>
            </a:r>
            <a:r>
              <a:rPr sz="2400" spc="-165" dirty="0">
                <a:solidFill>
                  <a:srgbClr val="6E332E"/>
                </a:solidFill>
                <a:latin typeface="Lucida Sans Unicode"/>
                <a:cs typeface="Lucida Sans Unicode"/>
              </a:rPr>
              <a:t>T</a:t>
            </a:r>
            <a:r>
              <a:rPr sz="2400" spc="-110" dirty="0">
                <a:solidFill>
                  <a:srgbClr val="6E332E"/>
                </a:solidFill>
                <a:latin typeface="Lucida Sans Unicode"/>
                <a:cs typeface="Lucida Sans Unicode"/>
              </a:rPr>
              <a:t>h</a:t>
            </a:r>
            <a:r>
              <a:rPr sz="2400" spc="-120" dirty="0">
                <a:solidFill>
                  <a:srgbClr val="6E332E"/>
                </a:solidFill>
                <a:latin typeface="Lucida Sans Unicode"/>
                <a:cs typeface="Lucida Sans Unicode"/>
              </a:rPr>
              <a:t>i</a:t>
            </a:r>
            <a:r>
              <a:rPr sz="2400" spc="-15" dirty="0">
                <a:solidFill>
                  <a:srgbClr val="6E332E"/>
                </a:solidFill>
                <a:latin typeface="Lucida Sans Unicode"/>
                <a:cs typeface="Lucida Sans Unicode"/>
              </a:rPr>
              <a:t>s</a:t>
            </a:r>
            <a:r>
              <a:rPr sz="2400" spc="-120" dirty="0">
                <a:solidFill>
                  <a:srgbClr val="6E332E"/>
                </a:solidFill>
                <a:latin typeface="Lucida Sans Unicode"/>
                <a:cs typeface="Lucida Sans Unicode"/>
              </a:rPr>
              <a:t> </a:t>
            </a:r>
            <a:r>
              <a:rPr sz="2400" spc="-75" dirty="0">
                <a:solidFill>
                  <a:srgbClr val="6E332E"/>
                </a:solidFill>
                <a:latin typeface="Lucida Sans Unicode"/>
                <a:cs typeface="Lucida Sans Unicode"/>
              </a:rPr>
              <a:t>m</a:t>
            </a:r>
            <a:r>
              <a:rPr sz="2400" spc="35" dirty="0">
                <a:solidFill>
                  <a:srgbClr val="6E332E"/>
                </a:solidFill>
                <a:latin typeface="Lucida Sans Unicode"/>
                <a:cs typeface="Lucida Sans Unicode"/>
              </a:rPr>
              <a:t>e</a:t>
            </a:r>
            <a:r>
              <a:rPr sz="2400" spc="-20" dirty="0">
                <a:solidFill>
                  <a:srgbClr val="6E332E"/>
                </a:solidFill>
                <a:latin typeface="Lucida Sans Unicode"/>
                <a:cs typeface="Lucida Sans Unicode"/>
              </a:rPr>
              <a:t>a</a:t>
            </a:r>
            <a:r>
              <a:rPr sz="2400" spc="-110" dirty="0">
                <a:solidFill>
                  <a:srgbClr val="6E332E"/>
                </a:solidFill>
                <a:latin typeface="Lucida Sans Unicode"/>
                <a:cs typeface="Lucida Sans Unicode"/>
              </a:rPr>
              <a:t>n</a:t>
            </a:r>
            <a:r>
              <a:rPr sz="2400" spc="-15" dirty="0">
                <a:solidFill>
                  <a:srgbClr val="6E332E"/>
                </a:solidFill>
                <a:latin typeface="Lucida Sans Unicode"/>
                <a:cs typeface="Lucida Sans Unicode"/>
              </a:rPr>
              <a:t>s</a:t>
            </a:r>
            <a:r>
              <a:rPr sz="2400" spc="-120" dirty="0">
                <a:solidFill>
                  <a:srgbClr val="6E332E"/>
                </a:solidFill>
                <a:latin typeface="Lucida Sans Unicode"/>
                <a:cs typeface="Lucida Sans Unicode"/>
              </a:rPr>
              <a:t> </a:t>
            </a:r>
            <a:r>
              <a:rPr sz="2400" spc="-80" dirty="0">
                <a:solidFill>
                  <a:srgbClr val="6E332E"/>
                </a:solidFill>
                <a:latin typeface="Lucida Sans Unicode"/>
                <a:cs typeface="Lucida Sans Unicode"/>
              </a:rPr>
              <a:t>f</a:t>
            </a:r>
            <a:r>
              <a:rPr sz="2400" spc="-45" dirty="0">
                <a:solidFill>
                  <a:srgbClr val="6E332E"/>
                </a:solidFill>
                <a:latin typeface="Lucida Sans Unicode"/>
                <a:cs typeface="Lucida Sans Unicode"/>
              </a:rPr>
              <a:t>o</a:t>
            </a:r>
            <a:r>
              <a:rPr sz="2400" spc="-105" dirty="0">
                <a:solidFill>
                  <a:srgbClr val="6E332E"/>
                </a:solidFill>
                <a:latin typeface="Lucida Sans Unicode"/>
                <a:cs typeface="Lucida Sans Unicode"/>
              </a:rPr>
              <a:t>r</a:t>
            </a:r>
            <a:r>
              <a:rPr sz="2400" spc="-120" dirty="0">
                <a:solidFill>
                  <a:srgbClr val="6E332E"/>
                </a:solidFill>
                <a:latin typeface="Lucida Sans Unicode"/>
                <a:cs typeface="Lucida Sans Unicode"/>
              </a:rPr>
              <a:t> </a:t>
            </a:r>
            <a:r>
              <a:rPr sz="2400" spc="35" dirty="0">
                <a:solidFill>
                  <a:srgbClr val="6E332E"/>
                </a:solidFill>
                <a:latin typeface="Lucida Sans Unicode"/>
                <a:cs typeface="Lucida Sans Unicode"/>
              </a:rPr>
              <a:t>t</a:t>
            </a:r>
            <a:r>
              <a:rPr sz="2400" spc="-110" dirty="0">
                <a:solidFill>
                  <a:srgbClr val="6E332E"/>
                </a:solidFill>
                <a:latin typeface="Lucida Sans Unicode"/>
                <a:cs typeface="Lucida Sans Unicode"/>
              </a:rPr>
              <a:t>h</a:t>
            </a:r>
            <a:r>
              <a:rPr sz="2400" spc="-20" dirty="0">
                <a:solidFill>
                  <a:srgbClr val="6E332E"/>
                </a:solidFill>
                <a:latin typeface="Lucida Sans Unicode"/>
                <a:cs typeface="Lucida Sans Unicode"/>
              </a:rPr>
              <a:t>a</a:t>
            </a:r>
            <a:r>
              <a:rPr sz="2400" spc="35" dirty="0">
                <a:solidFill>
                  <a:srgbClr val="6E332E"/>
                </a:solidFill>
                <a:latin typeface="Lucida Sans Unicode"/>
                <a:cs typeface="Lucida Sans Unicode"/>
              </a:rPr>
              <a:t>t  </a:t>
            </a:r>
            <a:r>
              <a:rPr sz="2400" spc="5" dirty="0">
                <a:solidFill>
                  <a:srgbClr val="6E332E"/>
                </a:solidFill>
                <a:latin typeface="Lucida Sans Unicode"/>
                <a:cs typeface="Lucida Sans Unicode"/>
              </a:rPr>
              <a:t>p</a:t>
            </a:r>
            <a:r>
              <a:rPr sz="2400" spc="-20" dirty="0">
                <a:solidFill>
                  <a:srgbClr val="6E332E"/>
                </a:solidFill>
                <a:latin typeface="Lucida Sans Unicode"/>
                <a:cs typeface="Lucida Sans Unicode"/>
              </a:rPr>
              <a:t>a</a:t>
            </a:r>
            <a:r>
              <a:rPr sz="2400" spc="-110" dirty="0">
                <a:solidFill>
                  <a:srgbClr val="6E332E"/>
                </a:solidFill>
                <a:latin typeface="Lucida Sans Unicode"/>
                <a:cs typeface="Lucida Sans Unicode"/>
              </a:rPr>
              <a:t>r</a:t>
            </a:r>
            <a:r>
              <a:rPr sz="2400" spc="35" dirty="0">
                <a:solidFill>
                  <a:srgbClr val="6E332E"/>
                </a:solidFill>
                <a:latin typeface="Lucida Sans Unicode"/>
                <a:cs typeface="Lucida Sans Unicode"/>
              </a:rPr>
              <a:t>t</a:t>
            </a:r>
            <a:r>
              <a:rPr sz="2400" spc="-120" dirty="0">
                <a:solidFill>
                  <a:srgbClr val="6E332E"/>
                </a:solidFill>
                <a:latin typeface="Lucida Sans Unicode"/>
                <a:cs typeface="Lucida Sans Unicode"/>
              </a:rPr>
              <a:t>i</a:t>
            </a:r>
            <a:r>
              <a:rPr sz="2400" spc="145" dirty="0">
                <a:solidFill>
                  <a:srgbClr val="6E332E"/>
                </a:solidFill>
                <a:latin typeface="Lucida Sans Unicode"/>
                <a:cs typeface="Lucida Sans Unicode"/>
              </a:rPr>
              <a:t>c</a:t>
            </a:r>
            <a:r>
              <a:rPr sz="2400" spc="-110" dirty="0">
                <a:solidFill>
                  <a:srgbClr val="6E332E"/>
                </a:solidFill>
                <a:latin typeface="Lucida Sans Unicode"/>
                <a:cs typeface="Lucida Sans Unicode"/>
              </a:rPr>
              <a:t>u</a:t>
            </a:r>
            <a:r>
              <a:rPr sz="2400" spc="-165" dirty="0">
                <a:solidFill>
                  <a:srgbClr val="6E332E"/>
                </a:solidFill>
                <a:latin typeface="Lucida Sans Unicode"/>
                <a:cs typeface="Lucida Sans Unicode"/>
              </a:rPr>
              <a:t>l</a:t>
            </a:r>
            <a:r>
              <a:rPr sz="2400" spc="-20" dirty="0">
                <a:solidFill>
                  <a:srgbClr val="6E332E"/>
                </a:solidFill>
                <a:latin typeface="Lucida Sans Unicode"/>
                <a:cs typeface="Lucida Sans Unicode"/>
              </a:rPr>
              <a:t>a</a:t>
            </a:r>
            <a:r>
              <a:rPr sz="2400" spc="-105" dirty="0">
                <a:solidFill>
                  <a:srgbClr val="6E332E"/>
                </a:solidFill>
                <a:latin typeface="Lucida Sans Unicode"/>
                <a:cs typeface="Lucida Sans Unicode"/>
              </a:rPr>
              <a:t>r</a:t>
            </a:r>
            <a:r>
              <a:rPr sz="2400" spc="-120" dirty="0">
                <a:solidFill>
                  <a:srgbClr val="6E332E"/>
                </a:solidFill>
                <a:latin typeface="Lucida Sans Unicode"/>
                <a:cs typeface="Lucida Sans Unicode"/>
              </a:rPr>
              <a:t> </a:t>
            </a:r>
            <a:r>
              <a:rPr sz="2400" spc="-45" dirty="0">
                <a:solidFill>
                  <a:srgbClr val="6E332E"/>
                </a:solidFill>
                <a:latin typeface="Lucida Sans Unicode"/>
                <a:cs typeface="Lucida Sans Unicode"/>
              </a:rPr>
              <a:t>o</a:t>
            </a:r>
            <a:r>
              <a:rPr sz="2400" spc="5" dirty="0">
                <a:solidFill>
                  <a:srgbClr val="6E332E"/>
                </a:solidFill>
                <a:latin typeface="Lucida Sans Unicode"/>
                <a:cs typeface="Lucida Sans Unicode"/>
              </a:rPr>
              <a:t>b</a:t>
            </a:r>
            <a:r>
              <a:rPr sz="2400" spc="-20" dirty="0">
                <a:solidFill>
                  <a:srgbClr val="6E332E"/>
                </a:solidFill>
                <a:latin typeface="Lucida Sans Unicode"/>
                <a:cs typeface="Lucida Sans Unicode"/>
              </a:rPr>
              <a:t>s</a:t>
            </a:r>
            <a:r>
              <a:rPr sz="2400" spc="35" dirty="0">
                <a:solidFill>
                  <a:srgbClr val="6E332E"/>
                </a:solidFill>
                <a:latin typeface="Lucida Sans Unicode"/>
                <a:cs typeface="Lucida Sans Unicode"/>
              </a:rPr>
              <a:t>e</a:t>
            </a:r>
            <a:r>
              <a:rPr sz="2400" spc="-110" dirty="0">
                <a:solidFill>
                  <a:srgbClr val="6E332E"/>
                </a:solidFill>
                <a:latin typeface="Lucida Sans Unicode"/>
                <a:cs typeface="Lucida Sans Unicode"/>
              </a:rPr>
              <a:t>r</a:t>
            </a:r>
            <a:r>
              <a:rPr sz="2400" spc="15" dirty="0">
                <a:solidFill>
                  <a:srgbClr val="6E332E"/>
                </a:solidFill>
                <a:latin typeface="Lucida Sans Unicode"/>
                <a:cs typeface="Lucida Sans Unicode"/>
              </a:rPr>
              <a:t>v</a:t>
            </a:r>
            <a:r>
              <a:rPr sz="2400" spc="-20" dirty="0">
                <a:solidFill>
                  <a:srgbClr val="6E332E"/>
                </a:solidFill>
                <a:latin typeface="Lucida Sans Unicode"/>
                <a:cs typeface="Lucida Sans Unicode"/>
              </a:rPr>
              <a:t>a</a:t>
            </a:r>
            <a:r>
              <a:rPr sz="2400" spc="35" dirty="0">
                <a:solidFill>
                  <a:srgbClr val="6E332E"/>
                </a:solidFill>
                <a:latin typeface="Lucida Sans Unicode"/>
                <a:cs typeface="Lucida Sans Unicode"/>
              </a:rPr>
              <a:t>t</a:t>
            </a:r>
            <a:r>
              <a:rPr sz="2400" spc="-120" dirty="0">
                <a:solidFill>
                  <a:srgbClr val="6E332E"/>
                </a:solidFill>
                <a:latin typeface="Lucida Sans Unicode"/>
                <a:cs typeface="Lucida Sans Unicode"/>
              </a:rPr>
              <a:t>i</a:t>
            </a:r>
            <a:r>
              <a:rPr sz="2400" spc="-45" dirty="0">
                <a:solidFill>
                  <a:srgbClr val="6E332E"/>
                </a:solidFill>
                <a:latin typeface="Lucida Sans Unicode"/>
                <a:cs typeface="Lucida Sans Unicode"/>
              </a:rPr>
              <a:t>o</a:t>
            </a:r>
            <a:r>
              <a:rPr sz="2400" spc="-110" dirty="0">
                <a:solidFill>
                  <a:srgbClr val="6E332E"/>
                </a:solidFill>
                <a:latin typeface="Lucida Sans Unicode"/>
                <a:cs typeface="Lucida Sans Unicode"/>
              </a:rPr>
              <a:t>n</a:t>
            </a:r>
            <a:r>
              <a:rPr sz="2400" spc="-330" dirty="0">
                <a:solidFill>
                  <a:srgbClr val="6E332E"/>
                </a:solidFill>
                <a:latin typeface="Lucida Sans Unicode"/>
                <a:cs typeface="Lucida Sans Unicode"/>
              </a:rPr>
              <a:t>,</a:t>
            </a:r>
            <a:r>
              <a:rPr sz="2400" spc="-120" dirty="0">
                <a:solidFill>
                  <a:srgbClr val="6E332E"/>
                </a:solidFill>
                <a:latin typeface="Lucida Sans Unicode"/>
                <a:cs typeface="Lucida Sans Unicode"/>
              </a:rPr>
              <a:t> </a:t>
            </a:r>
            <a:r>
              <a:rPr sz="2400" spc="35" dirty="0">
                <a:solidFill>
                  <a:srgbClr val="6E332E"/>
                </a:solidFill>
                <a:latin typeface="Lucida Sans Unicode"/>
                <a:cs typeface="Lucida Sans Unicode"/>
              </a:rPr>
              <a:t>t</a:t>
            </a:r>
            <a:r>
              <a:rPr sz="2400" spc="-110" dirty="0">
                <a:solidFill>
                  <a:srgbClr val="6E332E"/>
                </a:solidFill>
                <a:latin typeface="Lucida Sans Unicode"/>
                <a:cs typeface="Lucida Sans Unicode"/>
              </a:rPr>
              <a:t>h</a:t>
            </a:r>
            <a:r>
              <a:rPr sz="2400" spc="40" dirty="0">
                <a:solidFill>
                  <a:srgbClr val="6E332E"/>
                </a:solidFill>
                <a:latin typeface="Lucida Sans Unicode"/>
                <a:cs typeface="Lucida Sans Unicode"/>
              </a:rPr>
              <a:t>e</a:t>
            </a:r>
            <a:r>
              <a:rPr sz="2400" spc="-120" dirty="0">
                <a:solidFill>
                  <a:srgbClr val="6E332E"/>
                </a:solidFill>
                <a:latin typeface="Lucida Sans Unicode"/>
                <a:cs typeface="Lucida Sans Unicode"/>
              </a:rPr>
              <a:t> </a:t>
            </a:r>
            <a:r>
              <a:rPr sz="2400" spc="-20" dirty="0">
                <a:solidFill>
                  <a:srgbClr val="6E332E"/>
                </a:solidFill>
                <a:latin typeface="Lucida Sans Unicode"/>
                <a:cs typeface="Lucida Sans Unicode"/>
              </a:rPr>
              <a:t>s</a:t>
            </a:r>
            <a:r>
              <a:rPr sz="2400" spc="35" dirty="0">
                <a:solidFill>
                  <a:srgbClr val="6E332E"/>
                </a:solidFill>
                <a:latin typeface="Lucida Sans Unicode"/>
                <a:cs typeface="Lucida Sans Unicode"/>
              </a:rPr>
              <a:t>t</a:t>
            </a:r>
            <a:r>
              <a:rPr sz="2400" spc="-110" dirty="0">
                <a:solidFill>
                  <a:srgbClr val="6E332E"/>
                </a:solidFill>
                <a:latin typeface="Lucida Sans Unicode"/>
                <a:cs typeface="Lucida Sans Unicode"/>
              </a:rPr>
              <a:t>u</a:t>
            </a:r>
            <a:r>
              <a:rPr sz="2400" spc="5" dirty="0">
                <a:solidFill>
                  <a:srgbClr val="6E332E"/>
                </a:solidFill>
                <a:latin typeface="Lucida Sans Unicode"/>
                <a:cs typeface="Lucida Sans Unicode"/>
              </a:rPr>
              <a:t>d</a:t>
            </a:r>
            <a:r>
              <a:rPr sz="2400" spc="35" dirty="0">
                <a:solidFill>
                  <a:srgbClr val="6E332E"/>
                </a:solidFill>
                <a:latin typeface="Lucida Sans Unicode"/>
                <a:cs typeface="Lucida Sans Unicode"/>
              </a:rPr>
              <a:t>e</a:t>
            </a:r>
            <a:r>
              <a:rPr sz="2400" spc="-110" dirty="0">
                <a:solidFill>
                  <a:srgbClr val="6E332E"/>
                </a:solidFill>
                <a:latin typeface="Lucida Sans Unicode"/>
                <a:cs typeface="Lucida Sans Unicode"/>
              </a:rPr>
              <a:t>n</a:t>
            </a:r>
            <a:r>
              <a:rPr sz="2400" spc="35" dirty="0">
                <a:solidFill>
                  <a:srgbClr val="6E332E"/>
                </a:solidFill>
                <a:latin typeface="Lucida Sans Unicode"/>
                <a:cs typeface="Lucida Sans Unicode"/>
              </a:rPr>
              <a:t>t  </a:t>
            </a:r>
            <a:r>
              <a:rPr sz="2400" spc="-15" dirty="0">
                <a:solidFill>
                  <a:srgbClr val="6E332E"/>
                </a:solidFill>
                <a:latin typeface="Lucida Sans Unicode"/>
                <a:cs typeface="Lucida Sans Unicode"/>
              </a:rPr>
              <a:t>dropped</a:t>
            </a:r>
            <a:r>
              <a:rPr sz="2400" spc="-125" dirty="0">
                <a:solidFill>
                  <a:srgbClr val="6E332E"/>
                </a:solidFill>
                <a:latin typeface="Lucida Sans Unicode"/>
                <a:cs typeface="Lucida Sans Unicode"/>
              </a:rPr>
              <a:t> </a:t>
            </a:r>
            <a:r>
              <a:rPr sz="2400" spc="-40" dirty="0">
                <a:solidFill>
                  <a:srgbClr val="6E332E"/>
                </a:solidFill>
                <a:latin typeface="Lucida Sans Unicode"/>
                <a:cs typeface="Lucida Sans Unicode"/>
              </a:rPr>
              <a:t>out</a:t>
            </a:r>
            <a:endParaRPr sz="2400">
              <a:latin typeface="Lucida Sans Unicode"/>
              <a:cs typeface="Lucida Sans Unicode"/>
            </a:endParaRPr>
          </a:p>
          <a:p>
            <a:pPr marL="536575" marR="1852930">
              <a:lnSpc>
                <a:spcPct val="117500"/>
              </a:lnSpc>
            </a:pPr>
            <a:r>
              <a:rPr sz="2400" spc="95" dirty="0">
                <a:solidFill>
                  <a:srgbClr val="6E332E"/>
                </a:solidFill>
                <a:latin typeface="Lucida Sans Unicode"/>
                <a:cs typeface="Lucida Sans Unicode"/>
              </a:rPr>
              <a:t>G</a:t>
            </a:r>
            <a:r>
              <a:rPr sz="2400" spc="-105" dirty="0">
                <a:solidFill>
                  <a:srgbClr val="6E332E"/>
                </a:solidFill>
                <a:latin typeface="Lucida Sans Unicode"/>
                <a:cs typeface="Lucida Sans Unicode"/>
              </a:rPr>
              <a:t>r</a:t>
            </a:r>
            <a:r>
              <a:rPr sz="2400" spc="-20" dirty="0">
                <a:solidFill>
                  <a:srgbClr val="6E332E"/>
                </a:solidFill>
                <a:latin typeface="Lucida Sans Unicode"/>
                <a:cs typeface="Lucida Sans Unicode"/>
              </a:rPr>
              <a:t>a</a:t>
            </a:r>
            <a:r>
              <a:rPr sz="2400" spc="5" dirty="0">
                <a:solidFill>
                  <a:srgbClr val="6E332E"/>
                </a:solidFill>
                <a:latin typeface="Lucida Sans Unicode"/>
                <a:cs typeface="Lucida Sans Unicode"/>
              </a:rPr>
              <a:t>d</a:t>
            </a:r>
            <a:r>
              <a:rPr sz="2400" spc="-110" dirty="0">
                <a:solidFill>
                  <a:srgbClr val="6E332E"/>
                </a:solidFill>
                <a:latin typeface="Lucida Sans Unicode"/>
                <a:cs typeface="Lucida Sans Unicode"/>
              </a:rPr>
              <a:t>u</a:t>
            </a:r>
            <a:r>
              <a:rPr sz="2400" spc="-20" dirty="0">
                <a:solidFill>
                  <a:srgbClr val="6E332E"/>
                </a:solidFill>
                <a:latin typeface="Lucida Sans Unicode"/>
                <a:cs typeface="Lucida Sans Unicode"/>
              </a:rPr>
              <a:t>a</a:t>
            </a:r>
            <a:r>
              <a:rPr sz="2400" spc="35" dirty="0">
                <a:solidFill>
                  <a:srgbClr val="6E332E"/>
                </a:solidFill>
                <a:latin typeface="Lucida Sans Unicode"/>
                <a:cs typeface="Lucida Sans Unicode"/>
              </a:rPr>
              <a:t>te</a:t>
            </a:r>
            <a:r>
              <a:rPr sz="2400" spc="-280" dirty="0">
                <a:solidFill>
                  <a:srgbClr val="6E332E"/>
                </a:solidFill>
                <a:latin typeface="Lucida Sans Unicode"/>
                <a:cs typeface="Lucida Sans Unicode"/>
              </a:rPr>
              <a:t>:</a:t>
            </a:r>
            <a:r>
              <a:rPr sz="2400" spc="-120" dirty="0">
                <a:solidFill>
                  <a:srgbClr val="6E332E"/>
                </a:solidFill>
                <a:latin typeface="Lucida Sans Unicode"/>
                <a:cs typeface="Lucida Sans Unicode"/>
              </a:rPr>
              <a:t> </a:t>
            </a:r>
            <a:r>
              <a:rPr sz="2400" spc="-165" dirty="0">
                <a:solidFill>
                  <a:srgbClr val="6E332E"/>
                </a:solidFill>
                <a:latin typeface="Lucida Sans Unicode"/>
                <a:cs typeface="Lucida Sans Unicode"/>
              </a:rPr>
              <a:t>T</a:t>
            </a:r>
            <a:r>
              <a:rPr sz="2400" spc="-110" dirty="0">
                <a:solidFill>
                  <a:srgbClr val="6E332E"/>
                </a:solidFill>
                <a:latin typeface="Lucida Sans Unicode"/>
                <a:cs typeface="Lucida Sans Unicode"/>
              </a:rPr>
              <a:t>h</a:t>
            </a:r>
            <a:r>
              <a:rPr sz="2400" spc="40" dirty="0">
                <a:solidFill>
                  <a:srgbClr val="6E332E"/>
                </a:solidFill>
                <a:latin typeface="Lucida Sans Unicode"/>
                <a:cs typeface="Lucida Sans Unicode"/>
              </a:rPr>
              <a:t>e</a:t>
            </a:r>
            <a:r>
              <a:rPr sz="2400" spc="-120" dirty="0">
                <a:solidFill>
                  <a:srgbClr val="6E332E"/>
                </a:solidFill>
                <a:latin typeface="Lucida Sans Unicode"/>
                <a:cs typeface="Lucida Sans Unicode"/>
              </a:rPr>
              <a:t> </a:t>
            </a:r>
            <a:r>
              <a:rPr sz="2400" spc="-20" dirty="0">
                <a:solidFill>
                  <a:srgbClr val="6E332E"/>
                </a:solidFill>
                <a:latin typeface="Lucida Sans Unicode"/>
                <a:cs typeface="Lucida Sans Unicode"/>
              </a:rPr>
              <a:t>s</a:t>
            </a:r>
            <a:r>
              <a:rPr sz="2400" spc="35" dirty="0">
                <a:solidFill>
                  <a:srgbClr val="6E332E"/>
                </a:solidFill>
                <a:latin typeface="Lucida Sans Unicode"/>
                <a:cs typeface="Lucida Sans Unicode"/>
              </a:rPr>
              <a:t>t</a:t>
            </a:r>
            <a:r>
              <a:rPr sz="2400" spc="-110" dirty="0">
                <a:solidFill>
                  <a:srgbClr val="6E332E"/>
                </a:solidFill>
                <a:latin typeface="Lucida Sans Unicode"/>
                <a:cs typeface="Lucida Sans Unicode"/>
              </a:rPr>
              <a:t>u</a:t>
            </a:r>
            <a:r>
              <a:rPr sz="2400" spc="5" dirty="0">
                <a:solidFill>
                  <a:srgbClr val="6E332E"/>
                </a:solidFill>
                <a:latin typeface="Lucida Sans Unicode"/>
                <a:cs typeface="Lucida Sans Unicode"/>
              </a:rPr>
              <a:t>d</a:t>
            </a:r>
            <a:r>
              <a:rPr sz="2400" spc="35" dirty="0">
                <a:solidFill>
                  <a:srgbClr val="6E332E"/>
                </a:solidFill>
                <a:latin typeface="Lucida Sans Unicode"/>
                <a:cs typeface="Lucida Sans Unicode"/>
              </a:rPr>
              <a:t>e</a:t>
            </a:r>
            <a:r>
              <a:rPr sz="2400" spc="-110" dirty="0">
                <a:solidFill>
                  <a:srgbClr val="6E332E"/>
                </a:solidFill>
                <a:latin typeface="Lucida Sans Unicode"/>
                <a:cs typeface="Lucida Sans Unicode"/>
              </a:rPr>
              <a:t>n</a:t>
            </a:r>
            <a:r>
              <a:rPr sz="2400" spc="40" dirty="0">
                <a:solidFill>
                  <a:srgbClr val="6E332E"/>
                </a:solidFill>
                <a:latin typeface="Lucida Sans Unicode"/>
                <a:cs typeface="Lucida Sans Unicode"/>
              </a:rPr>
              <a:t>t</a:t>
            </a:r>
            <a:r>
              <a:rPr sz="2400" spc="-120" dirty="0">
                <a:solidFill>
                  <a:srgbClr val="6E332E"/>
                </a:solidFill>
                <a:latin typeface="Lucida Sans Unicode"/>
                <a:cs typeface="Lucida Sans Unicode"/>
              </a:rPr>
              <a:t> i</a:t>
            </a:r>
            <a:r>
              <a:rPr sz="2400" spc="-15" dirty="0">
                <a:solidFill>
                  <a:srgbClr val="6E332E"/>
                </a:solidFill>
                <a:latin typeface="Lucida Sans Unicode"/>
                <a:cs typeface="Lucida Sans Unicode"/>
              </a:rPr>
              <a:t>s</a:t>
            </a:r>
            <a:r>
              <a:rPr sz="2400" spc="-120" dirty="0">
                <a:solidFill>
                  <a:srgbClr val="6E332E"/>
                </a:solidFill>
                <a:latin typeface="Lucida Sans Unicode"/>
                <a:cs typeface="Lucida Sans Unicode"/>
              </a:rPr>
              <a:t> </a:t>
            </a:r>
            <a:r>
              <a:rPr sz="2400" spc="-10" dirty="0">
                <a:solidFill>
                  <a:srgbClr val="6E332E"/>
                </a:solidFill>
                <a:latin typeface="Lucida Sans Unicode"/>
                <a:cs typeface="Lucida Sans Unicode"/>
              </a:rPr>
              <a:t>a  </a:t>
            </a:r>
            <a:r>
              <a:rPr sz="2400" spc="-45" dirty="0">
                <a:solidFill>
                  <a:srgbClr val="6E332E"/>
                </a:solidFill>
                <a:latin typeface="Lucida Sans Unicode"/>
                <a:cs typeface="Lucida Sans Unicode"/>
              </a:rPr>
              <a:t>graduate</a:t>
            </a:r>
            <a:endParaRPr sz="2400">
              <a:latin typeface="Lucida Sans Unicode"/>
              <a:cs typeface="Lucida Sans Unicode"/>
            </a:endParaRPr>
          </a:p>
          <a:p>
            <a:pPr marL="536575" marR="927100">
              <a:lnSpc>
                <a:spcPct val="117500"/>
              </a:lnSpc>
            </a:pPr>
            <a:r>
              <a:rPr sz="2400" spc="60" dirty="0">
                <a:solidFill>
                  <a:srgbClr val="6E332E"/>
                </a:solidFill>
                <a:latin typeface="Lucida Sans Unicode"/>
                <a:cs typeface="Lucida Sans Unicode"/>
              </a:rPr>
              <a:t>E</a:t>
            </a:r>
            <a:r>
              <a:rPr sz="2400" spc="-110" dirty="0">
                <a:solidFill>
                  <a:srgbClr val="6E332E"/>
                </a:solidFill>
                <a:latin typeface="Lucida Sans Unicode"/>
                <a:cs typeface="Lucida Sans Unicode"/>
              </a:rPr>
              <a:t>nr</a:t>
            </a:r>
            <a:r>
              <a:rPr sz="2400" spc="-45" dirty="0">
                <a:solidFill>
                  <a:srgbClr val="6E332E"/>
                </a:solidFill>
                <a:latin typeface="Lucida Sans Unicode"/>
                <a:cs typeface="Lucida Sans Unicode"/>
              </a:rPr>
              <a:t>o</a:t>
            </a:r>
            <a:r>
              <a:rPr sz="2400" spc="-165" dirty="0">
                <a:solidFill>
                  <a:srgbClr val="6E332E"/>
                </a:solidFill>
                <a:latin typeface="Lucida Sans Unicode"/>
                <a:cs typeface="Lucida Sans Unicode"/>
              </a:rPr>
              <a:t>ll</a:t>
            </a:r>
            <a:r>
              <a:rPr sz="2400" spc="35" dirty="0">
                <a:solidFill>
                  <a:srgbClr val="6E332E"/>
                </a:solidFill>
                <a:latin typeface="Lucida Sans Unicode"/>
                <a:cs typeface="Lucida Sans Unicode"/>
              </a:rPr>
              <a:t>e</a:t>
            </a:r>
            <a:r>
              <a:rPr sz="2400" spc="5" dirty="0">
                <a:solidFill>
                  <a:srgbClr val="6E332E"/>
                </a:solidFill>
                <a:latin typeface="Lucida Sans Unicode"/>
                <a:cs typeface="Lucida Sans Unicode"/>
              </a:rPr>
              <a:t>d</a:t>
            </a:r>
            <a:r>
              <a:rPr sz="2400" spc="-280" dirty="0">
                <a:solidFill>
                  <a:srgbClr val="6E332E"/>
                </a:solidFill>
                <a:latin typeface="Lucida Sans Unicode"/>
                <a:cs typeface="Lucida Sans Unicode"/>
              </a:rPr>
              <a:t>:</a:t>
            </a:r>
            <a:r>
              <a:rPr sz="2400" spc="-120" dirty="0">
                <a:solidFill>
                  <a:srgbClr val="6E332E"/>
                </a:solidFill>
                <a:latin typeface="Lucida Sans Unicode"/>
                <a:cs typeface="Lucida Sans Unicode"/>
              </a:rPr>
              <a:t> </a:t>
            </a:r>
            <a:r>
              <a:rPr sz="2400" spc="-165" dirty="0">
                <a:solidFill>
                  <a:srgbClr val="6E332E"/>
                </a:solidFill>
                <a:latin typeface="Lucida Sans Unicode"/>
                <a:cs typeface="Lucida Sans Unicode"/>
              </a:rPr>
              <a:t>T</a:t>
            </a:r>
            <a:r>
              <a:rPr sz="2400" spc="-110" dirty="0">
                <a:solidFill>
                  <a:srgbClr val="6E332E"/>
                </a:solidFill>
                <a:latin typeface="Lucida Sans Unicode"/>
                <a:cs typeface="Lucida Sans Unicode"/>
              </a:rPr>
              <a:t>h</a:t>
            </a:r>
            <a:r>
              <a:rPr sz="2400" spc="40" dirty="0">
                <a:solidFill>
                  <a:srgbClr val="6E332E"/>
                </a:solidFill>
                <a:latin typeface="Lucida Sans Unicode"/>
                <a:cs typeface="Lucida Sans Unicode"/>
              </a:rPr>
              <a:t>e</a:t>
            </a:r>
            <a:r>
              <a:rPr sz="2400" spc="-120" dirty="0">
                <a:solidFill>
                  <a:srgbClr val="6E332E"/>
                </a:solidFill>
                <a:latin typeface="Lucida Sans Unicode"/>
                <a:cs typeface="Lucida Sans Unicode"/>
              </a:rPr>
              <a:t> </a:t>
            </a:r>
            <a:r>
              <a:rPr sz="2400" spc="-20" dirty="0">
                <a:solidFill>
                  <a:srgbClr val="6E332E"/>
                </a:solidFill>
                <a:latin typeface="Lucida Sans Unicode"/>
                <a:cs typeface="Lucida Sans Unicode"/>
              </a:rPr>
              <a:t>s</a:t>
            </a:r>
            <a:r>
              <a:rPr sz="2400" spc="35" dirty="0">
                <a:solidFill>
                  <a:srgbClr val="6E332E"/>
                </a:solidFill>
                <a:latin typeface="Lucida Sans Unicode"/>
                <a:cs typeface="Lucida Sans Unicode"/>
              </a:rPr>
              <a:t>t</a:t>
            </a:r>
            <a:r>
              <a:rPr sz="2400" spc="-110" dirty="0">
                <a:solidFill>
                  <a:srgbClr val="6E332E"/>
                </a:solidFill>
                <a:latin typeface="Lucida Sans Unicode"/>
                <a:cs typeface="Lucida Sans Unicode"/>
              </a:rPr>
              <a:t>u</a:t>
            </a:r>
            <a:r>
              <a:rPr sz="2400" spc="5" dirty="0">
                <a:solidFill>
                  <a:srgbClr val="6E332E"/>
                </a:solidFill>
                <a:latin typeface="Lucida Sans Unicode"/>
                <a:cs typeface="Lucida Sans Unicode"/>
              </a:rPr>
              <a:t>d</a:t>
            </a:r>
            <a:r>
              <a:rPr sz="2400" spc="35" dirty="0">
                <a:solidFill>
                  <a:srgbClr val="6E332E"/>
                </a:solidFill>
                <a:latin typeface="Lucida Sans Unicode"/>
                <a:cs typeface="Lucida Sans Unicode"/>
              </a:rPr>
              <a:t>e</a:t>
            </a:r>
            <a:r>
              <a:rPr sz="2400" spc="-110" dirty="0">
                <a:solidFill>
                  <a:srgbClr val="6E332E"/>
                </a:solidFill>
                <a:latin typeface="Lucida Sans Unicode"/>
                <a:cs typeface="Lucida Sans Unicode"/>
              </a:rPr>
              <a:t>n</a:t>
            </a:r>
            <a:r>
              <a:rPr sz="2400" spc="40" dirty="0">
                <a:solidFill>
                  <a:srgbClr val="6E332E"/>
                </a:solidFill>
                <a:latin typeface="Lucida Sans Unicode"/>
                <a:cs typeface="Lucida Sans Unicode"/>
              </a:rPr>
              <a:t>t</a:t>
            </a:r>
            <a:r>
              <a:rPr sz="2400" spc="-120" dirty="0">
                <a:solidFill>
                  <a:srgbClr val="6E332E"/>
                </a:solidFill>
                <a:latin typeface="Lucida Sans Unicode"/>
                <a:cs typeface="Lucida Sans Unicode"/>
              </a:rPr>
              <a:t> i</a:t>
            </a:r>
            <a:r>
              <a:rPr sz="2400" spc="-15" dirty="0">
                <a:solidFill>
                  <a:srgbClr val="6E332E"/>
                </a:solidFill>
                <a:latin typeface="Lucida Sans Unicode"/>
                <a:cs typeface="Lucida Sans Unicode"/>
              </a:rPr>
              <a:t>s</a:t>
            </a:r>
            <a:r>
              <a:rPr sz="2400" spc="-120" dirty="0">
                <a:solidFill>
                  <a:srgbClr val="6E332E"/>
                </a:solidFill>
                <a:latin typeface="Lucida Sans Unicode"/>
                <a:cs typeface="Lucida Sans Unicode"/>
              </a:rPr>
              <a:t> </a:t>
            </a:r>
            <a:r>
              <a:rPr sz="2400" spc="145" dirty="0">
                <a:solidFill>
                  <a:srgbClr val="6E332E"/>
                </a:solidFill>
                <a:latin typeface="Lucida Sans Unicode"/>
                <a:cs typeface="Lucida Sans Unicode"/>
              </a:rPr>
              <a:t>c</a:t>
            </a:r>
            <a:r>
              <a:rPr sz="2400" spc="-110" dirty="0">
                <a:solidFill>
                  <a:srgbClr val="6E332E"/>
                </a:solidFill>
                <a:latin typeface="Lucida Sans Unicode"/>
                <a:cs typeface="Lucida Sans Unicode"/>
              </a:rPr>
              <a:t>urr</a:t>
            </a:r>
            <a:r>
              <a:rPr sz="2400" spc="35" dirty="0">
                <a:solidFill>
                  <a:srgbClr val="6E332E"/>
                </a:solidFill>
                <a:latin typeface="Lucida Sans Unicode"/>
                <a:cs typeface="Lucida Sans Unicode"/>
              </a:rPr>
              <a:t>e</a:t>
            </a:r>
            <a:r>
              <a:rPr sz="2400" spc="-110" dirty="0">
                <a:solidFill>
                  <a:srgbClr val="6E332E"/>
                </a:solidFill>
                <a:latin typeface="Lucida Sans Unicode"/>
                <a:cs typeface="Lucida Sans Unicode"/>
              </a:rPr>
              <a:t>n</a:t>
            </a:r>
            <a:r>
              <a:rPr sz="2400" spc="35" dirty="0">
                <a:solidFill>
                  <a:srgbClr val="6E332E"/>
                </a:solidFill>
                <a:latin typeface="Lucida Sans Unicode"/>
                <a:cs typeface="Lucida Sans Unicode"/>
              </a:rPr>
              <a:t>t</a:t>
            </a:r>
            <a:r>
              <a:rPr sz="2400" spc="-165" dirty="0">
                <a:solidFill>
                  <a:srgbClr val="6E332E"/>
                </a:solidFill>
                <a:latin typeface="Lucida Sans Unicode"/>
                <a:cs typeface="Lucida Sans Unicode"/>
              </a:rPr>
              <a:t>l</a:t>
            </a:r>
            <a:r>
              <a:rPr sz="2400" spc="70" dirty="0">
                <a:solidFill>
                  <a:srgbClr val="6E332E"/>
                </a:solidFill>
                <a:latin typeface="Lucida Sans Unicode"/>
                <a:cs typeface="Lucida Sans Unicode"/>
              </a:rPr>
              <a:t>y  </a:t>
            </a:r>
            <a:r>
              <a:rPr sz="2400" spc="-65" dirty="0">
                <a:solidFill>
                  <a:srgbClr val="6E332E"/>
                </a:solidFill>
                <a:latin typeface="Lucida Sans Unicode"/>
                <a:cs typeface="Lucida Sans Unicode"/>
              </a:rPr>
              <a:t>enrolled</a:t>
            </a:r>
            <a:endParaRPr sz="2400">
              <a:latin typeface="Lucida Sans Unicode"/>
              <a:cs typeface="Lucida Sans Unicode"/>
            </a:endParaRPr>
          </a:p>
        </p:txBody>
      </p:sp>
      <p:sp>
        <p:nvSpPr>
          <p:cNvPr id="25" name="Rounded Rectangle 24">
            <a:extLst>
              <a:ext uri="{FF2B5EF4-FFF2-40B4-BE49-F238E27FC236}">
                <a16:creationId xmlns:a16="http://schemas.microsoft.com/office/drawing/2014/main" id="{8EF5F4B9-401A-9805-BDF6-85751F741F71}"/>
              </a:ext>
            </a:extLst>
          </p:cNvPr>
          <p:cNvSpPr/>
          <p:nvPr/>
        </p:nvSpPr>
        <p:spPr>
          <a:xfrm>
            <a:off x="228600" y="571500"/>
            <a:ext cx="4834151" cy="1447800"/>
          </a:xfrm>
          <a:prstGeom prst="roundRect">
            <a:avLst/>
          </a:prstGeom>
          <a:noFill/>
          <a:ln w="63500">
            <a:solidFill>
              <a:srgbClr val="6E33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bject 9">
            <a:extLst>
              <a:ext uri="{FF2B5EF4-FFF2-40B4-BE49-F238E27FC236}">
                <a16:creationId xmlns:a16="http://schemas.microsoft.com/office/drawing/2014/main" id="{2E5D67F3-E615-61F9-2B19-D9AC4973A0C0}"/>
              </a:ext>
            </a:extLst>
          </p:cNvPr>
          <p:cNvSpPr txBox="1"/>
          <p:nvPr/>
        </p:nvSpPr>
        <p:spPr>
          <a:xfrm>
            <a:off x="4572000" y="8877300"/>
            <a:ext cx="9829800" cy="621965"/>
          </a:xfrm>
          <a:prstGeom prst="rect">
            <a:avLst/>
          </a:prstGeom>
          <a:solidFill>
            <a:srgbClr val="6E332E"/>
          </a:solidFill>
          <a:ln w="22225">
            <a:solidFill>
              <a:schemeClr val="bg1"/>
            </a:solidFill>
          </a:ln>
        </p:spPr>
        <p:txBody>
          <a:bodyPr vert="horz" wrap="square" lIns="0" tIns="173990" rIns="0" bIns="0" rtlCol="0">
            <a:spAutoFit/>
          </a:bodyPr>
          <a:lstStyle/>
          <a:p>
            <a:pPr marL="971550">
              <a:lnSpc>
                <a:spcPct val="100000"/>
              </a:lnSpc>
              <a:spcBef>
                <a:spcPts val="1370"/>
              </a:spcBef>
              <a:tabLst>
                <a:tab pos="3001645" algn="l"/>
              </a:tabLst>
            </a:pPr>
            <a:r>
              <a:rPr lang="en-US" sz="2900" spc="75" dirty="0">
                <a:solidFill>
                  <a:srgbClr val="FFFFFF"/>
                </a:solidFill>
                <a:latin typeface="Lucida Sans Unicode"/>
                <a:cs typeface="Lucida Sans Unicode"/>
              </a:rPr>
              <a:t>Data Dragons</a:t>
            </a:r>
            <a:r>
              <a:rPr sz="2900" spc="45" dirty="0">
                <a:solidFill>
                  <a:srgbClr val="FFFFFF"/>
                </a:solidFill>
                <a:latin typeface="Lucida Sans Unicode"/>
                <a:cs typeface="Lucida Sans Unicode"/>
              </a:rPr>
              <a:t> </a:t>
            </a:r>
            <a:r>
              <a:rPr sz="2900" spc="-409" dirty="0">
                <a:solidFill>
                  <a:srgbClr val="FFFFFF"/>
                </a:solidFill>
                <a:latin typeface="Lucida Sans Unicode"/>
                <a:cs typeface="Lucida Sans Unicode"/>
              </a:rPr>
              <a:t>|</a:t>
            </a:r>
            <a:r>
              <a:rPr lang="en-US" sz="2900" spc="-409" dirty="0">
                <a:solidFill>
                  <a:srgbClr val="FFFFFF"/>
                </a:solidFill>
                <a:latin typeface="Lucida Sans Unicode"/>
                <a:cs typeface="Lucida Sans Unicode"/>
              </a:rPr>
              <a:t>     </a:t>
            </a:r>
            <a:r>
              <a:rPr sz="2900" spc="130" dirty="0">
                <a:solidFill>
                  <a:srgbClr val="FFFFFF"/>
                </a:solidFill>
                <a:latin typeface="Lucida Sans Unicode"/>
                <a:cs typeface="Lucida Sans Unicode"/>
              </a:rPr>
              <a:t>University</a:t>
            </a:r>
            <a:r>
              <a:rPr sz="2900" spc="25" dirty="0">
                <a:solidFill>
                  <a:srgbClr val="FFFFFF"/>
                </a:solidFill>
                <a:latin typeface="Lucida Sans Unicode"/>
                <a:cs typeface="Lucida Sans Unicode"/>
              </a:rPr>
              <a:t> </a:t>
            </a:r>
            <a:r>
              <a:rPr sz="2900" spc="110" dirty="0">
                <a:solidFill>
                  <a:srgbClr val="FFFFFF"/>
                </a:solidFill>
                <a:latin typeface="Lucida Sans Unicode"/>
                <a:cs typeface="Lucida Sans Unicode"/>
              </a:rPr>
              <a:t>of</a:t>
            </a:r>
            <a:r>
              <a:rPr sz="2900" spc="20" dirty="0">
                <a:solidFill>
                  <a:srgbClr val="FFFFFF"/>
                </a:solidFill>
                <a:latin typeface="Lucida Sans Unicode"/>
                <a:cs typeface="Lucida Sans Unicode"/>
              </a:rPr>
              <a:t> </a:t>
            </a:r>
            <a:r>
              <a:rPr sz="2900" spc="95" dirty="0">
                <a:solidFill>
                  <a:srgbClr val="FFFFFF"/>
                </a:solidFill>
                <a:latin typeface="Lucida Sans Unicode"/>
                <a:cs typeface="Lucida Sans Unicode"/>
              </a:rPr>
              <a:t>South</a:t>
            </a:r>
            <a:r>
              <a:rPr sz="2900" spc="25" dirty="0">
                <a:solidFill>
                  <a:srgbClr val="FFFFFF"/>
                </a:solidFill>
                <a:latin typeface="Lucida Sans Unicode"/>
                <a:cs typeface="Lucida Sans Unicode"/>
              </a:rPr>
              <a:t> </a:t>
            </a:r>
            <a:r>
              <a:rPr sz="2900" spc="190" dirty="0">
                <a:solidFill>
                  <a:srgbClr val="FFFFFF"/>
                </a:solidFill>
                <a:latin typeface="Lucida Sans Unicode"/>
                <a:cs typeface="Lucida Sans Unicode"/>
              </a:rPr>
              <a:t>Florida</a:t>
            </a:r>
            <a:endParaRPr sz="2900" dirty="0">
              <a:latin typeface="Lucida Sans Unicode"/>
              <a:cs typeface="Lucida Sans Unicod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5813634" y="954274"/>
            <a:ext cx="148826" cy="148826"/>
          </a:xfrm>
          <a:prstGeom prst="rect">
            <a:avLst/>
          </a:prstGeom>
        </p:spPr>
      </p:pic>
      <p:grpSp>
        <p:nvGrpSpPr>
          <p:cNvPr id="4" name="object 4"/>
          <p:cNvGrpSpPr/>
          <p:nvPr/>
        </p:nvGrpSpPr>
        <p:grpSpPr>
          <a:xfrm>
            <a:off x="0" y="9143824"/>
            <a:ext cx="5626100" cy="152400"/>
            <a:chOff x="0" y="9143824"/>
            <a:chExt cx="5626100" cy="152400"/>
          </a:xfrm>
        </p:grpSpPr>
        <p:sp>
          <p:nvSpPr>
            <p:cNvPr id="5" name="object 5"/>
            <p:cNvSpPr/>
            <p:nvPr/>
          </p:nvSpPr>
          <p:spPr>
            <a:xfrm>
              <a:off x="0" y="9200974"/>
              <a:ext cx="5483225" cy="38100"/>
            </a:xfrm>
            <a:custGeom>
              <a:avLst/>
              <a:gdLst/>
              <a:ahLst/>
              <a:cxnLst/>
              <a:rect l="l" t="t" r="r" b="b"/>
              <a:pathLst>
                <a:path w="5483225" h="38100">
                  <a:moveTo>
                    <a:pt x="0" y="38099"/>
                  </a:moveTo>
                  <a:lnTo>
                    <a:pt x="0" y="0"/>
                  </a:lnTo>
                  <a:lnTo>
                    <a:pt x="5483037" y="0"/>
                  </a:lnTo>
                  <a:lnTo>
                    <a:pt x="5483037" y="38099"/>
                  </a:lnTo>
                  <a:lnTo>
                    <a:pt x="0" y="38099"/>
                  </a:lnTo>
                  <a:close/>
                </a:path>
              </a:pathLst>
            </a:custGeom>
            <a:solidFill>
              <a:srgbClr val="6E332E"/>
            </a:solidFill>
          </p:spPr>
          <p:txBody>
            <a:bodyPr wrap="square" lIns="0" tIns="0" rIns="0" bIns="0" rtlCol="0"/>
            <a:lstStyle/>
            <a:p>
              <a:endParaRPr/>
            </a:p>
          </p:txBody>
        </p:sp>
        <p:pic>
          <p:nvPicPr>
            <p:cNvPr id="6" name="object 6"/>
            <p:cNvPicPr/>
            <p:nvPr/>
          </p:nvPicPr>
          <p:blipFill>
            <a:blip r:embed="rId3" cstate="print"/>
            <a:stretch>
              <a:fillRect/>
            </a:stretch>
          </p:blipFill>
          <p:spPr>
            <a:xfrm>
              <a:off x="5473512" y="9143824"/>
              <a:ext cx="152399" cy="152399"/>
            </a:xfrm>
            <a:prstGeom prst="rect">
              <a:avLst/>
            </a:prstGeom>
          </p:spPr>
        </p:pic>
      </p:grpSp>
      <p:grpSp>
        <p:nvGrpSpPr>
          <p:cNvPr id="7" name="object 7"/>
          <p:cNvGrpSpPr/>
          <p:nvPr/>
        </p:nvGrpSpPr>
        <p:grpSpPr>
          <a:xfrm>
            <a:off x="12662038" y="9143824"/>
            <a:ext cx="5626100" cy="152400"/>
            <a:chOff x="12662038" y="9143824"/>
            <a:chExt cx="5626100" cy="152400"/>
          </a:xfrm>
        </p:grpSpPr>
        <p:sp>
          <p:nvSpPr>
            <p:cNvPr id="8" name="object 8"/>
            <p:cNvSpPr/>
            <p:nvPr/>
          </p:nvSpPr>
          <p:spPr>
            <a:xfrm>
              <a:off x="12804913" y="9200974"/>
              <a:ext cx="5483225" cy="38100"/>
            </a:xfrm>
            <a:custGeom>
              <a:avLst/>
              <a:gdLst/>
              <a:ahLst/>
              <a:cxnLst/>
              <a:rect l="l" t="t" r="r" b="b"/>
              <a:pathLst>
                <a:path w="5483225" h="38100">
                  <a:moveTo>
                    <a:pt x="5483086" y="0"/>
                  </a:moveTo>
                  <a:lnTo>
                    <a:pt x="5483086" y="38099"/>
                  </a:lnTo>
                  <a:lnTo>
                    <a:pt x="0" y="38099"/>
                  </a:lnTo>
                  <a:lnTo>
                    <a:pt x="0" y="0"/>
                  </a:lnTo>
                  <a:lnTo>
                    <a:pt x="5483086" y="0"/>
                  </a:lnTo>
                  <a:close/>
                </a:path>
              </a:pathLst>
            </a:custGeom>
            <a:solidFill>
              <a:srgbClr val="6E332E"/>
            </a:solidFill>
          </p:spPr>
          <p:txBody>
            <a:bodyPr wrap="square" lIns="0" tIns="0" rIns="0" bIns="0" rtlCol="0"/>
            <a:lstStyle/>
            <a:p>
              <a:endParaRPr/>
            </a:p>
          </p:txBody>
        </p:sp>
        <p:pic>
          <p:nvPicPr>
            <p:cNvPr id="9" name="object 9"/>
            <p:cNvPicPr/>
            <p:nvPr/>
          </p:nvPicPr>
          <p:blipFill>
            <a:blip r:embed="rId4" cstate="print"/>
            <a:stretch>
              <a:fillRect/>
            </a:stretch>
          </p:blipFill>
          <p:spPr>
            <a:xfrm>
              <a:off x="12662038" y="9143824"/>
              <a:ext cx="152399" cy="152399"/>
            </a:xfrm>
            <a:prstGeom prst="rect">
              <a:avLst/>
            </a:prstGeom>
          </p:spPr>
        </p:pic>
      </p:grpSp>
      <p:pic>
        <p:nvPicPr>
          <p:cNvPr id="10" name="object 10"/>
          <p:cNvPicPr/>
          <p:nvPr/>
        </p:nvPicPr>
        <p:blipFill>
          <a:blip r:embed="rId5" cstate="print"/>
          <a:stretch>
            <a:fillRect/>
          </a:stretch>
        </p:blipFill>
        <p:spPr>
          <a:xfrm>
            <a:off x="15633394" y="973324"/>
            <a:ext cx="110747" cy="110749"/>
          </a:xfrm>
          <a:prstGeom prst="rect">
            <a:avLst/>
          </a:prstGeom>
        </p:spPr>
      </p:pic>
      <p:pic>
        <p:nvPicPr>
          <p:cNvPr id="11" name="object 11"/>
          <p:cNvPicPr/>
          <p:nvPr/>
        </p:nvPicPr>
        <p:blipFill>
          <a:blip r:embed="rId6" cstate="print"/>
          <a:stretch>
            <a:fillRect/>
          </a:stretch>
        </p:blipFill>
        <p:spPr>
          <a:xfrm>
            <a:off x="15415051" y="954274"/>
            <a:ext cx="148827" cy="148826"/>
          </a:xfrm>
          <a:prstGeom prst="rect">
            <a:avLst/>
          </a:prstGeom>
        </p:spPr>
      </p:pic>
      <p:grpSp>
        <p:nvGrpSpPr>
          <p:cNvPr id="12" name="object 12"/>
          <p:cNvGrpSpPr/>
          <p:nvPr/>
        </p:nvGrpSpPr>
        <p:grpSpPr>
          <a:xfrm>
            <a:off x="314500" y="2935100"/>
            <a:ext cx="6360160" cy="4690110"/>
            <a:chOff x="314500" y="2935100"/>
            <a:chExt cx="6360160" cy="4690110"/>
          </a:xfrm>
        </p:grpSpPr>
        <p:pic>
          <p:nvPicPr>
            <p:cNvPr id="13" name="object 13"/>
            <p:cNvPicPr/>
            <p:nvPr/>
          </p:nvPicPr>
          <p:blipFill>
            <a:blip r:embed="rId7" cstate="print"/>
            <a:stretch>
              <a:fillRect/>
            </a:stretch>
          </p:blipFill>
          <p:spPr>
            <a:xfrm>
              <a:off x="1372494" y="3587398"/>
              <a:ext cx="103141" cy="103141"/>
            </a:xfrm>
            <a:prstGeom prst="rect">
              <a:avLst/>
            </a:prstGeom>
          </p:spPr>
        </p:pic>
        <p:pic>
          <p:nvPicPr>
            <p:cNvPr id="14" name="object 14"/>
            <p:cNvPicPr/>
            <p:nvPr/>
          </p:nvPicPr>
          <p:blipFill>
            <a:blip r:embed="rId7" cstate="print"/>
            <a:stretch>
              <a:fillRect/>
            </a:stretch>
          </p:blipFill>
          <p:spPr>
            <a:xfrm>
              <a:off x="1372494" y="4876664"/>
              <a:ext cx="103141" cy="103141"/>
            </a:xfrm>
            <a:prstGeom prst="rect">
              <a:avLst/>
            </a:prstGeom>
          </p:spPr>
        </p:pic>
        <p:sp>
          <p:nvSpPr>
            <p:cNvPr id="15" name="object 15"/>
            <p:cNvSpPr/>
            <p:nvPr/>
          </p:nvSpPr>
          <p:spPr>
            <a:xfrm>
              <a:off x="333550" y="3011300"/>
              <a:ext cx="6264910" cy="4471035"/>
            </a:xfrm>
            <a:custGeom>
              <a:avLst/>
              <a:gdLst/>
              <a:ahLst/>
              <a:cxnLst/>
              <a:rect l="l" t="t" r="r" b="b"/>
              <a:pathLst>
                <a:path w="6264909" h="4471034">
                  <a:moveTo>
                    <a:pt x="1298634" y="0"/>
                  </a:moveTo>
                  <a:lnTo>
                    <a:pt x="228599" y="0"/>
                  </a:lnTo>
                  <a:lnTo>
                    <a:pt x="182529" y="4644"/>
                  </a:lnTo>
                  <a:lnTo>
                    <a:pt x="139618" y="17964"/>
                  </a:lnTo>
                  <a:lnTo>
                    <a:pt x="100787" y="39041"/>
                  </a:lnTo>
                  <a:lnTo>
                    <a:pt x="66955" y="66955"/>
                  </a:lnTo>
                  <a:lnTo>
                    <a:pt x="39041" y="100787"/>
                  </a:lnTo>
                  <a:lnTo>
                    <a:pt x="17964" y="139618"/>
                  </a:lnTo>
                  <a:lnTo>
                    <a:pt x="4644" y="182529"/>
                  </a:lnTo>
                  <a:lnTo>
                    <a:pt x="0" y="228599"/>
                  </a:lnTo>
                  <a:lnTo>
                    <a:pt x="0" y="3019893"/>
                  </a:lnTo>
                  <a:lnTo>
                    <a:pt x="4644" y="3065964"/>
                  </a:lnTo>
                  <a:lnTo>
                    <a:pt x="17964" y="3108874"/>
                  </a:lnTo>
                  <a:lnTo>
                    <a:pt x="39041" y="3147705"/>
                  </a:lnTo>
                  <a:lnTo>
                    <a:pt x="66955" y="3181537"/>
                  </a:lnTo>
                  <a:lnTo>
                    <a:pt x="100787" y="3209451"/>
                  </a:lnTo>
                  <a:lnTo>
                    <a:pt x="139618" y="3230528"/>
                  </a:lnTo>
                  <a:lnTo>
                    <a:pt x="182529" y="3243848"/>
                  </a:lnTo>
                  <a:lnTo>
                    <a:pt x="228599" y="3248493"/>
                  </a:lnTo>
                  <a:lnTo>
                    <a:pt x="6036197" y="3248493"/>
                  </a:lnTo>
                  <a:lnTo>
                    <a:pt x="6082268" y="3253137"/>
                  </a:lnTo>
                  <a:lnTo>
                    <a:pt x="6125179" y="3266457"/>
                  </a:lnTo>
                  <a:lnTo>
                    <a:pt x="6164010" y="3287534"/>
                  </a:lnTo>
                  <a:lnTo>
                    <a:pt x="6197842" y="3315448"/>
                  </a:lnTo>
                  <a:lnTo>
                    <a:pt x="6225756" y="3349280"/>
                  </a:lnTo>
                  <a:lnTo>
                    <a:pt x="6246833" y="3388111"/>
                  </a:lnTo>
                  <a:lnTo>
                    <a:pt x="6260153" y="3431022"/>
                  </a:lnTo>
                  <a:lnTo>
                    <a:pt x="6264797" y="3477093"/>
                  </a:lnTo>
                  <a:lnTo>
                    <a:pt x="6264797" y="4470586"/>
                  </a:lnTo>
                </a:path>
              </a:pathLst>
            </a:custGeom>
            <a:ln w="38099">
              <a:solidFill>
                <a:srgbClr val="6E332E"/>
              </a:solidFill>
            </a:ln>
          </p:spPr>
          <p:txBody>
            <a:bodyPr wrap="square" lIns="0" tIns="0" rIns="0" bIns="0" rtlCol="0"/>
            <a:lstStyle/>
            <a:p>
              <a:endParaRPr/>
            </a:p>
          </p:txBody>
        </p:sp>
        <p:pic>
          <p:nvPicPr>
            <p:cNvPr id="16" name="object 16"/>
            <p:cNvPicPr/>
            <p:nvPr/>
          </p:nvPicPr>
          <p:blipFill>
            <a:blip r:embed="rId3" cstate="print"/>
            <a:stretch>
              <a:fillRect/>
            </a:stretch>
          </p:blipFill>
          <p:spPr>
            <a:xfrm>
              <a:off x="1622660" y="2935100"/>
              <a:ext cx="152399" cy="152399"/>
            </a:xfrm>
            <a:prstGeom prst="rect">
              <a:avLst/>
            </a:prstGeom>
          </p:spPr>
        </p:pic>
        <p:pic>
          <p:nvPicPr>
            <p:cNvPr id="17" name="object 17"/>
            <p:cNvPicPr/>
            <p:nvPr/>
          </p:nvPicPr>
          <p:blipFill>
            <a:blip r:embed="rId8" cstate="print"/>
            <a:stretch>
              <a:fillRect/>
            </a:stretch>
          </p:blipFill>
          <p:spPr>
            <a:xfrm>
              <a:off x="6522148" y="7472361"/>
              <a:ext cx="152399" cy="152399"/>
            </a:xfrm>
            <a:prstGeom prst="rect">
              <a:avLst/>
            </a:prstGeom>
          </p:spPr>
        </p:pic>
      </p:grpSp>
      <p:pic>
        <p:nvPicPr>
          <p:cNvPr id="18" name="object 18"/>
          <p:cNvPicPr/>
          <p:nvPr/>
        </p:nvPicPr>
        <p:blipFill>
          <a:blip r:embed="rId9" cstate="print"/>
          <a:stretch>
            <a:fillRect/>
          </a:stretch>
        </p:blipFill>
        <p:spPr>
          <a:xfrm>
            <a:off x="8483765" y="3244662"/>
            <a:ext cx="8972549" cy="5076824"/>
          </a:xfrm>
          <a:prstGeom prst="rect">
            <a:avLst/>
          </a:prstGeom>
        </p:spPr>
      </p:pic>
      <p:sp>
        <p:nvSpPr>
          <p:cNvPr id="19" name="object 19"/>
          <p:cNvSpPr txBox="1">
            <a:spLocks noGrp="1"/>
          </p:cNvSpPr>
          <p:nvPr>
            <p:ph type="title"/>
          </p:nvPr>
        </p:nvSpPr>
        <p:spPr>
          <a:xfrm>
            <a:off x="758458" y="665067"/>
            <a:ext cx="3860800" cy="1233170"/>
          </a:xfrm>
          <a:prstGeom prst="rect">
            <a:avLst/>
          </a:prstGeom>
        </p:spPr>
        <p:txBody>
          <a:bodyPr vert="horz" wrap="square" lIns="0" tIns="210185" rIns="0" bIns="0" rtlCol="0">
            <a:spAutoFit/>
          </a:bodyPr>
          <a:lstStyle/>
          <a:p>
            <a:pPr marL="12700" marR="5080">
              <a:lnSpc>
                <a:spcPct val="72000"/>
              </a:lnSpc>
              <a:spcBef>
                <a:spcPts val="1655"/>
              </a:spcBef>
            </a:pPr>
            <a:r>
              <a:rPr sz="4600" b="0" spc="310" dirty="0">
                <a:solidFill>
                  <a:srgbClr val="6E332E"/>
                </a:solidFill>
                <a:latin typeface="Trebuchet MS"/>
                <a:cs typeface="Trebuchet MS"/>
              </a:rPr>
              <a:t>E</a:t>
            </a:r>
            <a:r>
              <a:rPr sz="4600" b="0" spc="795" dirty="0">
                <a:solidFill>
                  <a:srgbClr val="6E332E"/>
                </a:solidFill>
                <a:latin typeface="Trebuchet MS"/>
                <a:cs typeface="Trebuchet MS"/>
              </a:rPr>
              <a:t>x</a:t>
            </a:r>
            <a:r>
              <a:rPr sz="4600" b="0" spc="605" dirty="0">
                <a:solidFill>
                  <a:srgbClr val="6E332E"/>
                </a:solidFill>
                <a:latin typeface="Trebuchet MS"/>
                <a:cs typeface="Trebuchet MS"/>
              </a:rPr>
              <a:t>p</a:t>
            </a:r>
            <a:r>
              <a:rPr sz="4600" b="0" spc="894" dirty="0">
                <a:solidFill>
                  <a:srgbClr val="6E332E"/>
                </a:solidFill>
                <a:latin typeface="Trebuchet MS"/>
                <a:cs typeface="Trebuchet MS"/>
              </a:rPr>
              <a:t>l</a:t>
            </a:r>
            <a:r>
              <a:rPr sz="4600" b="0" spc="515" dirty="0">
                <a:solidFill>
                  <a:srgbClr val="6E332E"/>
                </a:solidFill>
                <a:latin typeface="Trebuchet MS"/>
                <a:cs typeface="Trebuchet MS"/>
              </a:rPr>
              <a:t>o</a:t>
            </a:r>
            <a:r>
              <a:rPr sz="4600" b="0" spc="450" dirty="0">
                <a:solidFill>
                  <a:srgbClr val="6E332E"/>
                </a:solidFill>
                <a:latin typeface="Trebuchet MS"/>
                <a:cs typeface="Trebuchet MS"/>
              </a:rPr>
              <a:t>r</a:t>
            </a:r>
            <a:r>
              <a:rPr sz="4600" b="0" spc="545" dirty="0">
                <a:solidFill>
                  <a:srgbClr val="6E332E"/>
                </a:solidFill>
                <a:latin typeface="Trebuchet MS"/>
                <a:cs typeface="Trebuchet MS"/>
              </a:rPr>
              <a:t>a</a:t>
            </a:r>
            <a:r>
              <a:rPr sz="4600" b="0" spc="500" dirty="0">
                <a:solidFill>
                  <a:srgbClr val="6E332E"/>
                </a:solidFill>
                <a:latin typeface="Trebuchet MS"/>
                <a:cs typeface="Trebuchet MS"/>
              </a:rPr>
              <a:t>t</a:t>
            </a:r>
            <a:r>
              <a:rPr sz="4600" b="0" spc="515" dirty="0">
                <a:solidFill>
                  <a:srgbClr val="6E332E"/>
                </a:solidFill>
                <a:latin typeface="Trebuchet MS"/>
                <a:cs typeface="Trebuchet MS"/>
              </a:rPr>
              <a:t>o</a:t>
            </a:r>
            <a:r>
              <a:rPr sz="4600" b="0" spc="450" dirty="0">
                <a:solidFill>
                  <a:srgbClr val="6E332E"/>
                </a:solidFill>
                <a:latin typeface="Trebuchet MS"/>
                <a:cs typeface="Trebuchet MS"/>
              </a:rPr>
              <a:t>r</a:t>
            </a:r>
            <a:r>
              <a:rPr sz="4600" b="0" spc="615" dirty="0">
                <a:solidFill>
                  <a:srgbClr val="6E332E"/>
                </a:solidFill>
                <a:latin typeface="Trebuchet MS"/>
                <a:cs typeface="Trebuchet MS"/>
              </a:rPr>
              <a:t>y  </a:t>
            </a:r>
            <a:r>
              <a:rPr sz="4600" b="0" spc="760" dirty="0">
                <a:solidFill>
                  <a:srgbClr val="6E332E"/>
                </a:solidFill>
                <a:latin typeface="Trebuchet MS"/>
                <a:cs typeface="Trebuchet MS"/>
              </a:rPr>
              <a:t>Analysis</a:t>
            </a:r>
            <a:endParaRPr sz="4600">
              <a:latin typeface="Trebuchet MS"/>
              <a:cs typeface="Trebuchet MS"/>
            </a:endParaRPr>
          </a:p>
        </p:txBody>
      </p:sp>
      <p:sp>
        <p:nvSpPr>
          <p:cNvPr id="20" name="object 20"/>
          <p:cNvSpPr txBox="1"/>
          <p:nvPr/>
        </p:nvSpPr>
        <p:spPr>
          <a:xfrm>
            <a:off x="16182551" y="814450"/>
            <a:ext cx="1089660" cy="330200"/>
          </a:xfrm>
          <a:prstGeom prst="rect">
            <a:avLst/>
          </a:prstGeom>
        </p:spPr>
        <p:txBody>
          <a:bodyPr vert="horz" wrap="square" lIns="0" tIns="12700" rIns="0" bIns="0" rtlCol="0">
            <a:spAutoFit/>
          </a:bodyPr>
          <a:lstStyle/>
          <a:p>
            <a:pPr marL="12700">
              <a:lnSpc>
                <a:spcPct val="100000"/>
              </a:lnSpc>
              <a:spcBef>
                <a:spcPts val="100"/>
              </a:spcBef>
            </a:pPr>
            <a:r>
              <a:rPr sz="2000" spc="160" dirty="0">
                <a:solidFill>
                  <a:srgbClr val="6E332E"/>
                </a:solidFill>
                <a:latin typeface="Trebuchet MS"/>
                <a:cs typeface="Trebuchet MS"/>
              </a:rPr>
              <a:t>Page</a:t>
            </a:r>
            <a:r>
              <a:rPr sz="2000" spc="-10" dirty="0">
                <a:solidFill>
                  <a:srgbClr val="6E332E"/>
                </a:solidFill>
                <a:latin typeface="Trebuchet MS"/>
                <a:cs typeface="Trebuchet MS"/>
              </a:rPr>
              <a:t> </a:t>
            </a:r>
            <a:r>
              <a:rPr sz="2000" spc="340" dirty="0">
                <a:solidFill>
                  <a:srgbClr val="6E332E"/>
                </a:solidFill>
                <a:latin typeface="Trebuchet MS"/>
                <a:cs typeface="Trebuchet MS"/>
              </a:rPr>
              <a:t>08</a:t>
            </a:r>
            <a:endParaRPr sz="2000">
              <a:latin typeface="Trebuchet MS"/>
              <a:cs typeface="Trebuchet MS"/>
            </a:endParaRPr>
          </a:p>
        </p:txBody>
      </p:sp>
      <p:sp>
        <p:nvSpPr>
          <p:cNvPr id="21" name="object 21"/>
          <p:cNvSpPr txBox="1"/>
          <p:nvPr/>
        </p:nvSpPr>
        <p:spPr>
          <a:xfrm>
            <a:off x="1617244" y="2193863"/>
            <a:ext cx="4991735" cy="3763010"/>
          </a:xfrm>
          <a:prstGeom prst="rect">
            <a:avLst/>
          </a:prstGeom>
        </p:spPr>
        <p:txBody>
          <a:bodyPr vert="horz" wrap="square" lIns="0" tIns="352425" rIns="0" bIns="0" rtlCol="0">
            <a:spAutoFit/>
          </a:bodyPr>
          <a:lstStyle/>
          <a:p>
            <a:pPr marL="472440">
              <a:lnSpc>
                <a:spcPct val="100000"/>
              </a:lnSpc>
              <a:spcBef>
                <a:spcPts val="2775"/>
              </a:spcBef>
            </a:pPr>
            <a:r>
              <a:rPr sz="4600" spc="735" dirty="0">
                <a:solidFill>
                  <a:srgbClr val="6E332E"/>
                </a:solidFill>
                <a:latin typeface="Trebuchet MS"/>
                <a:cs typeface="Trebuchet MS"/>
              </a:rPr>
              <a:t>Age</a:t>
            </a:r>
            <a:endParaRPr sz="4600">
              <a:latin typeface="Trebuchet MS"/>
              <a:cs typeface="Trebuchet MS"/>
            </a:endParaRPr>
          </a:p>
          <a:p>
            <a:pPr marL="12700" marR="5080" algn="just">
              <a:lnSpc>
                <a:spcPct val="117500"/>
              </a:lnSpc>
              <a:spcBef>
                <a:spcPts val="925"/>
              </a:spcBef>
            </a:pPr>
            <a:r>
              <a:rPr sz="2400" spc="-114" dirty="0">
                <a:solidFill>
                  <a:srgbClr val="6E332E"/>
                </a:solidFill>
                <a:latin typeface="Lucida Sans Unicode"/>
                <a:cs typeface="Lucida Sans Unicode"/>
              </a:rPr>
              <a:t>D</a:t>
            </a:r>
            <a:r>
              <a:rPr sz="2400" spc="-120" dirty="0">
                <a:solidFill>
                  <a:srgbClr val="6E332E"/>
                </a:solidFill>
                <a:latin typeface="Lucida Sans Unicode"/>
                <a:cs typeface="Lucida Sans Unicode"/>
              </a:rPr>
              <a:t>i</a:t>
            </a:r>
            <a:r>
              <a:rPr sz="2400" spc="-20" dirty="0">
                <a:solidFill>
                  <a:srgbClr val="6E332E"/>
                </a:solidFill>
                <a:latin typeface="Lucida Sans Unicode"/>
                <a:cs typeface="Lucida Sans Unicode"/>
              </a:rPr>
              <a:t>s</a:t>
            </a:r>
            <a:r>
              <a:rPr sz="2400" spc="35" dirty="0">
                <a:solidFill>
                  <a:srgbClr val="6E332E"/>
                </a:solidFill>
                <a:latin typeface="Lucida Sans Unicode"/>
                <a:cs typeface="Lucida Sans Unicode"/>
              </a:rPr>
              <a:t>t</a:t>
            </a:r>
            <a:r>
              <a:rPr sz="2400" spc="-110" dirty="0">
                <a:solidFill>
                  <a:srgbClr val="6E332E"/>
                </a:solidFill>
                <a:latin typeface="Lucida Sans Unicode"/>
                <a:cs typeface="Lucida Sans Unicode"/>
              </a:rPr>
              <a:t>r</a:t>
            </a:r>
            <a:r>
              <a:rPr sz="2400" spc="-120" dirty="0">
                <a:solidFill>
                  <a:srgbClr val="6E332E"/>
                </a:solidFill>
                <a:latin typeface="Lucida Sans Unicode"/>
                <a:cs typeface="Lucida Sans Unicode"/>
              </a:rPr>
              <a:t>i</a:t>
            </a:r>
            <a:r>
              <a:rPr sz="2400" spc="5" dirty="0">
                <a:solidFill>
                  <a:srgbClr val="6E332E"/>
                </a:solidFill>
                <a:latin typeface="Lucida Sans Unicode"/>
                <a:cs typeface="Lucida Sans Unicode"/>
              </a:rPr>
              <a:t>b</a:t>
            </a:r>
            <a:r>
              <a:rPr sz="2400" spc="-110" dirty="0">
                <a:solidFill>
                  <a:srgbClr val="6E332E"/>
                </a:solidFill>
                <a:latin typeface="Lucida Sans Unicode"/>
                <a:cs typeface="Lucida Sans Unicode"/>
              </a:rPr>
              <a:t>u</a:t>
            </a:r>
            <a:r>
              <a:rPr sz="2400" spc="35" dirty="0">
                <a:solidFill>
                  <a:srgbClr val="6E332E"/>
                </a:solidFill>
                <a:latin typeface="Lucida Sans Unicode"/>
                <a:cs typeface="Lucida Sans Unicode"/>
              </a:rPr>
              <a:t>t</a:t>
            </a:r>
            <a:r>
              <a:rPr sz="2400" spc="-120" dirty="0">
                <a:solidFill>
                  <a:srgbClr val="6E332E"/>
                </a:solidFill>
                <a:latin typeface="Lucida Sans Unicode"/>
                <a:cs typeface="Lucida Sans Unicode"/>
              </a:rPr>
              <a:t>i</a:t>
            </a:r>
            <a:r>
              <a:rPr sz="2400" spc="-45" dirty="0">
                <a:solidFill>
                  <a:srgbClr val="6E332E"/>
                </a:solidFill>
                <a:latin typeface="Lucida Sans Unicode"/>
                <a:cs typeface="Lucida Sans Unicode"/>
              </a:rPr>
              <a:t>o</a:t>
            </a:r>
            <a:r>
              <a:rPr sz="2400" spc="-105" dirty="0">
                <a:solidFill>
                  <a:srgbClr val="6E332E"/>
                </a:solidFill>
                <a:latin typeface="Lucida Sans Unicode"/>
                <a:cs typeface="Lucida Sans Unicode"/>
              </a:rPr>
              <a:t>n</a:t>
            </a:r>
            <a:r>
              <a:rPr sz="2400" spc="-120" dirty="0">
                <a:solidFill>
                  <a:srgbClr val="6E332E"/>
                </a:solidFill>
                <a:latin typeface="Lucida Sans Unicode"/>
                <a:cs typeface="Lucida Sans Unicode"/>
              </a:rPr>
              <a:t> </a:t>
            </a:r>
            <a:r>
              <a:rPr sz="2400" spc="-20" dirty="0">
                <a:solidFill>
                  <a:srgbClr val="6E332E"/>
                </a:solidFill>
                <a:latin typeface="Lucida Sans Unicode"/>
                <a:cs typeface="Lucida Sans Unicode"/>
              </a:rPr>
              <a:t>s</a:t>
            </a:r>
            <a:r>
              <a:rPr sz="2400" spc="-110" dirty="0">
                <a:solidFill>
                  <a:srgbClr val="6E332E"/>
                </a:solidFill>
                <a:latin typeface="Lucida Sans Unicode"/>
                <a:cs typeface="Lucida Sans Unicode"/>
              </a:rPr>
              <a:t>h</a:t>
            </a:r>
            <a:r>
              <a:rPr sz="2400" spc="-45" dirty="0">
                <a:solidFill>
                  <a:srgbClr val="6E332E"/>
                </a:solidFill>
                <a:latin typeface="Lucida Sans Unicode"/>
                <a:cs typeface="Lucida Sans Unicode"/>
              </a:rPr>
              <a:t>o</a:t>
            </a:r>
            <a:r>
              <a:rPr sz="2400" spc="-25" dirty="0">
                <a:solidFill>
                  <a:srgbClr val="6E332E"/>
                </a:solidFill>
                <a:latin typeface="Lucida Sans Unicode"/>
                <a:cs typeface="Lucida Sans Unicode"/>
              </a:rPr>
              <a:t>w</a:t>
            </a:r>
            <a:r>
              <a:rPr sz="2400" spc="-15" dirty="0">
                <a:solidFill>
                  <a:srgbClr val="6E332E"/>
                </a:solidFill>
                <a:latin typeface="Lucida Sans Unicode"/>
                <a:cs typeface="Lucida Sans Unicode"/>
              </a:rPr>
              <a:t>s</a:t>
            </a:r>
            <a:r>
              <a:rPr sz="2400" spc="-120" dirty="0">
                <a:solidFill>
                  <a:srgbClr val="6E332E"/>
                </a:solidFill>
                <a:latin typeface="Lucida Sans Unicode"/>
                <a:cs typeface="Lucida Sans Unicode"/>
              </a:rPr>
              <a:t> </a:t>
            </a:r>
            <a:r>
              <a:rPr sz="2400" spc="35" dirty="0">
                <a:solidFill>
                  <a:srgbClr val="6E332E"/>
                </a:solidFill>
                <a:latin typeface="Lucida Sans Unicode"/>
                <a:cs typeface="Lucida Sans Unicode"/>
              </a:rPr>
              <a:t>t</a:t>
            </a:r>
            <a:r>
              <a:rPr sz="2400" spc="-110" dirty="0">
                <a:solidFill>
                  <a:srgbClr val="6E332E"/>
                </a:solidFill>
                <a:latin typeface="Lucida Sans Unicode"/>
                <a:cs typeface="Lucida Sans Unicode"/>
              </a:rPr>
              <a:t>h</a:t>
            </a:r>
            <a:r>
              <a:rPr sz="2400" spc="-20" dirty="0">
                <a:solidFill>
                  <a:srgbClr val="6E332E"/>
                </a:solidFill>
                <a:latin typeface="Lucida Sans Unicode"/>
                <a:cs typeface="Lucida Sans Unicode"/>
              </a:rPr>
              <a:t>a</a:t>
            </a:r>
            <a:r>
              <a:rPr sz="2400" spc="40" dirty="0">
                <a:solidFill>
                  <a:srgbClr val="6E332E"/>
                </a:solidFill>
                <a:latin typeface="Lucida Sans Unicode"/>
                <a:cs typeface="Lucida Sans Unicode"/>
              </a:rPr>
              <a:t>t</a:t>
            </a:r>
            <a:r>
              <a:rPr sz="2400" spc="-120" dirty="0">
                <a:solidFill>
                  <a:srgbClr val="6E332E"/>
                </a:solidFill>
                <a:latin typeface="Lucida Sans Unicode"/>
                <a:cs typeface="Lucida Sans Unicode"/>
              </a:rPr>
              <a:t> </a:t>
            </a:r>
            <a:r>
              <a:rPr sz="2400" spc="-75" dirty="0">
                <a:solidFill>
                  <a:srgbClr val="6E332E"/>
                </a:solidFill>
                <a:latin typeface="Lucida Sans Unicode"/>
                <a:cs typeface="Lucida Sans Unicode"/>
              </a:rPr>
              <a:t>m</a:t>
            </a:r>
            <a:r>
              <a:rPr sz="2400" spc="-20" dirty="0">
                <a:solidFill>
                  <a:srgbClr val="6E332E"/>
                </a:solidFill>
                <a:latin typeface="Lucida Sans Unicode"/>
                <a:cs typeface="Lucida Sans Unicode"/>
              </a:rPr>
              <a:t>a</a:t>
            </a:r>
            <a:r>
              <a:rPr sz="2400" spc="-150" dirty="0">
                <a:solidFill>
                  <a:srgbClr val="6E332E"/>
                </a:solidFill>
                <a:latin typeface="Lucida Sans Unicode"/>
                <a:cs typeface="Lucida Sans Unicode"/>
              </a:rPr>
              <a:t>j</a:t>
            </a:r>
            <a:r>
              <a:rPr sz="2400" spc="-45" dirty="0">
                <a:solidFill>
                  <a:srgbClr val="6E332E"/>
                </a:solidFill>
                <a:latin typeface="Lucida Sans Unicode"/>
                <a:cs typeface="Lucida Sans Unicode"/>
              </a:rPr>
              <a:t>o</a:t>
            </a:r>
            <a:r>
              <a:rPr sz="2400" spc="-110" dirty="0">
                <a:solidFill>
                  <a:srgbClr val="6E332E"/>
                </a:solidFill>
                <a:latin typeface="Lucida Sans Unicode"/>
                <a:cs typeface="Lucida Sans Unicode"/>
              </a:rPr>
              <a:t>r</a:t>
            </a:r>
            <a:r>
              <a:rPr sz="2400" spc="-120" dirty="0">
                <a:solidFill>
                  <a:srgbClr val="6E332E"/>
                </a:solidFill>
                <a:latin typeface="Lucida Sans Unicode"/>
                <a:cs typeface="Lucida Sans Unicode"/>
              </a:rPr>
              <a:t>i</a:t>
            </a:r>
            <a:r>
              <a:rPr sz="2400" spc="35" dirty="0">
                <a:solidFill>
                  <a:srgbClr val="6E332E"/>
                </a:solidFill>
                <a:latin typeface="Lucida Sans Unicode"/>
                <a:cs typeface="Lucida Sans Unicode"/>
              </a:rPr>
              <a:t>t</a:t>
            </a:r>
            <a:r>
              <a:rPr sz="2400" spc="95" dirty="0">
                <a:solidFill>
                  <a:srgbClr val="6E332E"/>
                </a:solidFill>
                <a:latin typeface="Lucida Sans Unicode"/>
                <a:cs typeface="Lucida Sans Unicode"/>
              </a:rPr>
              <a:t>y</a:t>
            </a:r>
            <a:r>
              <a:rPr sz="2400" spc="-120" dirty="0">
                <a:solidFill>
                  <a:srgbClr val="6E332E"/>
                </a:solidFill>
                <a:latin typeface="Lucida Sans Unicode"/>
                <a:cs typeface="Lucida Sans Unicode"/>
              </a:rPr>
              <a:t> </a:t>
            </a:r>
            <a:r>
              <a:rPr sz="2400" spc="-45" dirty="0">
                <a:solidFill>
                  <a:srgbClr val="6E332E"/>
                </a:solidFill>
                <a:latin typeface="Lucida Sans Unicode"/>
                <a:cs typeface="Lucida Sans Unicode"/>
              </a:rPr>
              <a:t>o</a:t>
            </a:r>
            <a:r>
              <a:rPr sz="2400" spc="-70" dirty="0">
                <a:solidFill>
                  <a:srgbClr val="6E332E"/>
                </a:solidFill>
                <a:latin typeface="Lucida Sans Unicode"/>
                <a:cs typeface="Lucida Sans Unicode"/>
              </a:rPr>
              <a:t>f  </a:t>
            </a:r>
            <a:r>
              <a:rPr sz="2400" spc="35" dirty="0">
                <a:solidFill>
                  <a:srgbClr val="6E332E"/>
                </a:solidFill>
                <a:latin typeface="Lucida Sans Unicode"/>
                <a:cs typeface="Lucida Sans Unicode"/>
              </a:rPr>
              <a:t>t</a:t>
            </a:r>
            <a:r>
              <a:rPr sz="2400" spc="-110" dirty="0">
                <a:solidFill>
                  <a:srgbClr val="6E332E"/>
                </a:solidFill>
                <a:latin typeface="Lucida Sans Unicode"/>
                <a:cs typeface="Lucida Sans Unicode"/>
              </a:rPr>
              <a:t>h</a:t>
            </a:r>
            <a:r>
              <a:rPr sz="2400" spc="40" dirty="0">
                <a:solidFill>
                  <a:srgbClr val="6E332E"/>
                </a:solidFill>
                <a:latin typeface="Lucida Sans Unicode"/>
                <a:cs typeface="Lucida Sans Unicode"/>
              </a:rPr>
              <a:t>e</a:t>
            </a:r>
            <a:r>
              <a:rPr sz="2400" spc="-120" dirty="0">
                <a:solidFill>
                  <a:srgbClr val="6E332E"/>
                </a:solidFill>
                <a:latin typeface="Lucida Sans Unicode"/>
                <a:cs typeface="Lucida Sans Unicode"/>
              </a:rPr>
              <a:t> </a:t>
            </a:r>
            <a:r>
              <a:rPr sz="2400" spc="-20" dirty="0">
                <a:solidFill>
                  <a:srgbClr val="6E332E"/>
                </a:solidFill>
                <a:latin typeface="Lucida Sans Unicode"/>
                <a:cs typeface="Lucida Sans Unicode"/>
              </a:rPr>
              <a:t>s</a:t>
            </a:r>
            <a:r>
              <a:rPr sz="2400" spc="35" dirty="0">
                <a:solidFill>
                  <a:srgbClr val="6E332E"/>
                </a:solidFill>
                <a:latin typeface="Lucida Sans Unicode"/>
                <a:cs typeface="Lucida Sans Unicode"/>
              </a:rPr>
              <a:t>t</a:t>
            </a:r>
            <a:r>
              <a:rPr sz="2400" spc="-110" dirty="0">
                <a:solidFill>
                  <a:srgbClr val="6E332E"/>
                </a:solidFill>
                <a:latin typeface="Lucida Sans Unicode"/>
                <a:cs typeface="Lucida Sans Unicode"/>
              </a:rPr>
              <a:t>u</a:t>
            </a:r>
            <a:r>
              <a:rPr sz="2400" spc="5" dirty="0">
                <a:solidFill>
                  <a:srgbClr val="6E332E"/>
                </a:solidFill>
                <a:latin typeface="Lucida Sans Unicode"/>
                <a:cs typeface="Lucida Sans Unicode"/>
              </a:rPr>
              <a:t>d</a:t>
            </a:r>
            <a:r>
              <a:rPr sz="2400" spc="35" dirty="0">
                <a:solidFill>
                  <a:srgbClr val="6E332E"/>
                </a:solidFill>
                <a:latin typeface="Lucida Sans Unicode"/>
                <a:cs typeface="Lucida Sans Unicode"/>
              </a:rPr>
              <a:t>e</a:t>
            </a:r>
            <a:r>
              <a:rPr sz="2400" spc="-110" dirty="0">
                <a:solidFill>
                  <a:srgbClr val="6E332E"/>
                </a:solidFill>
                <a:latin typeface="Lucida Sans Unicode"/>
                <a:cs typeface="Lucida Sans Unicode"/>
              </a:rPr>
              <a:t>n</a:t>
            </a:r>
            <a:r>
              <a:rPr sz="2400" spc="35" dirty="0">
                <a:solidFill>
                  <a:srgbClr val="6E332E"/>
                </a:solidFill>
                <a:latin typeface="Lucida Sans Unicode"/>
                <a:cs typeface="Lucida Sans Unicode"/>
              </a:rPr>
              <a:t>t</a:t>
            </a:r>
            <a:r>
              <a:rPr sz="2400" spc="-15" dirty="0">
                <a:solidFill>
                  <a:srgbClr val="6E332E"/>
                </a:solidFill>
                <a:latin typeface="Lucida Sans Unicode"/>
                <a:cs typeface="Lucida Sans Unicode"/>
              </a:rPr>
              <a:t>s</a:t>
            </a:r>
            <a:r>
              <a:rPr sz="2400" spc="-120" dirty="0">
                <a:solidFill>
                  <a:srgbClr val="6E332E"/>
                </a:solidFill>
                <a:latin typeface="Lucida Sans Unicode"/>
                <a:cs typeface="Lucida Sans Unicode"/>
              </a:rPr>
              <a:t> </a:t>
            </a:r>
            <a:r>
              <a:rPr sz="2400" spc="-20" dirty="0">
                <a:solidFill>
                  <a:srgbClr val="6E332E"/>
                </a:solidFill>
                <a:latin typeface="Lucida Sans Unicode"/>
                <a:cs typeface="Lucida Sans Unicode"/>
              </a:rPr>
              <a:t>a</a:t>
            </a:r>
            <a:r>
              <a:rPr sz="2400" spc="-110" dirty="0">
                <a:solidFill>
                  <a:srgbClr val="6E332E"/>
                </a:solidFill>
                <a:latin typeface="Lucida Sans Unicode"/>
                <a:cs typeface="Lucida Sans Unicode"/>
              </a:rPr>
              <a:t>r</a:t>
            </a:r>
            <a:r>
              <a:rPr sz="2400" spc="40" dirty="0">
                <a:solidFill>
                  <a:srgbClr val="6E332E"/>
                </a:solidFill>
                <a:latin typeface="Lucida Sans Unicode"/>
                <a:cs typeface="Lucida Sans Unicode"/>
              </a:rPr>
              <a:t>e</a:t>
            </a:r>
            <a:r>
              <a:rPr sz="2400" spc="-120" dirty="0">
                <a:solidFill>
                  <a:srgbClr val="6E332E"/>
                </a:solidFill>
                <a:latin typeface="Lucida Sans Unicode"/>
                <a:cs typeface="Lucida Sans Unicode"/>
              </a:rPr>
              <a:t> i</a:t>
            </a:r>
            <a:r>
              <a:rPr sz="2400" spc="-105" dirty="0">
                <a:solidFill>
                  <a:srgbClr val="6E332E"/>
                </a:solidFill>
                <a:latin typeface="Lucida Sans Unicode"/>
                <a:cs typeface="Lucida Sans Unicode"/>
              </a:rPr>
              <a:t>n</a:t>
            </a:r>
            <a:r>
              <a:rPr sz="2400" spc="-120" dirty="0">
                <a:solidFill>
                  <a:srgbClr val="6E332E"/>
                </a:solidFill>
                <a:latin typeface="Lucida Sans Unicode"/>
                <a:cs typeface="Lucida Sans Unicode"/>
              </a:rPr>
              <a:t> </a:t>
            </a:r>
            <a:r>
              <a:rPr sz="2400" spc="35" dirty="0">
                <a:solidFill>
                  <a:srgbClr val="6E332E"/>
                </a:solidFill>
                <a:latin typeface="Lucida Sans Unicode"/>
                <a:cs typeface="Lucida Sans Unicode"/>
              </a:rPr>
              <a:t>t</a:t>
            </a:r>
            <a:r>
              <a:rPr sz="2400" spc="-110" dirty="0">
                <a:solidFill>
                  <a:srgbClr val="6E332E"/>
                </a:solidFill>
                <a:latin typeface="Lucida Sans Unicode"/>
                <a:cs typeface="Lucida Sans Unicode"/>
              </a:rPr>
              <a:t>h</a:t>
            </a:r>
            <a:r>
              <a:rPr sz="2400" spc="35" dirty="0">
                <a:solidFill>
                  <a:srgbClr val="6E332E"/>
                </a:solidFill>
                <a:latin typeface="Lucida Sans Unicode"/>
                <a:cs typeface="Lucida Sans Unicode"/>
              </a:rPr>
              <a:t>e</a:t>
            </a:r>
            <a:r>
              <a:rPr sz="2400" spc="-120" dirty="0">
                <a:solidFill>
                  <a:srgbClr val="6E332E"/>
                </a:solidFill>
                <a:latin typeface="Lucida Sans Unicode"/>
                <a:cs typeface="Lucida Sans Unicode"/>
              </a:rPr>
              <a:t>i</a:t>
            </a:r>
            <a:r>
              <a:rPr sz="2400" spc="-105" dirty="0">
                <a:solidFill>
                  <a:srgbClr val="6E332E"/>
                </a:solidFill>
                <a:latin typeface="Lucida Sans Unicode"/>
                <a:cs typeface="Lucida Sans Unicode"/>
              </a:rPr>
              <a:t>r</a:t>
            </a:r>
            <a:r>
              <a:rPr sz="2400" spc="-120" dirty="0">
                <a:solidFill>
                  <a:srgbClr val="6E332E"/>
                </a:solidFill>
                <a:latin typeface="Lucida Sans Unicode"/>
                <a:cs typeface="Lucida Sans Unicode"/>
              </a:rPr>
              <a:t> </a:t>
            </a:r>
            <a:r>
              <a:rPr sz="2400" spc="-165" dirty="0">
                <a:solidFill>
                  <a:srgbClr val="6E332E"/>
                </a:solidFill>
                <a:latin typeface="Lucida Sans Unicode"/>
                <a:cs typeface="Lucida Sans Unicode"/>
              </a:rPr>
              <a:t>l</a:t>
            </a:r>
            <a:r>
              <a:rPr sz="2400" spc="-20" dirty="0">
                <a:solidFill>
                  <a:srgbClr val="6E332E"/>
                </a:solidFill>
                <a:latin typeface="Lucida Sans Unicode"/>
                <a:cs typeface="Lucida Sans Unicode"/>
              </a:rPr>
              <a:t>a</a:t>
            </a:r>
            <a:r>
              <a:rPr sz="2400" spc="35" dirty="0">
                <a:solidFill>
                  <a:srgbClr val="6E332E"/>
                </a:solidFill>
                <a:latin typeface="Lucida Sans Unicode"/>
                <a:cs typeface="Lucida Sans Unicode"/>
              </a:rPr>
              <a:t>t</a:t>
            </a:r>
            <a:r>
              <a:rPr sz="2400" spc="40" dirty="0">
                <a:solidFill>
                  <a:srgbClr val="6E332E"/>
                </a:solidFill>
                <a:latin typeface="Lucida Sans Unicode"/>
                <a:cs typeface="Lucida Sans Unicode"/>
              </a:rPr>
              <a:t>e</a:t>
            </a:r>
            <a:r>
              <a:rPr sz="2400" spc="-120" dirty="0">
                <a:solidFill>
                  <a:srgbClr val="6E332E"/>
                </a:solidFill>
                <a:latin typeface="Lucida Sans Unicode"/>
                <a:cs typeface="Lucida Sans Unicode"/>
              </a:rPr>
              <a:t> </a:t>
            </a:r>
            <a:r>
              <a:rPr sz="2400" spc="35" dirty="0">
                <a:solidFill>
                  <a:srgbClr val="6E332E"/>
                </a:solidFill>
                <a:latin typeface="Lucida Sans Unicode"/>
                <a:cs typeface="Lucida Sans Unicode"/>
              </a:rPr>
              <a:t>tee</a:t>
            </a:r>
            <a:r>
              <a:rPr sz="2400" spc="-110" dirty="0">
                <a:solidFill>
                  <a:srgbClr val="6E332E"/>
                </a:solidFill>
                <a:latin typeface="Lucida Sans Unicode"/>
                <a:cs typeface="Lucida Sans Unicode"/>
              </a:rPr>
              <a:t>n</a:t>
            </a:r>
            <a:r>
              <a:rPr sz="2400" spc="-175" dirty="0">
                <a:solidFill>
                  <a:srgbClr val="6E332E"/>
                </a:solidFill>
                <a:latin typeface="Lucida Sans Unicode"/>
                <a:cs typeface="Lucida Sans Unicode"/>
              </a:rPr>
              <a:t>'</a:t>
            </a:r>
            <a:r>
              <a:rPr sz="2400" spc="-10" dirty="0">
                <a:solidFill>
                  <a:srgbClr val="6E332E"/>
                </a:solidFill>
                <a:latin typeface="Lucida Sans Unicode"/>
                <a:cs typeface="Lucida Sans Unicode"/>
              </a:rPr>
              <a:t>s  </a:t>
            </a:r>
            <a:r>
              <a:rPr sz="2400" spc="-5" dirty="0">
                <a:solidFill>
                  <a:srgbClr val="6E332E"/>
                </a:solidFill>
                <a:latin typeface="Lucida Sans Unicode"/>
                <a:cs typeface="Lucida Sans Unicode"/>
              </a:rPr>
              <a:t>to</a:t>
            </a:r>
            <a:r>
              <a:rPr sz="2400" spc="-125" dirty="0">
                <a:solidFill>
                  <a:srgbClr val="6E332E"/>
                </a:solidFill>
                <a:latin typeface="Lucida Sans Unicode"/>
                <a:cs typeface="Lucida Sans Unicode"/>
              </a:rPr>
              <a:t> </a:t>
            </a:r>
            <a:r>
              <a:rPr sz="2400" spc="-35" dirty="0">
                <a:solidFill>
                  <a:srgbClr val="6E332E"/>
                </a:solidFill>
                <a:latin typeface="Lucida Sans Unicode"/>
                <a:cs typeface="Lucida Sans Unicode"/>
              </a:rPr>
              <a:t>early</a:t>
            </a:r>
            <a:r>
              <a:rPr sz="2400" spc="-120" dirty="0">
                <a:solidFill>
                  <a:srgbClr val="6E332E"/>
                </a:solidFill>
                <a:latin typeface="Lucida Sans Unicode"/>
                <a:cs typeface="Lucida Sans Unicode"/>
              </a:rPr>
              <a:t> </a:t>
            </a:r>
            <a:r>
              <a:rPr sz="2400" spc="-40" dirty="0">
                <a:solidFill>
                  <a:srgbClr val="6E332E"/>
                </a:solidFill>
                <a:latin typeface="Lucida Sans Unicode"/>
                <a:cs typeface="Lucida Sans Unicode"/>
              </a:rPr>
              <a:t>20's</a:t>
            </a:r>
            <a:endParaRPr sz="2400">
              <a:latin typeface="Lucida Sans Unicode"/>
              <a:cs typeface="Lucida Sans Unicode"/>
            </a:endParaRPr>
          </a:p>
          <a:p>
            <a:pPr marL="12700" marR="252729">
              <a:lnSpc>
                <a:spcPct val="117500"/>
              </a:lnSpc>
            </a:pPr>
            <a:r>
              <a:rPr sz="2400" spc="-50" dirty="0">
                <a:solidFill>
                  <a:srgbClr val="6E332E"/>
                </a:solidFill>
                <a:latin typeface="Lucida Sans Unicode"/>
                <a:cs typeface="Lucida Sans Unicode"/>
              </a:rPr>
              <a:t>It</a:t>
            </a:r>
            <a:r>
              <a:rPr sz="2400" spc="-125" dirty="0">
                <a:solidFill>
                  <a:srgbClr val="6E332E"/>
                </a:solidFill>
                <a:latin typeface="Lucida Sans Unicode"/>
                <a:cs typeface="Lucida Sans Unicode"/>
              </a:rPr>
              <a:t> </a:t>
            </a:r>
            <a:r>
              <a:rPr sz="2400" spc="-65" dirty="0">
                <a:solidFill>
                  <a:srgbClr val="6E332E"/>
                </a:solidFill>
                <a:latin typeface="Lucida Sans Unicode"/>
                <a:cs typeface="Lucida Sans Unicode"/>
              </a:rPr>
              <a:t>is</a:t>
            </a:r>
            <a:r>
              <a:rPr sz="2400" spc="-125" dirty="0">
                <a:solidFill>
                  <a:srgbClr val="6E332E"/>
                </a:solidFill>
                <a:latin typeface="Lucida Sans Unicode"/>
                <a:cs typeface="Lucida Sans Unicode"/>
              </a:rPr>
              <a:t> </a:t>
            </a:r>
            <a:r>
              <a:rPr sz="2400" spc="-60" dirty="0">
                <a:solidFill>
                  <a:srgbClr val="6E332E"/>
                </a:solidFill>
                <a:latin typeface="Lucida Sans Unicode"/>
                <a:cs typeface="Lucida Sans Unicode"/>
              </a:rPr>
              <a:t>also</a:t>
            </a:r>
            <a:r>
              <a:rPr sz="2400" spc="-125" dirty="0">
                <a:solidFill>
                  <a:srgbClr val="6E332E"/>
                </a:solidFill>
                <a:latin typeface="Lucida Sans Unicode"/>
                <a:cs typeface="Lucida Sans Unicode"/>
              </a:rPr>
              <a:t> </a:t>
            </a:r>
            <a:r>
              <a:rPr sz="2400" spc="-10" dirty="0">
                <a:solidFill>
                  <a:srgbClr val="6E332E"/>
                </a:solidFill>
                <a:latin typeface="Lucida Sans Unicode"/>
                <a:cs typeface="Lucida Sans Unicode"/>
              </a:rPr>
              <a:t>observed</a:t>
            </a:r>
            <a:r>
              <a:rPr sz="2400" spc="-120" dirty="0">
                <a:solidFill>
                  <a:srgbClr val="6E332E"/>
                </a:solidFill>
                <a:latin typeface="Lucida Sans Unicode"/>
                <a:cs typeface="Lucida Sans Unicode"/>
              </a:rPr>
              <a:t> </a:t>
            </a:r>
            <a:r>
              <a:rPr sz="2400" spc="-15" dirty="0">
                <a:solidFill>
                  <a:srgbClr val="6E332E"/>
                </a:solidFill>
                <a:latin typeface="Lucida Sans Unicode"/>
                <a:cs typeface="Lucida Sans Unicode"/>
              </a:rPr>
              <a:t>that</a:t>
            </a:r>
            <a:r>
              <a:rPr sz="2400" spc="-125" dirty="0">
                <a:solidFill>
                  <a:srgbClr val="6E332E"/>
                </a:solidFill>
                <a:latin typeface="Lucida Sans Unicode"/>
                <a:cs typeface="Lucida Sans Unicode"/>
              </a:rPr>
              <a:t> </a:t>
            </a:r>
            <a:r>
              <a:rPr sz="2400" spc="-20" dirty="0">
                <a:solidFill>
                  <a:srgbClr val="6E332E"/>
                </a:solidFill>
                <a:latin typeface="Lucida Sans Unicode"/>
                <a:cs typeface="Lucida Sans Unicode"/>
              </a:rPr>
              <a:t>there</a:t>
            </a:r>
            <a:r>
              <a:rPr sz="2400" spc="-125" dirty="0">
                <a:solidFill>
                  <a:srgbClr val="6E332E"/>
                </a:solidFill>
                <a:latin typeface="Lucida Sans Unicode"/>
                <a:cs typeface="Lucida Sans Unicode"/>
              </a:rPr>
              <a:t> </a:t>
            </a:r>
            <a:r>
              <a:rPr sz="2400" spc="-20" dirty="0">
                <a:solidFill>
                  <a:srgbClr val="6E332E"/>
                </a:solidFill>
                <a:latin typeface="Lucida Sans Unicode"/>
                <a:cs typeface="Lucida Sans Unicode"/>
              </a:rPr>
              <a:t>was </a:t>
            </a:r>
            <a:r>
              <a:rPr sz="2400" spc="-745" dirty="0">
                <a:solidFill>
                  <a:srgbClr val="6E332E"/>
                </a:solidFill>
                <a:latin typeface="Lucida Sans Unicode"/>
                <a:cs typeface="Lucida Sans Unicode"/>
              </a:rPr>
              <a:t> </a:t>
            </a:r>
            <a:r>
              <a:rPr sz="2400" spc="-20" dirty="0">
                <a:solidFill>
                  <a:srgbClr val="6E332E"/>
                </a:solidFill>
                <a:latin typeface="Lucida Sans Unicode"/>
                <a:cs typeface="Lucida Sans Unicode"/>
              </a:rPr>
              <a:t>a</a:t>
            </a:r>
            <a:r>
              <a:rPr sz="2400" spc="-105" dirty="0">
                <a:solidFill>
                  <a:srgbClr val="6E332E"/>
                </a:solidFill>
                <a:latin typeface="Lucida Sans Unicode"/>
                <a:cs typeface="Lucida Sans Unicode"/>
              </a:rPr>
              <a:t>n</a:t>
            </a:r>
            <a:r>
              <a:rPr sz="2400" spc="-120" dirty="0">
                <a:solidFill>
                  <a:srgbClr val="6E332E"/>
                </a:solidFill>
                <a:latin typeface="Lucida Sans Unicode"/>
                <a:cs typeface="Lucida Sans Unicode"/>
              </a:rPr>
              <a:t> i</a:t>
            </a:r>
            <a:r>
              <a:rPr sz="2400" spc="-110" dirty="0">
                <a:solidFill>
                  <a:srgbClr val="6E332E"/>
                </a:solidFill>
                <a:latin typeface="Lucida Sans Unicode"/>
                <a:cs typeface="Lucida Sans Unicode"/>
              </a:rPr>
              <a:t>n</a:t>
            </a:r>
            <a:r>
              <a:rPr sz="2400" spc="145" dirty="0">
                <a:solidFill>
                  <a:srgbClr val="6E332E"/>
                </a:solidFill>
                <a:latin typeface="Lucida Sans Unicode"/>
                <a:cs typeface="Lucida Sans Unicode"/>
              </a:rPr>
              <a:t>c</a:t>
            </a:r>
            <a:r>
              <a:rPr sz="2400" spc="-110" dirty="0">
                <a:solidFill>
                  <a:srgbClr val="6E332E"/>
                </a:solidFill>
                <a:latin typeface="Lucida Sans Unicode"/>
                <a:cs typeface="Lucida Sans Unicode"/>
              </a:rPr>
              <a:t>r</a:t>
            </a:r>
            <a:r>
              <a:rPr sz="2400" spc="35" dirty="0">
                <a:solidFill>
                  <a:srgbClr val="6E332E"/>
                </a:solidFill>
                <a:latin typeface="Lucida Sans Unicode"/>
                <a:cs typeface="Lucida Sans Unicode"/>
              </a:rPr>
              <a:t>e</a:t>
            </a:r>
            <a:r>
              <a:rPr sz="2400" spc="-20" dirty="0">
                <a:solidFill>
                  <a:srgbClr val="6E332E"/>
                </a:solidFill>
                <a:latin typeface="Lucida Sans Unicode"/>
                <a:cs typeface="Lucida Sans Unicode"/>
              </a:rPr>
              <a:t>as</a:t>
            </a:r>
            <a:r>
              <a:rPr sz="2400" spc="40" dirty="0">
                <a:solidFill>
                  <a:srgbClr val="6E332E"/>
                </a:solidFill>
                <a:latin typeface="Lucida Sans Unicode"/>
                <a:cs typeface="Lucida Sans Unicode"/>
              </a:rPr>
              <a:t>e</a:t>
            </a:r>
            <a:r>
              <a:rPr sz="2400" spc="-120" dirty="0">
                <a:solidFill>
                  <a:srgbClr val="6E332E"/>
                </a:solidFill>
                <a:latin typeface="Lucida Sans Unicode"/>
                <a:cs typeface="Lucida Sans Unicode"/>
              </a:rPr>
              <a:t> i</a:t>
            </a:r>
            <a:r>
              <a:rPr sz="2400" spc="-105" dirty="0">
                <a:solidFill>
                  <a:srgbClr val="6E332E"/>
                </a:solidFill>
                <a:latin typeface="Lucida Sans Unicode"/>
                <a:cs typeface="Lucida Sans Unicode"/>
              </a:rPr>
              <a:t>n</a:t>
            </a:r>
            <a:r>
              <a:rPr sz="2400" spc="-120" dirty="0">
                <a:solidFill>
                  <a:srgbClr val="6E332E"/>
                </a:solidFill>
                <a:latin typeface="Lucida Sans Unicode"/>
                <a:cs typeface="Lucida Sans Unicode"/>
              </a:rPr>
              <a:t> </a:t>
            </a:r>
            <a:r>
              <a:rPr sz="2400" spc="5" dirty="0">
                <a:solidFill>
                  <a:srgbClr val="6E332E"/>
                </a:solidFill>
                <a:latin typeface="Lucida Sans Unicode"/>
                <a:cs typeface="Lucida Sans Unicode"/>
              </a:rPr>
              <a:t>d</a:t>
            </a:r>
            <a:r>
              <a:rPr sz="2400" spc="-110" dirty="0">
                <a:solidFill>
                  <a:srgbClr val="6E332E"/>
                </a:solidFill>
                <a:latin typeface="Lucida Sans Unicode"/>
                <a:cs typeface="Lucida Sans Unicode"/>
              </a:rPr>
              <a:t>r</a:t>
            </a:r>
            <a:r>
              <a:rPr sz="2400" spc="-45" dirty="0">
                <a:solidFill>
                  <a:srgbClr val="6E332E"/>
                </a:solidFill>
                <a:latin typeface="Lucida Sans Unicode"/>
                <a:cs typeface="Lucida Sans Unicode"/>
              </a:rPr>
              <a:t>o</a:t>
            </a:r>
            <a:r>
              <a:rPr sz="2400" spc="5" dirty="0">
                <a:solidFill>
                  <a:srgbClr val="6E332E"/>
                </a:solidFill>
                <a:latin typeface="Lucida Sans Unicode"/>
                <a:cs typeface="Lucida Sans Unicode"/>
              </a:rPr>
              <a:t>p</a:t>
            </a:r>
            <a:r>
              <a:rPr sz="2400" spc="-45" dirty="0">
                <a:solidFill>
                  <a:srgbClr val="6E332E"/>
                </a:solidFill>
                <a:latin typeface="Lucida Sans Unicode"/>
                <a:cs typeface="Lucida Sans Unicode"/>
              </a:rPr>
              <a:t>o</a:t>
            </a:r>
            <a:r>
              <a:rPr sz="2400" spc="-110" dirty="0">
                <a:solidFill>
                  <a:srgbClr val="6E332E"/>
                </a:solidFill>
                <a:latin typeface="Lucida Sans Unicode"/>
                <a:cs typeface="Lucida Sans Unicode"/>
              </a:rPr>
              <a:t>u</a:t>
            </a:r>
            <a:r>
              <a:rPr sz="2400" spc="40" dirty="0">
                <a:solidFill>
                  <a:srgbClr val="6E332E"/>
                </a:solidFill>
                <a:latin typeface="Lucida Sans Unicode"/>
                <a:cs typeface="Lucida Sans Unicode"/>
              </a:rPr>
              <a:t>t</a:t>
            </a:r>
            <a:r>
              <a:rPr sz="2400" spc="-120" dirty="0">
                <a:solidFill>
                  <a:srgbClr val="6E332E"/>
                </a:solidFill>
                <a:latin typeface="Lucida Sans Unicode"/>
                <a:cs typeface="Lucida Sans Unicode"/>
              </a:rPr>
              <a:t> </a:t>
            </a:r>
            <a:r>
              <a:rPr sz="2400" spc="-110" dirty="0">
                <a:solidFill>
                  <a:srgbClr val="6E332E"/>
                </a:solidFill>
                <a:latin typeface="Lucida Sans Unicode"/>
                <a:cs typeface="Lucida Sans Unicode"/>
              </a:rPr>
              <a:t>r</a:t>
            </a:r>
            <a:r>
              <a:rPr sz="2400" spc="-20" dirty="0">
                <a:solidFill>
                  <a:srgbClr val="6E332E"/>
                </a:solidFill>
                <a:latin typeface="Lucida Sans Unicode"/>
                <a:cs typeface="Lucida Sans Unicode"/>
              </a:rPr>
              <a:t>a</a:t>
            </a:r>
            <a:r>
              <a:rPr sz="2400" spc="35" dirty="0">
                <a:solidFill>
                  <a:srgbClr val="6E332E"/>
                </a:solidFill>
                <a:latin typeface="Lucida Sans Unicode"/>
                <a:cs typeface="Lucida Sans Unicode"/>
              </a:rPr>
              <a:t>t</a:t>
            </a:r>
            <a:r>
              <a:rPr sz="2400" spc="40" dirty="0">
                <a:solidFill>
                  <a:srgbClr val="6E332E"/>
                </a:solidFill>
                <a:latin typeface="Lucida Sans Unicode"/>
                <a:cs typeface="Lucida Sans Unicode"/>
              </a:rPr>
              <a:t>e</a:t>
            </a:r>
            <a:r>
              <a:rPr sz="2400" spc="-120" dirty="0">
                <a:solidFill>
                  <a:srgbClr val="6E332E"/>
                </a:solidFill>
                <a:latin typeface="Lucida Sans Unicode"/>
                <a:cs typeface="Lucida Sans Unicode"/>
              </a:rPr>
              <a:t> </a:t>
            </a:r>
            <a:r>
              <a:rPr sz="2400" spc="-80" dirty="0">
                <a:solidFill>
                  <a:srgbClr val="6E332E"/>
                </a:solidFill>
                <a:latin typeface="Lucida Sans Unicode"/>
                <a:cs typeface="Lucida Sans Unicode"/>
              </a:rPr>
              <a:t>f</a:t>
            </a:r>
            <a:r>
              <a:rPr sz="2400" spc="-110" dirty="0">
                <a:solidFill>
                  <a:srgbClr val="6E332E"/>
                </a:solidFill>
                <a:latin typeface="Lucida Sans Unicode"/>
                <a:cs typeface="Lucida Sans Unicode"/>
              </a:rPr>
              <a:t>r</a:t>
            </a:r>
            <a:r>
              <a:rPr sz="2400" spc="-45" dirty="0">
                <a:solidFill>
                  <a:srgbClr val="6E332E"/>
                </a:solidFill>
                <a:latin typeface="Lucida Sans Unicode"/>
                <a:cs typeface="Lucida Sans Unicode"/>
              </a:rPr>
              <a:t>o</a:t>
            </a:r>
            <a:r>
              <a:rPr sz="2400" spc="-40" dirty="0">
                <a:solidFill>
                  <a:srgbClr val="6E332E"/>
                </a:solidFill>
                <a:latin typeface="Lucida Sans Unicode"/>
                <a:cs typeface="Lucida Sans Unicode"/>
              </a:rPr>
              <a:t>m  </a:t>
            </a:r>
            <a:r>
              <a:rPr sz="2400" spc="-60" dirty="0">
                <a:solidFill>
                  <a:srgbClr val="6E332E"/>
                </a:solidFill>
                <a:latin typeface="Lucida Sans Unicode"/>
                <a:cs typeface="Lucida Sans Unicode"/>
              </a:rPr>
              <a:t>mid</a:t>
            </a:r>
            <a:r>
              <a:rPr sz="2400" spc="-125" dirty="0">
                <a:solidFill>
                  <a:srgbClr val="6E332E"/>
                </a:solidFill>
                <a:latin typeface="Lucida Sans Unicode"/>
                <a:cs typeface="Lucida Sans Unicode"/>
              </a:rPr>
              <a:t> </a:t>
            </a:r>
            <a:r>
              <a:rPr sz="2400" spc="-40" dirty="0">
                <a:solidFill>
                  <a:srgbClr val="6E332E"/>
                </a:solidFill>
                <a:latin typeface="Lucida Sans Unicode"/>
                <a:cs typeface="Lucida Sans Unicode"/>
              </a:rPr>
              <a:t>20's</a:t>
            </a:r>
            <a:r>
              <a:rPr sz="2400" spc="-120" dirty="0">
                <a:solidFill>
                  <a:srgbClr val="6E332E"/>
                </a:solidFill>
                <a:latin typeface="Lucida Sans Unicode"/>
                <a:cs typeface="Lucida Sans Unicode"/>
              </a:rPr>
              <a:t> </a:t>
            </a:r>
            <a:r>
              <a:rPr sz="2400" spc="-5" dirty="0">
                <a:solidFill>
                  <a:srgbClr val="6E332E"/>
                </a:solidFill>
                <a:latin typeface="Lucida Sans Unicode"/>
                <a:cs typeface="Lucida Sans Unicode"/>
              </a:rPr>
              <a:t>to</a:t>
            </a:r>
            <a:r>
              <a:rPr sz="2400" spc="-125" dirty="0">
                <a:solidFill>
                  <a:srgbClr val="6E332E"/>
                </a:solidFill>
                <a:latin typeface="Lucida Sans Unicode"/>
                <a:cs typeface="Lucida Sans Unicode"/>
              </a:rPr>
              <a:t> </a:t>
            </a:r>
            <a:r>
              <a:rPr sz="2400" spc="-35" dirty="0">
                <a:solidFill>
                  <a:srgbClr val="6E332E"/>
                </a:solidFill>
                <a:latin typeface="Lucida Sans Unicode"/>
                <a:cs typeface="Lucida Sans Unicode"/>
              </a:rPr>
              <a:t>early</a:t>
            </a:r>
            <a:r>
              <a:rPr sz="2400" spc="-120" dirty="0">
                <a:solidFill>
                  <a:srgbClr val="6E332E"/>
                </a:solidFill>
                <a:latin typeface="Lucida Sans Unicode"/>
                <a:cs typeface="Lucida Sans Unicode"/>
              </a:rPr>
              <a:t> </a:t>
            </a:r>
            <a:r>
              <a:rPr sz="2400" spc="-35" dirty="0">
                <a:solidFill>
                  <a:srgbClr val="6E332E"/>
                </a:solidFill>
                <a:latin typeface="Lucida Sans Unicode"/>
                <a:cs typeface="Lucida Sans Unicode"/>
              </a:rPr>
              <a:t>30's</a:t>
            </a:r>
            <a:endParaRPr sz="2400">
              <a:latin typeface="Lucida Sans Unicode"/>
              <a:cs typeface="Lucida Sans Unicode"/>
            </a:endParaRPr>
          </a:p>
        </p:txBody>
      </p:sp>
      <p:sp>
        <p:nvSpPr>
          <p:cNvPr id="23" name="Rounded Rectangle 22">
            <a:extLst>
              <a:ext uri="{FF2B5EF4-FFF2-40B4-BE49-F238E27FC236}">
                <a16:creationId xmlns:a16="http://schemas.microsoft.com/office/drawing/2014/main" id="{3EB021B5-EEC5-815D-6F57-EDF81BC42946}"/>
              </a:ext>
            </a:extLst>
          </p:cNvPr>
          <p:cNvSpPr/>
          <p:nvPr/>
        </p:nvSpPr>
        <p:spPr>
          <a:xfrm>
            <a:off x="228600" y="571500"/>
            <a:ext cx="4834151" cy="1447800"/>
          </a:xfrm>
          <a:prstGeom prst="roundRect">
            <a:avLst/>
          </a:prstGeom>
          <a:noFill/>
          <a:ln w="63500">
            <a:solidFill>
              <a:srgbClr val="6E33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bject 9">
            <a:extLst>
              <a:ext uri="{FF2B5EF4-FFF2-40B4-BE49-F238E27FC236}">
                <a16:creationId xmlns:a16="http://schemas.microsoft.com/office/drawing/2014/main" id="{3B796558-957E-75EF-943C-C111A5B12E86}"/>
              </a:ext>
            </a:extLst>
          </p:cNvPr>
          <p:cNvSpPr txBox="1"/>
          <p:nvPr/>
        </p:nvSpPr>
        <p:spPr>
          <a:xfrm>
            <a:off x="4572000" y="8877300"/>
            <a:ext cx="9829800" cy="621965"/>
          </a:xfrm>
          <a:prstGeom prst="rect">
            <a:avLst/>
          </a:prstGeom>
          <a:solidFill>
            <a:srgbClr val="6E332E"/>
          </a:solidFill>
          <a:ln w="22225">
            <a:solidFill>
              <a:schemeClr val="bg1"/>
            </a:solidFill>
          </a:ln>
        </p:spPr>
        <p:txBody>
          <a:bodyPr vert="horz" wrap="square" lIns="0" tIns="173990" rIns="0" bIns="0" rtlCol="0">
            <a:spAutoFit/>
          </a:bodyPr>
          <a:lstStyle/>
          <a:p>
            <a:pPr marL="971550">
              <a:lnSpc>
                <a:spcPct val="100000"/>
              </a:lnSpc>
              <a:spcBef>
                <a:spcPts val="1370"/>
              </a:spcBef>
              <a:tabLst>
                <a:tab pos="3001645" algn="l"/>
              </a:tabLst>
            </a:pPr>
            <a:r>
              <a:rPr lang="en-US" sz="2900" spc="75" dirty="0">
                <a:solidFill>
                  <a:srgbClr val="FFFFFF"/>
                </a:solidFill>
                <a:latin typeface="Lucida Sans Unicode"/>
                <a:cs typeface="Lucida Sans Unicode"/>
              </a:rPr>
              <a:t>Data Dragons</a:t>
            </a:r>
            <a:r>
              <a:rPr sz="2900" spc="45" dirty="0">
                <a:solidFill>
                  <a:srgbClr val="FFFFFF"/>
                </a:solidFill>
                <a:latin typeface="Lucida Sans Unicode"/>
                <a:cs typeface="Lucida Sans Unicode"/>
              </a:rPr>
              <a:t> </a:t>
            </a:r>
            <a:r>
              <a:rPr sz="2900" spc="-409" dirty="0">
                <a:solidFill>
                  <a:srgbClr val="FFFFFF"/>
                </a:solidFill>
                <a:latin typeface="Lucida Sans Unicode"/>
                <a:cs typeface="Lucida Sans Unicode"/>
              </a:rPr>
              <a:t>|</a:t>
            </a:r>
            <a:r>
              <a:rPr lang="en-US" sz="2900" spc="-409" dirty="0">
                <a:solidFill>
                  <a:srgbClr val="FFFFFF"/>
                </a:solidFill>
                <a:latin typeface="Lucida Sans Unicode"/>
                <a:cs typeface="Lucida Sans Unicode"/>
              </a:rPr>
              <a:t>     </a:t>
            </a:r>
            <a:r>
              <a:rPr sz="2900" spc="130" dirty="0">
                <a:solidFill>
                  <a:srgbClr val="FFFFFF"/>
                </a:solidFill>
                <a:latin typeface="Lucida Sans Unicode"/>
                <a:cs typeface="Lucida Sans Unicode"/>
              </a:rPr>
              <a:t>University</a:t>
            </a:r>
            <a:r>
              <a:rPr sz="2900" spc="25" dirty="0">
                <a:solidFill>
                  <a:srgbClr val="FFFFFF"/>
                </a:solidFill>
                <a:latin typeface="Lucida Sans Unicode"/>
                <a:cs typeface="Lucida Sans Unicode"/>
              </a:rPr>
              <a:t> </a:t>
            </a:r>
            <a:r>
              <a:rPr sz="2900" spc="110" dirty="0">
                <a:solidFill>
                  <a:srgbClr val="FFFFFF"/>
                </a:solidFill>
                <a:latin typeface="Lucida Sans Unicode"/>
                <a:cs typeface="Lucida Sans Unicode"/>
              </a:rPr>
              <a:t>of</a:t>
            </a:r>
            <a:r>
              <a:rPr sz="2900" spc="20" dirty="0">
                <a:solidFill>
                  <a:srgbClr val="FFFFFF"/>
                </a:solidFill>
                <a:latin typeface="Lucida Sans Unicode"/>
                <a:cs typeface="Lucida Sans Unicode"/>
              </a:rPr>
              <a:t> </a:t>
            </a:r>
            <a:r>
              <a:rPr sz="2900" spc="95" dirty="0">
                <a:solidFill>
                  <a:srgbClr val="FFFFFF"/>
                </a:solidFill>
                <a:latin typeface="Lucida Sans Unicode"/>
                <a:cs typeface="Lucida Sans Unicode"/>
              </a:rPr>
              <a:t>South</a:t>
            </a:r>
            <a:r>
              <a:rPr sz="2900" spc="25" dirty="0">
                <a:solidFill>
                  <a:srgbClr val="FFFFFF"/>
                </a:solidFill>
                <a:latin typeface="Lucida Sans Unicode"/>
                <a:cs typeface="Lucida Sans Unicode"/>
              </a:rPr>
              <a:t> </a:t>
            </a:r>
            <a:r>
              <a:rPr sz="2900" spc="190" dirty="0">
                <a:solidFill>
                  <a:srgbClr val="FFFFFF"/>
                </a:solidFill>
                <a:latin typeface="Lucida Sans Unicode"/>
                <a:cs typeface="Lucida Sans Unicode"/>
              </a:rPr>
              <a:t>Florida</a:t>
            </a:r>
            <a:endParaRPr sz="2900" dirty="0">
              <a:latin typeface="Lucida Sans Unicode"/>
              <a:cs typeface="Lucida Sans Unicod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5813634" y="954274"/>
            <a:ext cx="148826" cy="148826"/>
          </a:xfrm>
          <a:prstGeom prst="rect">
            <a:avLst/>
          </a:prstGeom>
        </p:spPr>
      </p:pic>
      <p:grpSp>
        <p:nvGrpSpPr>
          <p:cNvPr id="4" name="object 4"/>
          <p:cNvGrpSpPr/>
          <p:nvPr/>
        </p:nvGrpSpPr>
        <p:grpSpPr>
          <a:xfrm>
            <a:off x="0" y="9143824"/>
            <a:ext cx="5626100" cy="152400"/>
            <a:chOff x="0" y="9143824"/>
            <a:chExt cx="5626100" cy="152400"/>
          </a:xfrm>
        </p:grpSpPr>
        <p:sp>
          <p:nvSpPr>
            <p:cNvPr id="5" name="object 5"/>
            <p:cNvSpPr/>
            <p:nvPr/>
          </p:nvSpPr>
          <p:spPr>
            <a:xfrm>
              <a:off x="0" y="9200974"/>
              <a:ext cx="5483225" cy="38100"/>
            </a:xfrm>
            <a:custGeom>
              <a:avLst/>
              <a:gdLst/>
              <a:ahLst/>
              <a:cxnLst/>
              <a:rect l="l" t="t" r="r" b="b"/>
              <a:pathLst>
                <a:path w="5483225" h="38100">
                  <a:moveTo>
                    <a:pt x="0" y="38099"/>
                  </a:moveTo>
                  <a:lnTo>
                    <a:pt x="0" y="0"/>
                  </a:lnTo>
                  <a:lnTo>
                    <a:pt x="5483037" y="0"/>
                  </a:lnTo>
                  <a:lnTo>
                    <a:pt x="5483037" y="38099"/>
                  </a:lnTo>
                  <a:lnTo>
                    <a:pt x="0" y="38099"/>
                  </a:lnTo>
                  <a:close/>
                </a:path>
              </a:pathLst>
            </a:custGeom>
            <a:solidFill>
              <a:srgbClr val="6E332E"/>
            </a:solidFill>
          </p:spPr>
          <p:txBody>
            <a:bodyPr wrap="square" lIns="0" tIns="0" rIns="0" bIns="0" rtlCol="0"/>
            <a:lstStyle/>
            <a:p>
              <a:endParaRPr/>
            </a:p>
          </p:txBody>
        </p:sp>
        <p:pic>
          <p:nvPicPr>
            <p:cNvPr id="6" name="object 6"/>
            <p:cNvPicPr/>
            <p:nvPr/>
          </p:nvPicPr>
          <p:blipFill>
            <a:blip r:embed="rId3" cstate="print"/>
            <a:stretch>
              <a:fillRect/>
            </a:stretch>
          </p:blipFill>
          <p:spPr>
            <a:xfrm>
              <a:off x="5473512" y="9143824"/>
              <a:ext cx="152399" cy="152399"/>
            </a:xfrm>
            <a:prstGeom prst="rect">
              <a:avLst/>
            </a:prstGeom>
          </p:spPr>
        </p:pic>
      </p:grpSp>
      <p:grpSp>
        <p:nvGrpSpPr>
          <p:cNvPr id="7" name="object 7"/>
          <p:cNvGrpSpPr/>
          <p:nvPr/>
        </p:nvGrpSpPr>
        <p:grpSpPr>
          <a:xfrm>
            <a:off x="12662038" y="9143824"/>
            <a:ext cx="5626100" cy="152400"/>
            <a:chOff x="12662038" y="9143824"/>
            <a:chExt cx="5626100" cy="152400"/>
          </a:xfrm>
        </p:grpSpPr>
        <p:sp>
          <p:nvSpPr>
            <p:cNvPr id="8" name="object 8"/>
            <p:cNvSpPr/>
            <p:nvPr/>
          </p:nvSpPr>
          <p:spPr>
            <a:xfrm>
              <a:off x="12804913" y="9200974"/>
              <a:ext cx="5483225" cy="38100"/>
            </a:xfrm>
            <a:custGeom>
              <a:avLst/>
              <a:gdLst/>
              <a:ahLst/>
              <a:cxnLst/>
              <a:rect l="l" t="t" r="r" b="b"/>
              <a:pathLst>
                <a:path w="5483225" h="38100">
                  <a:moveTo>
                    <a:pt x="5483086" y="0"/>
                  </a:moveTo>
                  <a:lnTo>
                    <a:pt x="5483086" y="38099"/>
                  </a:lnTo>
                  <a:lnTo>
                    <a:pt x="0" y="38099"/>
                  </a:lnTo>
                  <a:lnTo>
                    <a:pt x="0" y="0"/>
                  </a:lnTo>
                  <a:lnTo>
                    <a:pt x="5483086" y="0"/>
                  </a:lnTo>
                  <a:close/>
                </a:path>
              </a:pathLst>
            </a:custGeom>
            <a:solidFill>
              <a:srgbClr val="6E332E"/>
            </a:solidFill>
          </p:spPr>
          <p:txBody>
            <a:bodyPr wrap="square" lIns="0" tIns="0" rIns="0" bIns="0" rtlCol="0"/>
            <a:lstStyle/>
            <a:p>
              <a:endParaRPr/>
            </a:p>
          </p:txBody>
        </p:sp>
        <p:pic>
          <p:nvPicPr>
            <p:cNvPr id="9" name="object 9"/>
            <p:cNvPicPr/>
            <p:nvPr/>
          </p:nvPicPr>
          <p:blipFill>
            <a:blip r:embed="rId4" cstate="print"/>
            <a:stretch>
              <a:fillRect/>
            </a:stretch>
          </p:blipFill>
          <p:spPr>
            <a:xfrm>
              <a:off x="12662038" y="9143824"/>
              <a:ext cx="152399" cy="152399"/>
            </a:xfrm>
            <a:prstGeom prst="rect">
              <a:avLst/>
            </a:prstGeom>
          </p:spPr>
        </p:pic>
      </p:grpSp>
      <p:pic>
        <p:nvPicPr>
          <p:cNvPr id="10" name="object 10"/>
          <p:cNvPicPr/>
          <p:nvPr/>
        </p:nvPicPr>
        <p:blipFill>
          <a:blip r:embed="rId5" cstate="print"/>
          <a:stretch>
            <a:fillRect/>
          </a:stretch>
        </p:blipFill>
        <p:spPr>
          <a:xfrm>
            <a:off x="15633394" y="973324"/>
            <a:ext cx="110747" cy="110749"/>
          </a:xfrm>
          <a:prstGeom prst="rect">
            <a:avLst/>
          </a:prstGeom>
        </p:spPr>
      </p:pic>
      <p:pic>
        <p:nvPicPr>
          <p:cNvPr id="11" name="object 11"/>
          <p:cNvPicPr/>
          <p:nvPr/>
        </p:nvPicPr>
        <p:blipFill>
          <a:blip r:embed="rId6" cstate="print"/>
          <a:stretch>
            <a:fillRect/>
          </a:stretch>
        </p:blipFill>
        <p:spPr>
          <a:xfrm>
            <a:off x="15415051" y="954274"/>
            <a:ext cx="148827" cy="148826"/>
          </a:xfrm>
          <a:prstGeom prst="rect">
            <a:avLst/>
          </a:prstGeom>
        </p:spPr>
      </p:pic>
      <p:grpSp>
        <p:nvGrpSpPr>
          <p:cNvPr id="12" name="object 12"/>
          <p:cNvGrpSpPr/>
          <p:nvPr/>
        </p:nvGrpSpPr>
        <p:grpSpPr>
          <a:xfrm>
            <a:off x="10087089" y="3413893"/>
            <a:ext cx="5837555" cy="4690110"/>
            <a:chOff x="10087089" y="3413893"/>
            <a:chExt cx="5837555" cy="4690110"/>
          </a:xfrm>
        </p:grpSpPr>
        <p:sp>
          <p:nvSpPr>
            <p:cNvPr id="13" name="object 13"/>
            <p:cNvSpPr/>
            <p:nvPr/>
          </p:nvSpPr>
          <p:spPr>
            <a:xfrm>
              <a:off x="10106139" y="3490093"/>
              <a:ext cx="5742305" cy="4471035"/>
            </a:xfrm>
            <a:custGeom>
              <a:avLst/>
              <a:gdLst/>
              <a:ahLst/>
              <a:cxnLst/>
              <a:rect l="l" t="t" r="r" b="b"/>
              <a:pathLst>
                <a:path w="5742305" h="4471034">
                  <a:moveTo>
                    <a:pt x="775967" y="0"/>
                  </a:moveTo>
                  <a:lnTo>
                    <a:pt x="228599" y="0"/>
                  </a:lnTo>
                  <a:lnTo>
                    <a:pt x="182529" y="4644"/>
                  </a:lnTo>
                  <a:lnTo>
                    <a:pt x="139618" y="17964"/>
                  </a:lnTo>
                  <a:lnTo>
                    <a:pt x="100787" y="39041"/>
                  </a:lnTo>
                  <a:lnTo>
                    <a:pt x="66955" y="66955"/>
                  </a:lnTo>
                  <a:lnTo>
                    <a:pt x="39041" y="100787"/>
                  </a:lnTo>
                  <a:lnTo>
                    <a:pt x="17964" y="139618"/>
                  </a:lnTo>
                  <a:lnTo>
                    <a:pt x="4644" y="182529"/>
                  </a:lnTo>
                  <a:lnTo>
                    <a:pt x="0" y="228599"/>
                  </a:lnTo>
                  <a:lnTo>
                    <a:pt x="0" y="1652738"/>
                  </a:lnTo>
                  <a:lnTo>
                    <a:pt x="4644" y="1698809"/>
                  </a:lnTo>
                  <a:lnTo>
                    <a:pt x="17964" y="1741720"/>
                  </a:lnTo>
                  <a:lnTo>
                    <a:pt x="39041" y="1780551"/>
                  </a:lnTo>
                  <a:lnTo>
                    <a:pt x="66955" y="1814383"/>
                  </a:lnTo>
                  <a:lnTo>
                    <a:pt x="100787" y="1842297"/>
                  </a:lnTo>
                  <a:lnTo>
                    <a:pt x="139618" y="1863374"/>
                  </a:lnTo>
                  <a:lnTo>
                    <a:pt x="182529" y="1876694"/>
                  </a:lnTo>
                  <a:lnTo>
                    <a:pt x="228599" y="1881338"/>
                  </a:lnTo>
                  <a:lnTo>
                    <a:pt x="5513530" y="1881338"/>
                  </a:lnTo>
                  <a:lnTo>
                    <a:pt x="5559601" y="1885982"/>
                  </a:lnTo>
                  <a:lnTo>
                    <a:pt x="5602512" y="1899303"/>
                  </a:lnTo>
                  <a:lnTo>
                    <a:pt x="5641343" y="1920379"/>
                  </a:lnTo>
                  <a:lnTo>
                    <a:pt x="5675175" y="1948294"/>
                  </a:lnTo>
                  <a:lnTo>
                    <a:pt x="5703089" y="1982126"/>
                  </a:lnTo>
                  <a:lnTo>
                    <a:pt x="5724166" y="2020957"/>
                  </a:lnTo>
                  <a:lnTo>
                    <a:pt x="5737486" y="2063867"/>
                  </a:lnTo>
                  <a:lnTo>
                    <a:pt x="5742130" y="2109938"/>
                  </a:lnTo>
                  <a:lnTo>
                    <a:pt x="5742130" y="4470586"/>
                  </a:lnTo>
                </a:path>
              </a:pathLst>
            </a:custGeom>
            <a:ln w="38099">
              <a:solidFill>
                <a:srgbClr val="6E332E"/>
              </a:solidFill>
            </a:ln>
          </p:spPr>
          <p:txBody>
            <a:bodyPr wrap="square" lIns="0" tIns="0" rIns="0" bIns="0" rtlCol="0"/>
            <a:lstStyle/>
            <a:p>
              <a:endParaRPr/>
            </a:p>
          </p:txBody>
        </p:sp>
        <p:pic>
          <p:nvPicPr>
            <p:cNvPr id="14" name="object 14"/>
            <p:cNvPicPr/>
            <p:nvPr/>
          </p:nvPicPr>
          <p:blipFill>
            <a:blip r:embed="rId3" cstate="print"/>
            <a:stretch>
              <a:fillRect/>
            </a:stretch>
          </p:blipFill>
          <p:spPr>
            <a:xfrm>
              <a:off x="10872582" y="3413893"/>
              <a:ext cx="152399" cy="152399"/>
            </a:xfrm>
            <a:prstGeom prst="rect">
              <a:avLst/>
            </a:prstGeom>
          </p:spPr>
        </p:pic>
        <p:pic>
          <p:nvPicPr>
            <p:cNvPr id="15" name="object 15"/>
            <p:cNvPicPr/>
            <p:nvPr/>
          </p:nvPicPr>
          <p:blipFill>
            <a:blip r:embed="rId7" cstate="print"/>
            <a:stretch>
              <a:fillRect/>
            </a:stretch>
          </p:blipFill>
          <p:spPr>
            <a:xfrm>
              <a:off x="15772070" y="7951155"/>
              <a:ext cx="152399" cy="152399"/>
            </a:xfrm>
            <a:prstGeom prst="rect">
              <a:avLst/>
            </a:prstGeom>
          </p:spPr>
        </p:pic>
      </p:grpSp>
      <p:pic>
        <p:nvPicPr>
          <p:cNvPr id="16" name="object 16"/>
          <p:cNvPicPr/>
          <p:nvPr/>
        </p:nvPicPr>
        <p:blipFill>
          <a:blip r:embed="rId8" cstate="print"/>
          <a:stretch>
            <a:fillRect/>
          </a:stretch>
        </p:blipFill>
        <p:spPr>
          <a:xfrm>
            <a:off x="185752" y="2628385"/>
            <a:ext cx="9620249" cy="5791199"/>
          </a:xfrm>
          <a:prstGeom prst="rect">
            <a:avLst/>
          </a:prstGeom>
        </p:spPr>
      </p:pic>
      <p:sp>
        <p:nvSpPr>
          <p:cNvPr id="17" name="object 17"/>
          <p:cNvSpPr txBox="1">
            <a:spLocks noGrp="1"/>
          </p:cNvSpPr>
          <p:nvPr>
            <p:ph type="title"/>
          </p:nvPr>
        </p:nvSpPr>
        <p:spPr>
          <a:xfrm>
            <a:off x="877543" y="665069"/>
            <a:ext cx="3860800" cy="1233170"/>
          </a:xfrm>
          <a:prstGeom prst="rect">
            <a:avLst/>
          </a:prstGeom>
        </p:spPr>
        <p:txBody>
          <a:bodyPr vert="horz" wrap="square" lIns="0" tIns="210185" rIns="0" bIns="0" rtlCol="0">
            <a:spAutoFit/>
          </a:bodyPr>
          <a:lstStyle/>
          <a:p>
            <a:pPr marL="12700" marR="5080">
              <a:lnSpc>
                <a:spcPct val="72000"/>
              </a:lnSpc>
              <a:spcBef>
                <a:spcPts val="1655"/>
              </a:spcBef>
            </a:pPr>
            <a:r>
              <a:rPr sz="4600" b="0" spc="310" dirty="0">
                <a:solidFill>
                  <a:srgbClr val="6E332E"/>
                </a:solidFill>
                <a:latin typeface="Trebuchet MS"/>
                <a:cs typeface="Trebuchet MS"/>
              </a:rPr>
              <a:t>E</a:t>
            </a:r>
            <a:r>
              <a:rPr sz="4600" b="0" spc="795" dirty="0">
                <a:solidFill>
                  <a:srgbClr val="6E332E"/>
                </a:solidFill>
                <a:latin typeface="Trebuchet MS"/>
                <a:cs typeface="Trebuchet MS"/>
              </a:rPr>
              <a:t>x</a:t>
            </a:r>
            <a:r>
              <a:rPr sz="4600" b="0" spc="605" dirty="0">
                <a:solidFill>
                  <a:srgbClr val="6E332E"/>
                </a:solidFill>
                <a:latin typeface="Trebuchet MS"/>
                <a:cs typeface="Trebuchet MS"/>
              </a:rPr>
              <a:t>p</a:t>
            </a:r>
            <a:r>
              <a:rPr sz="4600" b="0" spc="894" dirty="0">
                <a:solidFill>
                  <a:srgbClr val="6E332E"/>
                </a:solidFill>
                <a:latin typeface="Trebuchet MS"/>
                <a:cs typeface="Trebuchet MS"/>
              </a:rPr>
              <a:t>l</a:t>
            </a:r>
            <a:r>
              <a:rPr sz="4600" b="0" spc="515" dirty="0">
                <a:solidFill>
                  <a:srgbClr val="6E332E"/>
                </a:solidFill>
                <a:latin typeface="Trebuchet MS"/>
                <a:cs typeface="Trebuchet MS"/>
              </a:rPr>
              <a:t>o</a:t>
            </a:r>
            <a:r>
              <a:rPr sz="4600" b="0" spc="450" dirty="0">
                <a:solidFill>
                  <a:srgbClr val="6E332E"/>
                </a:solidFill>
                <a:latin typeface="Trebuchet MS"/>
                <a:cs typeface="Trebuchet MS"/>
              </a:rPr>
              <a:t>r</a:t>
            </a:r>
            <a:r>
              <a:rPr sz="4600" b="0" spc="545" dirty="0">
                <a:solidFill>
                  <a:srgbClr val="6E332E"/>
                </a:solidFill>
                <a:latin typeface="Trebuchet MS"/>
                <a:cs typeface="Trebuchet MS"/>
              </a:rPr>
              <a:t>a</a:t>
            </a:r>
            <a:r>
              <a:rPr sz="4600" b="0" spc="500" dirty="0">
                <a:solidFill>
                  <a:srgbClr val="6E332E"/>
                </a:solidFill>
                <a:latin typeface="Trebuchet MS"/>
                <a:cs typeface="Trebuchet MS"/>
              </a:rPr>
              <a:t>t</a:t>
            </a:r>
            <a:r>
              <a:rPr sz="4600" b="0" spc="515" dirty="0">
                <a:solidFill>
                  <a:srgbClr val="6E332E"/>
                </a:solidFill>
                <a:latin typeface="Trebuchet MS"/>
                <a:cs typeface="Trebuchet MS"/>
              </a:rPr>
              <a:t>o</a:t>
            </a:r>
            <a:r>
              <a:rPr sz="4600" b="0" spc="450" dirty="0">
                <a:solidFill>
                  <a:srgbClr val="6E332E"/>
                </a:solidFill>
                <a:latin typeface="Trebuchet MS"/>
                <a:cs typeface="Trebuchet MS"/>
              </a:rPr>
              <a:t>r</a:t>
            </a:r>
            <a:r>
              <a:rPr sz="4600" b="0" spc="615" dirty="0">
                <a:solidFill>
                  <a:srgbClr val="6E332E"/>
                </a:solidFill>
                <a:latin typeface="Trebuchet MS"/>
                <a:cs typeface="Trebuchet MS"/>
              </a:rPr>
              <a:t>y  </a:t>
            </a:r>
            <a:r>
              <a:rPr sz="4600" b="0" spc="760" dirty="0">
                <a:solidFill>
                  <a:srgbClr val="6E332E"/>
                </a:solidFill>
                <a:latin typeface="Trebuchet MS"/>
                <a:cs typeface="Trebuchet MS"/>
              </a:rPr>
              <a:t>Analysis</a:t>
            </a:r>
            <a:endParaRPr sz="4600">
              <a:latin typeface="Trebuchet MS"/>
              <a:cs typeface="Trebuchet MS"/>
            </a:endParaRPr>
          </a:p>
        </p:txBody>
      </p:sp>
      <p:sp>
        <p:nvSpPr>
          <p:cNvPr id="18" name="object 18"/>
          <p:cNvSpPr txBox="1"/>
          <p:nvPr/>
        </p:nvSpPr>
        <p:spPr>
          <a:xfrm>
            <a:off x="16178235" y="814450"/>
            <a:ext cx="1094105" cy="330200"/>
          </a:xfrm>
          <a:prstGeom prst="rect">
            <a:avLst/>
          </a:prstGeom>
        </p:spPr>
        <p:txBody>
          <a:bodyPr vert="horz" wrap="square" lIns="0" tIns="12700" rIns="0" bIns="0" rtlCol="0">
            <a:spAutoFit/>
          </a:bodyPr>
          <a:lstStyle/>
          <a:p>
            <a:pPr marL="12700">
              <a:lnSpc>
                <a:spcPct val="100000"/>
              </a:lnSpc>
              <a:spcBef>
                <a:spcPts val="100"/>
              </a:spcBef>
            </a:pPr>
            <a:r>
              <a:rPr sz="2000" spc="160" dirty="0">
                <a:solidFill>
                  <a:srgbClr val="6E332E"/>
                </a:solidFill>
                <a:latin typeface="Trebuchet MS"/>
                <a:cs typeface="Trebuchet MS"/>
              </a:rPr>
              <a:t>Page</a:t>
            </a:r>
            <a:r>
              <a:rPr sz="2000" spc="-15" dirty="0">
                <a:solidFill>
                  <a:srgbClr val="6E332E"/>
                </a:solidFill>
                <a:latin typeface="Trebuchet MS"/>
                <a:cs typeface="Trebuchet MS"/>
              </a:rPr>
              <a:t> </a:t>
            </a:r>
            <a:r>
              <a:rPr sz="2000" spc="360" dirty="0">
                <a:solidFill>
                  <a:srgbClr val="6E332E"/>
                </a:solidFill>
                <a:latin typeface="Trebuchet MS"/>
                <a:cs typeface="Trebuchet MS"/>
              </a:rPr>
              <a:t>09</a:t>
            </a:r>
            <a:endParaRPr sz="2000">
              <a:latin typeface="Trebuchet MS"/>
              <a:cs typeface="Trebuchet MS"/>
            </a:endParaRPr>
          </a:p>
        </p:txBody>
      </p:sp>
      <p:sp>
        <p:nvSpPr>
          <p:cNvPr id="19" name="object 19"/>
          <p:cNvSpPr txBox="1"/>
          <p:nvPr/>
        </p:nvSpPr>
        <p:spPr>
          <a:xfrm>
            <a:off x="10343268" y="2672659"/>
            <a:ext cx="5474335" cy="2473960"/>
          </a:xfrm>
          <a:prstGeom prst="rect">
            <a:avLst/>
          </a:prstGeom>
        </p:spPr>
        <p:txBody>
          <a:bodyPr vert="horz" wrap="square" lIns="0" tIns="351790" rIns="0" bIns="0" rtlCol="0">
            <a:spAutoFit/>
          </a:bodyPr>
          <a:lstStyle/>
          <a:p>
            <a:pPr marR="927735" algn="ctr">
              <a:lnSpc>
                <a:spcPct val="100000"/>
              </a:lnSpc>
              <a:spcBef>
                <a:spcPts val="2770"/>
              </a:spcBef>
            </a:pPr>
            <a:r>
              <a:rPr sz="4600" spc="605" dirty="0">
                <a:solidFill>
                  <a:srgbClr val="6E332E"/>
                </a:solidFill>
                <a:latin typeface="Trebuchet MS"/>
                <a:cs typeface="Trebuchet MS"/>
              </a:rPr>
              <a:t>Courses</a:t>
            </a:r>
            <a:endParaRPr sz="4600">
              <a:latin typeface="Trebuchet MS"/>
              <a:cs typeface="Trebuchet MS"/>
            </a:endParaRPr>
          </a:p>
          <a:p>
            <a:pPr marL="12700" marR="5080">
              <a:lnSpc>
                <a:spcPct val="117500"/>
              </a:lnSpc>
              <a:spcBef>
                <a:spcPts val="930"/>
              </a:spcBef>
            </a:pPr>
            <a:r>
              <a:rPr sz="2400" spc="-165" dirty="0">
                <a:solidFill>
                  <a:srgbClr val="6E332E"/>
                </a:solidFill>
                <a:latin typeface="Lucida Sans Unicode"/>
                <a:cs typeface="Lucida Sans Unicode"/>
              </a:rPr>
              <a:t>T</a:t>
            </a:r>
            <a:r>
              <a:rPr sz="2400" spc="-110" dirty="0">
                <a:solidFill>
                  <a:srgbClr val="6E332E"/>
                </a:solidFill>
                <a:latin typeface="Lucida Sans Unicode"/>
                <a:cs typeface="Lucida Sans Unicode"/>
              </a:rPr>
              <a:t>h</a:t>
            </a:r>
            <a:r>
              <a:rPr sz="2400" spc="40" dirty="0">
                <a:solidFill>
                  <a:srgbClr val="6E332E"/>
                </a:solidFill>
                <a:latin typeface="Lucida Sans Unicode"/>
                <a:cs typeface="Lucida Sans Unicode"/>
              </a:rPr>
              <a:t>e</a:t>
            </a:r>
            <a:r>
              <a:rPr sz="2400" spc="-120" dirty="0">
                <a:solidFill>
                  <a:srgbClr val="6E332E"/>
                </a:solidFill>
                <a:latin typeface="Lucida Sans Unicode"/>
                <a:cs typeface="Lucida Sans Unicode"/>
              </a:rPr>
              <a:t> </a:t>
            </a:r>
            <a:r>
              <a:rPr sz="2400" spc="145" dirty="0">
                <a:solidFill>
                  <a:srgbClr val="6E332E"/>
                </a:solidFill>
                <a:latin typeface="Lucida Sans Unicode"/>
                <a:cs typeface="Lucida Sans Unicode"/>
              </a:rPr>
              <a:t>c</a:t>
            </a:r>
            <a:r>
              <a:rPr sz="2400" spc="-45" dirty="0">
                <a:solidFill>
                  <a:srgbClr val="6E332E"/>
                </a:solidFill>
                <a:latin typeface="Lucida Sans Unicode"/>
                <a:cs typeface="Lucida Sans Unicode"/>
              </a:rPr>
              <a:t>o</a:t>
            </a:r>
            <a:r>
              <a:rPr sz="2400" spc="-110" dirty="0">
                <a:solidFill>
                  <a:srgbClr val="6E332E"/>
                </a:solidFill>
                <a:latin typeface="Lucida Sans Unicode"/>
                <a:cs typeface="Lucida Sans Unicode"/>
              </a:rPr>
              <a:t>ur</a:t>
            </a:r>
            <a:r>
              <a:rPr sz="2400" spc="-20" dirty="0">
                <a:solidFill>
                  <a:srgbClr val="6E332E"/>
                </a:solidFill>
                <a:latin typeface="Lucida Sans Unicode"/>
                <a:cs typeface="Lucida Sans Unicode"/>
              </a:rPr>
              <a:t>s</a:t>
            </a:r>
            <a:r>
              <a:rPr sz="2400" spc="40" dirty="0">
                <a:solidFill>
                  <a:srgbClr val="6E332E"/>
                </a:solidFill>
                <a:latin typeface="Lucida Sans Unicode"/>
                <a:cs typeface="Lucida Sans Unicode"/>
              </a:rPr>
              <a:t>e</a:t>
            </a:r>
            <a:r>
              <a:rPr sz="2400" spc="-120" dirty="0">
                <a:solidFill>
                  <a:srgbClr val="6E332E"/>
                </a:solidFill>
                <a:latin typeface="Lucida Sans Unicode"/>
                <a:cs typeface="Lucida Sans Unicode"/>
              </a:rPr>
              <a:t> </a:t>
            </a:r>
            <a:r>
              <a:rPr sz="2400" spc="35" dirty="0">
                <a:solidFill>
                  <a:srgbClr val="6E332E"/>
                </a:solidFill>
                <a:latin typeface="Lucida Sans Unicode"/>
                <a:cs typeface="Lucida Sans Unicode"/>
              </a:rPr>
              <a:t>t</a:t>
            </a:r>
            <a:r>
              <a:rPr sz="2400" spc="-110" dirty="0">
                <a:solidFill>
                  <a:srgbClr val="6E332E"/>
                </a:solidFill>
                <a:latin typeface="Lucida Sans Unicode"/>
                <a:cs typeface="Lucida Sans Unicode"/>
              </a:rPr>
              <a:t>h</a:t>
            </a:r>
            <a:r>
              <a:rPr sz="2400" spc="-20" dirty="0">
                <a:solidFill>
                  <a:srgbClr val="6E332E"/>
                </a:solidFill>
                <a:latin typeface="Lucida Sans Unicode"/>
                <a:cs typeface="Lucida Sans Unicode"/>
              </a:rPr>
              <a:t>a</a:t>
            </a:r>
            <a:r>
              <a:rPr sz="2400" spc="40" dirty="0">
                <a:solidFill>
                  <a:srgbClr val="6E332E"/>
                </a:solidFill>
                <a:latin typeface="Lucida Sans Unicode"/>
                <a:cs typeface="Lucida Sans Unicode"/>
              </a:rPr>
              <a:t>t</a:t>
            </a:r>
            <a:r>
              <a:rPr sz="2400" spc="-120" dirty="0">
                <a:solidFill>
                  <a:srgbClr val="6E332E"/>
                </a:solidFill>
                <a:latin typeface="Lucida Sans Unicode"/>
                <a:cs typeface="Lucida Sans Unicode"/>
              </a:rPr>
              <a:t> </a:t>
            </a:r>
            <a:r>
              <a:rPr sz="2400" spc="-110" dirty="0">
                <a:solidFill>
                  <a:srgbClr val="6E332E"/>
                </a:solidFill>
                <a:latin typeface="Lucida Sans Unicode"/>
                <a:cs typeface="Lucida Sans Unicode"/>
              </a:rPr>
              <a:t>h</a:t>
            </a:r>
            <a:r>
              <a:rPr sz="2400" spc="-20" dirty="0">
                <a:solidFill>
                  <a:srgbClr val="6E332E"/>
                </a:solidFill>
                <a:latin typeface="Lucida Sans Unicode"/>
                <a:cs typeface="Lucida Sans Unicode"/>
              </a:rPr>
              <a:t>a</a:t>
            </a:r>
            <a:r>
              <a:rPr sz="2400" spc="10" dirty="0">
                <a:solidFill>
                  <a:srgbClr val="6E332E"/>
                </a:solidFill>
                <a:latin typeface="Lucida Sans Unicode"/>
                <a:cs typeface="Lucida Sans Unicode"/>
              </a:rPr>
              <a:t>d</a:t>
            </a:r>
            <a:r>
              <a:rPr sz="2400" spc="-120" dirty="0">
                <a:solidFill>
                  <a:srgbClr val="6E332E"/>
                </a:solidFill>
                <a:latin typeface="Lucida Sans Unicode"/>
                <a:cs typeface="Lucida Sans Unicode"/>
              </a:rPr>
              <a:t> </a:t>
            </a:r>
            <a:r>
              <a:rPr sz="2400" spc="35" dirty="0">
                <a:solidFill>
                  <a:srgbClr val="6E332E"/>
                </a:solidFill>
                <a:latin typeface="Lucida Sans Unicode"/>
                <a:cs typeface="Lucida Sans Unicode"/>
              </a:rPr>
              <a:t>t</a:t>
            </a:r>
            <a:r>
              <a:rPr sz="2400" spc="-110" dirty="0">
                <a:solidFill>
                  <a:srgbClr val="6E332E"/>
                </a:solidFill>
                <a:latin typeface="Lucida Sans Unicode"/>
                <a:cs typeface="Lucida Sans Unicode"/>
              </a:rPr>
              <a:t>h</a:t>
            </a:r>
            <a:r>
              <a:rPr sz="2400" spc="40" dirty="0">
                <a:solidFill>
                  <a:srgbClr val="6E332E"/>
                </a:solidFill>
                <a:latin typeface="Lucida Sans Unicode"/>
                <a:cs typeface="Lucida Sans Unicode"/>
              </a:rPr>
              <a:t>e</a:t>
            </a:r>
            <a:r>
              <a:rPr sz="2400" spc="-120" dirty="0">
                <a:solidFill>
                  <a:srgbClr val="6E332E"/>
                </a:solidFill>
                <a:latin typeface="Lucida Sans Unicode"/>
                <a:cs typeface="Lucida Sans Unicode"/>
              </a:rPr>
              <a:t> </a:t>
            </a:r>
            <a:r>
              <a:rPr sz="2400" spc="-110" dirty="0">
                <a:solidFill>
                  <a:srgbClr val="6E332E"/>
                </a:solidFill>
                <a:latin typeface="Lucida Sans Unicode"/>
                <a:cs typeface="Lucida Sans Unicode"/>
              </a:rPr>
              <a:t>h</a:t>
            </a:r>
            <a:r>
              <a:rPr sz="2400" spc="-120" dirty="0">
                <a:solidFill>
                  <a:srgbClr val="6E332E"/>
                </a:solidFill>
                <a:latin typeface="Lucida Sans Unicode"/>
                <a:cs typeface="Lucida Sans Unicode"/>
              </a:rPr>
              <a:t>i</a:t>
            </a:r>
            <a:r>
              <a:rPr sz="2400" spc="-165" dirty="0">
                <a:solidFill>
                  <a:srgbClr val="6E332E"/>
                </a:solidFill>
                <a:latin typeface="Lucida Sans Unicode"/>
                <a:cs typeface="Lucida Sans Unicode"/>
              </a:rPr>
              <a:t>g</a:t>
            </a:r>
            <a:r>
              <a:rPr sz="2400" spc="-110" dirty="0">
                <a:solidFill>
                  <a:srgbClr val="6E332E"/>
                </a:solidFill>
                <a:latin typeface="Lucida Sans Unicode"/>
                <a:cs typeface="Lucida Sans Unicode"/>
              </a:rPr>
              <a:t>h</a:t>
            </a:r>
            <a:r>
              <a:rPr sz="2400" spc="35" dirty="0">
                <a:solidFill>
                  <a:srgbClr val="6E332E"/>
                </a:solidFill>
                <a:latin typeface="Lucida Sans Unicode"/>
                <a:cs typeface="Lucida Sans Unicode"/>
              </a:rPr>
              <a:t>e</a:t>
            </a:r>
            <a:r>
              <a:rPr sz="2400" spc="-20" dirty="0">
                <a:solidFill>
                  <a:srgbClr val="6E332E"/>
                </a:solidFill>
                <a:latin typeface="Lucida Sans Unicode"/>
                <a:cs typeface="Lucida Sans Unicode"/>
              </a:rPr>
              <a:t>s</a:t>
            </a:r>
            <a:r>
              <a:rPr sz="2400" spc="35" dirty="0">
                <a:solidFill>
                  <a:srgbClr val="6E332E"/>
                </a:solidFill>
                <a:latin typeface="Lucida Sans Unicode"/>
                <a:cs typeface="Lucida Sans Unicode"/>
              </a:rPr>
              <a:t>t  </a:t>
            </a:r>
            <a:r>
              <a:rPr sz="2400" spc="-60" dirty="0">
                <a:solidFill>
                  <a:srgbClr val="6E332E"/>
                </a:solidFill>
                <a:latin typeface="Lucida Sans Unicode"/>
                <a:cs typeface="Lucida Sans Unicode"/>
              </a:rPr>
              <a:t>number</a:t>
            </a:r>
            <a:r>
              <a:rPr sz="2400" spc="-130" dirty="0">
                <a:solidFill>
                  <a:srgbClr val="6E332E"/>
                </a:solidFill>
                <a:latin typeface="Lucida Sans Unicode"/>
                <a:cs typeface="Lucida Sans Unicode"/>
              </a:rPr>
              <a:t> </a:t>
            </a:r>
            <a:r>
              <a:rPr sz="2400" spc="-60" dirty="0">
                <a:solidFill>
                  <a:srgbClr val="6E332E"/>
                </a:solidFill>
                <a:latin typeface="Lucida Sans Unicode"/>
                <a:cs typeface="Lucida Sans Unicode"/>
              </a:rPr>
              <a:t>of</a:t>
            </a:r>
            <a:r>
              <a:rPr sz="2400" spc="-130" dirty="0">
                <a:solidFill>
                  <a:srgbClr val="6E332E"/>
                </a:solidFill>
                <a:latin typeface="Lucida Sans Unicode"/>
                <a:cs typeface="Lucida Sans Unicode"/>
              </a:rPr>
              <a:t> </a:t>
            </a:r>
            <a:r>
              <a:rPr sz="2400" spc="-35" dirty="0">
                <a:solidFill>
                  <a:srgbClr val="6E332E"/>
                </a:solidFill>
                <a:latin typeface="Lucida Sans Unicode"/>
                <a:cs typeface="Lucida Sans Unicode"/>
              </a:rPr>
              <a:t>dropouts</a:t>
            </a:r>
            <a:r>
              <a:rPr sz="2400" spc="-125" dirty="0">
                <a:solidFill>
                  <a:srgbClr val="6E332E"/>
                </a:solidFill>
                <a:latin typeface="Lucida Sans Unicode"/>
                <a:cs typeface="Lucida Sans Unicode"/>
              </a:rPr>
              <a:t> </a:t>
            </a:r>
            <a:r>
              <a:rPr sz="2400" spc="-20" dirty="0">
                <a:solidFill>
                  <a:srgbClr val="6E332E"/>
                </a:solidFill>
                <a:latin typeface="Lucida Sans Unicode"/>
                <a:cs typeface="Lucida Sans Unicode"/>
              </a:rPr>
              <a:t>was</a:t>
            </a:r>
            <a:r>
              <a:rPr sz="2400" spc="-130" dirty="0">
                <a:solidFill>
                  <a:srgbClr val="6E332E"/>
                </a:solidFill>
                <a:latin typeface="Lucida Sans Unicode"/>
                <a:cs typeface="Lucida Sans Unicode"/>
              </a:rPr>
              <a:t> </a:t>
            </a:r>
            <a:r>
              <a:rPr sz="2400" spc="-40" dirty="0">
                <a:solidFill>
                  <a:srgbClr val="6E332E"/>
                </a:solidFill>
                <a:latin typeface="Lucida Sans Unicode"/>
                <a:cs typeface="Lucida Sans Unicode"/>
              </a:rPr>
              <a:t>Management </a:t>
            </a:r>
            <a:r>
              <a:rPr sz="2400" spc="-745" dirty="0">
                <a:solidFill>
                  <a:srgbClr val="6E332E"/>
                </a:solidFill>
                <a:latin typeface="Lucida Sans Unicode"/>
                <a:cs typeface="Lucida Sans Unicode"/>
              </a:rPr>
              <a:t> </a:t>
            </a:r>
            <a:r>
              <a:rPr sz="2400" spc="-55" dirty="0">
                <a:solidFill>
                  <a:srgbClr val="6E332E"/>
                </a:solidFill>
                <a:latin typeface="Lucida Sans Unicode"/>
                <a:cs typeface="Lucida Sans Unicode"/>
              </a:rPr>
              <a:t>with</a:t>
            </a:r>
            <a:r>
              <a:rPr sz="2400" spc="-125" dirty="0">
                <a:solidFill>
                  <a:srgbClr val="6E332E"/>
                </a:solidFill>
                <a:latin typeface="Lucida Sans Unicode"/>
                <a:cs typeface="Lucida Sans Unicode"/>
              </a:rPr>
              <a:t> </a:t>
            </a:r>
            <a:r>
              <a:rPr sz="2400" spc="-60" dirty="0">
                <a:solidFill>
                  <a:srgbClr val="6E332E"/>
                </a:solidFill>
                <a:latin typeface="Lucida Sans Unicode"/>
                <a:cs typeface="Lucida Sans Unicode"/>
              </a:rPr>
              <a:t>evening</a:t>
            </a:r>
            <a:r>
              <a:rPr sz="2400" spc="-120" dirty="0">
                <a:solidFill>
                  <a:srgbClr val="6E332E"/>
                </a:solidFill>
                <a:latin typeface="Lucida Sans Unicode"/>
                <a:cs typeface="Lucida Sans Unicode"/>
              </a:rPr>
              <a:t> </a:t>
            </a:r>
            <a:r>
              <a:rPr sz="2400" spc="5" dirty="0">
                <a:solidFill>
                  <a:srgbClr val="6E332E"/>
                </a:solidFill>
                <a:latin typeface="Lucida Sans Unicode"/>
                <a:cs typeface="Lucida Sans Unicode"/>
              </a:rPr>
              <a:t>attendance</a:t>
            </a:r>
            <a:r>
              <a:rPr sz="2400" spc="-125" dirty="0">
                <a:solidFill>
                  <a:srgbClr val="6E332E"/>
                </a:solidFill>
                <a:latin typeface="Lucida Sans Unicode"/>
                <a:cs typeface="Lucida Sans Unicode"/>
              </a:rPr>
              <a:t> </a:t>
            </a:r>
            <a:r>
              <a:rPr sz="2400" spc="-130" dirty="0">
                <a:solidFill>
                  <a:srgbClr val="6E332E"/>
                </a:solidFill>
                <a:latin typeface="Lucida Sans Unicode"/>
                <a:cs typeface="Lucida Sans Unicode"/>
              </a:rPr>
              <a:t>(136)</a:t>
            </a:r>
            <a:endParaRPr sz="2400">
              <a:latin typeface="Lucida Sans Unicode"/>
              <a:cs typeface="Lucida Sans Unicode"/>
            </a:endParaRPr>
          </a:p>
        </p:txBody>
      </p:sp>
      <p:sp>
        <p:nvSpPr>
          <p:cNvPr id="21" name="Rounded Rectangle 20">
            <a:extLst>
              <a:ext uri="{FF2B5EF4-FFF2-40B4-BE49-F238E27FC236}">
                <a16:creationId xmlns:a16="http://schemas.microsoft.com/office/drawing/2014/main" id="{3C7D376C-0903-A271-E856-C8877ED21162}"/>
              </a:ext>
            </a:extLst>
          </p:cNvPr>
          <p:cNvSpPr/>
          <p:nvPr/>
        </p:nvSpPr>
        <p:spPr>
          <a:xfrm>
            <a:off x="228600" y="571500"/>
            <a:ext cx="4834151" cy="1447800"/>
          </a:xfrm>
          <a:prstGeom prst="roundRect">
            <a:avLst/>
          </a:prstGeom>
          <a:noFill/>
          <a:ln w="63500">
            <a:solidFill>
              <a:srgbClr val="6E33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bject 9">
            <a:extLst>
              <a:ext uri="{FF2B5EF4-FFF2-40B4-BE49-F238E27FC236}">
                <a16:creationId xmlns:a16="http://schemas.microsoft.com/office/drawing/2014/main" id="{D9980D63-9C1E-A1F9-2A45-5E366CE449AF}"/>
              </a:ext>
            </a:extLst>
          </p:cNvPr>
          <p:cNvSpPr txBox="1"/>
          <p:nvPr/>
        </p:nvSpPr>
        <p:spPr>
          <a:xfrm>
            <a:off x="4572000" y="8877300"/>
            <a:ext cx="9829800" cy="621965"/>
          </a:xfrm>
          <a:prstGeom prst="rect">
            <a:avLst/>
          </a:prstGeom>
          <a:solidFill>
            <a:srgbClr val="6E332E"/>
          </a:solidFill>
          <a:ln w="22225">
            <a:solidFill>
              <a:schemeClr val="bg1"/>
            </a:solidFill>
          </a:ln>
        </p:spPr>
        <p:txBody>
          <a:bodyPr vert="horz" wrap="square" lIns="0" tIns="173990" rIns="0" bIns="0" rtlCol="0">
            <a:spAutoFit/>
          </a:bodyPr>
          <a:lstStyle/>
          <a:p>
            <a:pPr marL="971550">
              <a:lnSpc>
                <a:spcPct val="100000"/>
              </a:lnSpc>
              <a:spcBef>
                <a:spcPts val="1370"/>
              </a:spcBef>
              <a:tabLst>
                <a:tab pos="3001645" algn="l"/>
              </a:tabLst>
            </a:pPr>
            <a:r>
              <a:rPr lang="en-US" sz="2900" spc="75" dirty="0">
                <a:solidFill>
                  <a:srgbClr val="FFFFFF"/>
                </a:solidFill>
                <a:latin typeface="Lucida Sans Unicode"/>
                <a:cs typeface="Lucida Sans Unicode"/>
              </a:rPr>
              <a:t>Data Dragons</a:t>
            </a:r>
            <a:r>
              <a:rPr sz="2900" spc="45" dirty="0">
                <a:solidFill>
                  <a:srgbClr val="FFFFFF"/>
                </a:solidFill>
                <a:latin typeface="Lucida Sans Unicode"/>
                <a:cs typeface="Lucida Sans Unicode"/>
              </a:rPr>
              <a:t> </a:t>
            </a:r>
            <a:r>
              <a:rPr sz="2900" spc="-409" dirty="0">
                <a:solidFill>
                  <a:srgbClr val="FFFFFF"/>
                </a:solidFill>
                <a:latin typeface="Lucida Sans Unicode"/>
                <a:cs typeface="Lucida Sans Unicode"/>
              </a:rPr>
              <a:t>|</a:t>
            </a:r>
            <a:r>
              <a:rPr lang="en-US" sz="2900" spc="-409" dirty="0">
                <a:solidFill>
                  <a:srgbClr val="FFFFFF"/>
                </a:solidFill>
                <a:latin typeface="Lucida Sans Unicode"/>
                <a:cs typeface="Lucida Sans Unicode"/>
              </a:rPr>
              <a:t>     </a:t>
            </a:r>
            <a:r>
              <a:rPr sz="2900" spc="130" dirty="0">
                <a:solidFill>
                  <a:srgbClr val="FFFFFF"/>
                </a:solidFill>
                <a:latin typeface="Lucida Sans Unicode"/>
                <a:cs typeface="Lucida Sans Unicode"/>
              </a:rPr>
              <a:t>University</a:t>
            </a:r>
            <a:r>
              <a:rPr sz="2900" spc="25" dirty="0">
                <a:solidFill>
                  <a:srgbClr val="FFFFFF"/>
                </a:solidFill>
                <a:latin typeface="Lucida Sans Unicode"/>
                <a:cs typeface="Lucida Sans Unicode"/>
              </a:rPr>
              <a:t> </a:t>
            </a:r>
            <a:r>
              <a:rPr sz="2900" spc="110" dirty="0">
                <a:solidFill>
                  <a:srgbClr val="FFFFFF"/>
                </a:solidFill>
                <a:latin typeface="Lucida Sans Unicode"/>
                <a:cs typeface="Lucida Sans Unicode"/>
              </a:rPr>
              <a:t>of</a:t>
            </a:r>
            <a:r>
              <a:rPr sz="2900" spc="20" dirty="0">
                <a:solidFill>
                  <a:srgbClr val="FFFFFF"/>
                </a:solidFill>
                <a:latin typeface="Lucida Sans Unicode"/>
                <a:cs typeface="Lucida Sans Unicode"/>
              </a:rPr>
              <a:t> </a:t>
            </a:r>
            <a:r>
              <a:rPr sz="2900" spc="95" dirty="0">
                <a:solidFill>
                  <a:srgbClr val="FFFFFF"/>
                </a:solidFill>
                <a:latin typeface="Lucida Sans Unicode"/>
                <a:cs typeface="Lucida Sans Unicode"/>
              </a:rPr>
              <a:t>South</a:t>
            </a:r>
            <a:r>
              <a:rPr sz="2900" spc="25" dirty="0">
                <a:solidFill>
                  <a:srgbClr val="FFFFFF"/>
                </a:solidFill>
                <a:latin typeface="Lucida Sans Unicode"/>
                <a:cs typeface="Lucida Sans Unicode"/>
              </a:rPr>
              <a:t> </a:t>
            </a:r>
            <a:r>
              <a:rPr sz="2900" spc="190" dirty="0">
                <a:solidFill>
                  <a:srgbClr val="FFFFFF"/>
                </a:solidFill>
                <a:latin typeface="Lucida Sans Unicode"/>
                <a:cs typeface="Lucida Sans Unicode"/>
              </a:rPr>
              <a:t>Florida</a:t>
            </a:r>
            <a:endParaRPr sz="2900" dirty="0">
              <a:latin typeface="Lucida Sans Unicode"/>
              <a:cs typeface="Lucida Sans Unicod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758</TotalTime>
  <Words>1098</Words>
  <Application>Microsoft Macintosh PowerPoint</Application>
  <PresentationFormat>Custom</PresentationFormat>
  <Paragraphs>147</Paragraphs>
  <Slides>26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Lucida Sans Unicode</vt:lpstr>
      <vt:lpstr>Tahoma</vt:lpstr>
      <vt:lpstr>Trebuchet MS</vt:lpstr>
      <vt:lpstr>Verdana</vt:lpstr>
      <vt:lpstr>Office Theme</vt:lpstr>
      <vt:lpstr>PowerPoint Presentation</vt:lpstr>
      <vt:lpstr>Overview</vt:lpstr>
      <vt:lpstr>Business  Question</vt:lpstr>
      <vt:lpstr>Method &amp;  Purpose</vt:lpstr>
      <vt:lpstr>Dataset</vt:lpstr>
      <vt:lpstr>Descriptive  Analysis</vt:lpstr>
      <vt:lpstr>Exploratory  Analysis</vt:lpstr>
      <vt:lpstr>Exploratory  Analysis</vt:lpstr>
      <vt:lpstr>Exploratory  Analysis</vt:lpstr>
      <vt:lpstr>Exploratory  Analysis</vt:lpstr>
      <vt:lpstr>Exploratory  Analysis</vt:lpstr>
      <vt:lpstr>Exploratory  Analysis</vt:lpstr>
      <vt:lpstr>Exploratory  Analysis</vt:lpstr>
      <vt:lpstr>Exploratory  Analysis</vt:lpstr>
      <vt:lpstr>Exploratory  Analysis</vt:lpstr>
      <vt:lpstr>Exploratory  Analysis</vt:lpstr>
      <vt:lpstr>Data Prep</vt:lpstr>
      <vt:lpstr>Data Prep</vt:lpstr>
      <vt:lpstr>Models</vt:lpstr>
      <vt:lpstr>Models</vt:lpstr>
      <vt:lpstr>Models</vt:lpstr>
      <vt:lpstr>PowerPoint Presentation</vt:lpstr>
      <vt:lpstr>PowerPoint Presentation</vt:lpstr>
      <vt:lpstr>PowerPoint Presentation</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Brown and Grey Minimal Modern Chemistry Thesis Defense Presentation</dc:title>
  <dc:subject/>
  <dc:creator>Haritha Balineni</dc:creator>
  <cp:keywords>DAFy8U8HHbA,BAD4QY7JPGQ</cp:keywords>
  <dc:description/>
  <cp:lastModifiedBy>Sujith Parvathi</cp:lastModifiedBy>
  <cp:revision>8</cp:revision>
  <dcterms:created xsi:type="dcterms:W3CDTF">2023-11-05T18:56:58Z</dcterms:created>
  <dcterms:modified xsi:type="dcterms:W3CDTF">2023-11-07T22:02:40Z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2023-11-01T10:00:00Z</vt:filetime>
  </property>
  <property fmtid="{D5CDD505-2E9C-101B-9397-08002B2CF9AE}" pid="3" name="Creator">
    <vt:lpwstr>Canva</vt:lpwstr>
  </property>
  <property fmtid="{D5CDD505-2E9C-101B-9397-08002B2CF9AE}" pid="4" name="LastSaved">
    <vt:filetime>2023-11-04T10:00:00Z</vt:filetime>
  </property>
</Properties>
</file>