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166C2-101E-48D1-8F81-491ECD9B8C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10D4CA11-63DD-4A46-A7B1-D2A3B845F8E7}">
      <dgm:prSet/>
      <dgm:spPr/>
      <dgm:t>
        <a:bodyPr/>
        <a:lstStyle/>
        <a:p>
          <a:pPr>
            <a:defRPr cap="all"/>
          </a:pPr>
          <a:r>
            <a:rPr lang="en-IN"/>
            <a:t>VS CODE (Front-end)</a:t>
          </a:r>
          <a:endParaRPr lang="en-US"/>
        </a:p>
      </dgm:t>
    </dgm:pt>
    <dgm:pt modelId="{2454DB0A-70F8-424C-B0E9-8F4F2378750B}" type="parTrans" cxnId="{A374B099-0D5E-450C-A22E-05652AFF5951}">
      <dgm:prSet/>
      <dgm:spPr/>
      <dgm:t>
        <a:bodyPr/>
        <a:lstStyle/>
        <a:p>
          <a:endParaRPr lang="en-US"/>
        </a:p>
      </dgm:t>
    </dgm:pt>
    <dgm:pt modelId="{78AEB0DE-47F3-41DC-90D7-3C3F318B049B}" type="sibTrans" cxnId="{A374B099-0D5E-450C-A22E-05652AFF5951}">
      <dgm:prSet/>
      <dgm:spPr/>
      <dgm:t>
        <a:bodyPr/>
        <a:lstStyle/>
        <a:p>
          <a:endParaRPr lang="en-US"/>
        </a:p>
      </dgm:t>
    </dgm:pt>
    <dgm:pt modelId="{76E3E4B4-8978-46ED-AB10-726AF0F131D4}">
      <dgm:prSet/>
      <dgm:spPr/>
      <dgm:t>
        <a:bodyPr/>
        <a:lstStyle/>
        <a:p>
          <a:pPr>
            <a:defRPr cap="all"/>
          </a:pPr>
          <a:r>
            <a:rPr lang="en-IN"/>
            <a:t>SPRING TOOL SUITE-4 (Back-end)</a:t>
          </a:r>
          <a:endParaRPr lang="en-US"/>
        </a:p>
      </dgm:t>
    </dgm:pt>
    <dgm:pt modelId="{C448F8EA-8BE4-4F62-83D4-E0E16D575EB8}" type="parTrans" cxnId="{A0BA3F74-8C18-4FB3-BF35-4FE254D8FEC7}">
      <dgm:prSet/>
      <dgm:spPr/>
      <dgm:t>
        <a:bodyPr/>
        <a:lstStyle/>
        <a:p>
          <a:endParaRPr lang="en-US"/>
        </a:p>
      </dgm:t>
    </dgm:pt>
    <dgm:pt modelId="{D6ABEBA8-8AEE-46F9-A3EA-04C1692FB127}" type="sibTrans" cxnId="{A0BA3F74-8C18-4FB3-BF35-4FE254D8FEC7}">
      <dgm:prSet/>
      <dgm:spPr/>
      <dgm:t>
        <a:bodyPr/>
        <a:lstStyle/>
        <a:p>
          <a:endParaRPr lang="en-US"/>
        </a:p>
      </dgm:t>
    </dgm:pt>
    <dgm:pt modelId="{88942580-5CB2-4BB9-90CD-03A69F751B94}" type="pres">
      <dgm:prSet presAssocID="{F56166C2-101E-48D1-8F81-491ECD9B8C80}" presName="root" presStyleCnt="0">
        <dgm:presLayoutVars>
          <dgm:dir/>
          <dgm:resizeHandles val="exact"/>
        </dgm:presLayoutVars>
      </dgm:prSet>
      <dgm:spPr/>
    </dgm:pt>
    <dgm:pt modelId="{DAAA2FB5-5644-4DCE-BEF0-09B846AA9607}" type="pres">
      <dgm:prSet presAssocID="{10D4CA11-63DD-4A46-A7B1-D2A3B845F8E7}" presName="compNode" presStyleCnt="0"/>
      <dgm:spPr/>
    </dgm:pt>
    <dgm:pt modelId="{EB782036-6F27-469F-A120-EEF1AC697B4C}" type="pres">
      <dgm:prSet presAssocID="{10D4CA11-63DD-4A46-A7B1-D2A3B845F8E7}" presName="iconBgRect" presStyleLbl="bgShp" presStyleIdx="0" presStyleCnt="2"/>
      <dgm:spPr/>
    </dgm:pt>
    <dgm:pt modelId="{F34488AB-751A-4878-888A-BE2E5E1F3514}" type="pres">
      <dgm:prSet presAssocID="{10D4CA11-63DD-4A46-A7B1-D2A3B845F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392D480-1473-45A2-AFAB-230A2794DCE0}" type="pres">
      <dgm:prSet presAssocID="{10D4CA11-63DD-4A46-A7B1-D2A3B845F8E7}" presName="spaceRect" presStyleCnt="0"/>
      <dgm:spPr/>
    </dgm:pt>
    <dgm:pt modelId="{A43EFB71-84CC-4814-83BC-4CA6DB926EC8}" type="pres">
      <dgm:prSet presAssocID="{10D4CA11-63DD-4A46-A7B1-D2A3B845F8E7}" presName="textRect" presStyleLbl="revTx" presStyleIdx="0" presStyleCnt="2">
        <dgm:presLayoutVars>
          <dgm:chMax val="1"/>
          <dgm:chPref val="1"/>
        </dgm:presLayoutVars>
      </dgm:prSet>
      <dgm:spPr/>
    </dgm:pt>
    <dgm:pt modelId="{7E662C46-706D-4AAB-A426-240B107362AB}" type="pres">
      <dgm:prSet presAssocID="{78AEB0DE-47F3-41DC-90D7-3C3F318B049B}" presName="sibTrans" presStyleCnt="0"/>
      <dgm:spPr/>
    </dgm:pt>
    <dgm:pt modelId="{B62A4478-6F78-4627-8323-A6696E363156}" type="pres">
      <dgm:prSet presAssocID="{76E3E4B4-8978-46ED-AB10-726AF0F131D4}" presName="compNode" presStyleCnt="0"/>
      <dgm:spPr/>
    </dgm:pt>
    <dgm:pt modelId="{2A11BACF-BC85-4903-91B0-6A40C7EC0AC8}" type="pres">
      <dgm:prSet presAssocID="{76E3E4B4-8978-46ED-AB10-726AF0F131D4}" presName="iconBgRect" presStyleLbl="bgShp" presStyleIdx="1" presStyleCnt="2"/>
      <dgm:spPr/>
    </dgm:pt>
    <dgm:pt modelId="{F66ECD9F-29B7-4F11-B8FC-88370856FD85}" type="pres">
      <dgm:prSet presAssocID="{76E3E4B4-8978-46ED-AB10-726AF0F131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EEE8C1B-4DBA-4223-9767-A560212A28F8}" type="pres">
      <dgm:prSet presAssocID="{76E3E4B4-8978-46ED-AB10-726AF0F131D4}" presName="spaceRect" presStyleCnt="0"/>
      <dgm:spPr/>
    </dgm:pt>
    <dgm:pt modelId="{A6D87AFD-96CE-467F-959A-9ECC5FD2DF0B}" type="pres">
      <dgm:prSet presAssocID="{76E3E4B4-8978-46ED-AB10-726AF0F131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F795D38-AB35-45E7-9DF6-D5533BF392A1}" type="presOf" srcId="{F56166C2-101E-48D1-8F81-491ECD9B8C80}" destId="{88942580-5CB2-4BB9-90CD-03A69F751B94}" srcOrd="0" destOrd="0" presId="urn:microsoft.com/office/officeart/2018/5/layout/IconCircleLabelList"/>
    <dgm:cxn modelId="{A0BA3F74-8C18-4FB3-BF35-4FE254D8FEC7}" srcId="{F56166C2-101E-48D1-8F81-491ECD9B8C80}" destId="{76E3E4B4-8978-46ED-AB10-726AF0F131D4}" srcOrd="1" destOrd="0" parTransId="{C448F8EA-8BE4-4F62-83D4-E0E16D575EB8}" sibTransId="{D6ABEBA8-8AEE-46F9-A3EA-04C1692FB127}"/>
    <dgm:cxn modelId="{A374B099-0D5E-450C-A22E-05652AFF5951}" srcId="{F56166C2-101E-48D1-8F81-491ECD9B8C80}" destId="{10D4CA11-63DD-4A46-A7B1-D2A3B845F8E7}" srcOrd="0" destOrd="0" parTransId="{2454DB0A-70F8-424C-B0E9-8F4F2378750B}" sibTransId="{78AEB0DE-47F3-41DC-90D7-3C3F318B049B}"/>
    <dgm:cxn modelId="{221DC0A1-7D49-4D1E-B793-F7A0DE747E7E}" type="presOf" srcId="{10D4CA11-63DD-4A46-A7B1-D2A3B845F8E7}" destId="{A43EFB71-84CC-4814-83BC-4CA6DB926EC8}" srcOrd="0" destOrd="0" presId="urn:microsoft.com/office/officeart/2018/5/layout/IconCircleLabelList"/>
    <dgm:cxn modelId="{EF4467AA-18BC-44A1-B5EE-49BFCCC0A1FF}" type="presOf" srcId="{76E3E4B4-8978-46ED-AB10-726AF0F131D4}" destId="{A6D87AFD-96CE-467F-959A-9ECC5FD2DF0B}" srcOrd="0" destOrd="0" presId="urn:microsoft.com/office/officeart/2018/5/layout/IconCircleLabelList"/>
    <dgm:cxn modelId="{6CA939EF-2D58-4046-A8EB-E78ADF4B65B9}" type="presParOf" srcId="{88942580-5CB2-4BB9-90CD-03A69F751B94}" destId="{DAAA2FB5-5644-4DCE-BEF0-09B846AA9607}" srcOrd="0" destOrd="0" presId="urn:microsoft.com/office/officeart/2018/5/layout/IconCircleLabelList"/>
    <dgm:cxn modelId="{76F1FE96-8E46-4AE4-97B5-14A2EA50E149}" type="presParOf" srcId="{DAAA2FB5-5644-4DCE-BEF0-09B846AA9607}" destId="{EB782036-6F27-469F-A120-EEF1AC697B4C}" srcOrd="0" destOrd="0" presId="urn:microsoft.com/office/officeart/2018/5/layout/IconCircleLabelList"/>
    <dgm:cxn modelId="{1BEEB585-85C1-4070-86E0-BCC8BFE40533}" type="presParOf" srcId="{DAAA2FB5-5644-4DCE-BEF0-09B846AA9607}" destId="{F34488AB-751A-4878-888A-BE2E5E1F3514}" srcOrd="1" destOrd="0" presId="urn:microsoft.com/office/officeart/2018/5/layout/IconCircleLabelList"/>
    <dgm:cxn modelId="{9E67EC7D-44E4-4CF8-A83B-66C846F8D7E5}" type="presParOf" srcId="{DAAA2FB5-5644-4DCE-BEF0-09B846AA9607}" destId="{3392D480-1473-45A2-AFAB-230A2794DCE0}" srcOrd="2" destOrd="0" presId="urn:microsoft.com/office/officeart/2018/5/layout/IconCircleLabelList"/>
    <dgm:cxn modelId="{0AC95EC2-173A-4498-A489-0A01B7B9B901}" type="presParOf" srcId="{DAAA2FB5-5644-4DCE-BEF0-09B846AA9607}" destId="{A43EFB71-84CC-4814-83BC-4CA6DB926EC8}" srcOrd="3" destOrd="0" presId="urn:microsoft.com/office/officeart/2018/5/layout/IconCircleLabelList"/>
    <dgm:cxn modelId="{304EFEF7-2FEB-4B6E-B5ED-778DFBCD1887}" type="presParOf" srcId="{88942580-5CB2-4BB9-90CD-03A69F751B94}" destId="{7E662C46-706D-4AAB-A426-240B107362AB}" srcOrd="1" destOrd="0" presId="urn:microsoft.com/office/officeart/2018/5/layout/IconCircleLabelList"/>
    <dgm:cxn modelId="{9B33692E-B7EC-4474-BB33-B0870E766464}" type="presParOf" srcId="{88942580-5CB2-4BB9-90CD-03A69F751B94}" destId="{B62A4478-6F78-4627-8323-A6696E363156}" srcOrd="2" destOrd="0" presId="urn:microsoft.com/office/officeart/2018/5/layout/IconCircleLabelList"/>
    <dgm:cxn modelId="{E95B9269-52DA-42D6-9410-3EB95134CC88}" type="presParOf" srcId="{B62A4478-6F78-4627-8323-A6696E363156}" destId="{2A11BACF-BC85-4903-91B0-6A40C7EC0AC8}" srcOrd="0" destOrd="0" presId="urn:microsoft.com/office/officeart/2018/5/layout/IconCircleLabelList"/>
    <dgm:cxn modelId="{835C14B3-3F04-4BFA-81C1-46EB6209D0EA}" type="presParOf" srcId="{B62A4478-6F78-4627-8323-A6696E363156}" destId="{F66ECD9F-29B7-4F11-B8FC-88370856FD85}" srcOrd="1" destOrd="0" presId="urn:microsoft.com/office/officeart/2018/5/layout/IconCircleLabelList"/>
    <dgm:cxn modelId="{451885A6-9C0D-47AA-A73A-292825278162}" type="presParOf" srcId="{B62A4478-6F78-4627-8323-A6696E363156}" destId="{4EEE8C1B-4DBA-4223-9767-A560212A28F8}" srcOrd="2" destOrd="0" presId="urn:microsoft.com/office/officeart/2018/5/layout/IconCircleLabelList"/>
    <dgm:cxn modelId="{F9F02825-76EE-4487-BB9B-0E6C634573A4}" type="presParOf" srcId="{B62A4478-6F78-4627-8323-A6696E363156}" destId="{A6D87AFD-96CE-467F-959A-9ECC5FD2DF0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2FE33D-D551-4BD5-9B25-58AD6FA958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4A5ABF8-F022-4988-922E-7870E25C657E}">
      <dgm:prSet/>
      <dgm:spPr/>
      <dgm:t>
        <a:bodyPr/>
        <a:lstStyle/>
        <a:p>
          <a:r>
            <a:rPr lang="en-GB"/>
            <a:t>Identifying an appropriate decomposition of supply chain functions and encapsulate into agents.</a:t>
          </a:r>
          <a:endParaRPr lang="en-US"/>
        </a:p>
      </dgm:t>
    </dgm:pt>
    <dgm:pt modelId="{2482BE43-E05A-4526-9A03-C700812D9F14}" type="parTrans" cxnId="{ED434BFD-6B3E-41B8-B372-0223DB01BE6B}">
      <dgm:prSet/>
      <dgm:spPr/>
      <dgm:t>
        <a:bodyPr/>
        <a:lstStyle/>
        <a:p>
          <a:endParaRPr lang="en-US"/>
        </a:p>
      </dgm:t>
    </dgm:pt>
    <dgm:pt modelId="{708524DF-8B28-4D21-A7A3-2C1338B82C0B}" type="sibTrans" cxnId="{ED434BFD-6B3E-41B8-B372-0223DB01BE6B}">
      <dgm:prSet/>
      <dgm:spPr/>
      <dgm:t>
        <a:bodyPr/>
        <a:lstStyle/>
        <a:p>
          <a:endParaRPr lang="en-US"/>
        </a:p>
      </dgm:t>
    </dgm:pt>
    <dgm:pt modelId="{32C0630B-D015-4890-B845-8D9C34791F10}">
      <dgm:prSet/>
      <dgm:spPr/>
      <dgm:t>
        <a:bodyPr/>
        <a:lstStyle/>
        <a:p>
          <a:r>
            <a:rPr lang="en-GB"/>
            <a:t>• Developing protocols and strategies for the communication of information, coordination of decisions, and management of change. </a:t>
          </a:r>
          <a:endParaRPr lang="en-US"/>
        </a:p>
      </dgm:t>
    </dgm:pt>
    <dgm:pt modelId="{4BEF9FEC-ECFC-4100-BBB3-969DB6FE4BBB}" type="parTrans" cxnId="{D8FD0538-55F6-4766-8612-503E6771CC00}">
      <dgm:prSet/>
      <dgm:spPr/>
      <dgm:t>
        <a:bodyPr/>
        <a:lstStyle/>
        <a:p>
          <a:endParaRPr lang="en-US"/>
        </a:p>
      </dgm:t>
    </dgm:pt>
    <dgm:pt modelId="{69BBF5B0-19B2-420B-ABF8-034830BE651F}" type="sibTrans" cxnId="{D8FD0538-55F6-4766-8612-503E6771CC00}">
      <dgm:prSet/>
      <dgm:spPr/>
      <dgm:t>
        <a:bodyPr/>
        <a:lstStyle/>
        <a:p>
          <a:endParaRPr lang="en-US"/>
        </a:p>
      </dgm:t>
    </dgm:pt>
    <dgm:pt modelId="{F055B501-883C-4F90-B893-B3E80C9C048F}">
      <dgm:prSet/>
      <dgm:spPr/>
      <dgm:t>
        <a:bodyPr/>
        <a:lstStyle/>
        <a:p>
          <a:r>
            <a:rPr lang="en-GB"/>
            <a:t>• Develop/use state-of-the-art algorithms for agent decsion-making.</a:t>
          </a:r>
          <a:endParaRPr lang="en-US"/>
        </a:p>
      </dgm:t>
    </dgm:pt>
    <dgm:pt modelId="{727F22B8-22BE-4111-8959-3BBAF0392DBF}" type="parTrans" cxnId="{58BECE38-5E9C-4C89-B543-23BC503D0363}">
      <dgm:prSet/>
      <dgm:spPr/>
      <dgm:t>
        <a:bodyPr/>
        <a:lstStyle/>
        <a:p>
          <a:endParaRPr lang="en-US"/>
        </a:p>
      </dgm:t>
    </dgm:pt>
    <dgm:pt modelId="{0A85D0DD-7BAD-491E-89BE-B0D3DCAE7747}" type="sibTrans" cxnId="{58BECE38-5E9C-4C89-B543-23BC503D0363}">
      <dgm:prSet/>
      <dgm:spPr/>
      <dgm:t>
        <a:bodyPr/>
        <a:lstStyle/>
        <a:p>
          <a:endParaRPr lang="en-US"/>
        </a:p>
      </dgm:t>
    </dgm:pt>
    <dgm:pt modelId="{11D82E9D-A6DD-41B0-9029-DF4B1B065AA4}">
      <dgm:prSet/>
      <dgm:spPr/>
      <dgm:t>
        <a:bodyPr/>
        <a:lstStyle/>
        <a:p>
          <a:r>
            <a:rPr lang="en-GB"/>
            <a:t>• Developing an incremental, “anytime” model of problem solving for each functional agent so that it can provide rapid responses to unplanned for events. </a:t>
          </a:r>
          <a:endParaRPr lang="en-US"/>
        </a:p>
      </dgm:t>
    </dgm:pt>
    <dgm:pt modelId="{F2C00944-A2F2-4540-867A-C303CD9AC5E3}" type="parTrans" cxnId="{0D088E63-CF33-422D-9525-9DB8CD297EB2}">
      <dgm:prSet/>
      <dgm:spPr/>
      <dgm:t>
        <a:bodyPr/>
        <a:lstStyle/>
        <a:p>
          <a:endParaRPr lang="en-US"/>
        </a:p>
      </dgm:t>
    </dgm:pt>
    <dgm:pt modelId="{48073082-51A4-4F0A-B2FA-CEBADA3F72EA}" type="sibTrans" cxnId="{0D088E63-CF33-422D-9525-9DB8CD297EB2}">
      <dgm:prSet/>
      <dgm:spPr/>
      <dgm:t>
        <a:bodyPr/>
        <a:lstStyle/>
        <a:p>
          <a:endParaRPr lang="en-US"/>
        </a:p>
      </dgm:t>
    </dgm:pt>
    <dgm:pt modelId="{FABEB9E0-BC22-4A50-9466-41901090DC3D}">
      <dgm:prSet/>
      <dgm:spPr/>
      <dgm:t>
        <a:bodyPr/>
        <a:lstStyle/>
        <a:p>
          <a:r>
            <a:rPr lang="en-GB"/>
            <a:t>• Extending each function oriented agent so that it is able to answer more questions within its functional domain</a:t>
          </a:r>
          <a:endParaRPr lang="en-US"/>
        </a:p>
      </dgm:t>
    </dgm:pt>
    <dgm:pt modelId="{92071C8D-CEBD-4EA4-B1DC-11077F43E9D2}" type="parTrans" cxnId="{0C9EA15D-23CD-4326-8048-DF5624E08553}">
      <dgm:prSet/>
      <dgm:spPr/>
      <dgm:t>
        <a:bodyPr/>
        <a:lstStyle/>
        <a:p>
          <a:endParaRPr lang="en-US"/>
        </a:p>
      </dgm:t>
    </dgm:pt>
    <dgm:pt modelId="{874F3EF6-794F-458B-8B05-D16C50A39FD4}" type="sibTrans" cxnId="{0C9EA15D-23CD-4326-8048-DF5624E08553}">
      <dgm:prSet/>
      <dgm:spPr/>
      <dgm:t>
        <a:bodyPr/>
        <a:lstStyle/>
        <a:p>
          <a:endParaRPr lang="en-US"/>
        </a:p>
      </dgm:t>
    </dgm:pt>
    <dgm:pt modelId="{2520C3B0-A99F-4514-8EE5-437E9B6E3F88}" type="pres">
      <dgm:prSet presAssocID="{1A2FE33D-D551-4BD5-9B25-58AD6FA9585C}" presName="root" presStyleCnt="0">
        <dgm:presLayoutVars>
          <dgm:dir/>
          <dgm:resizeHandles val="exact"/>
        </dgm:presLayoutVars>
      </dgm:prSet>
      <dgm:spPr/>
    </dgm:pt>
    <dgm:pt modelId="{11F0830B-F455-4829-B62F-70B1E616E38A}" type="pres">
      <dgm:prSet presAssocID="{04A5ABF8-F022-4988-922E-7870E25C657E}" presName="compNode" presStyleCnt="0"/>
      <dgm:spPr/>
    </dgm:pt>
    <dgm:pt modelId="{A0F4AF8D-FD79-46E9-9A0B-7D98EEDCBC8B}" type="pres">
      <dgm:prSet presAssocID="{04A5ABF8-F022-4988-922E-7870E25C657E}" presName="bgRect" presStyleLbl="bgShp" presStyleIdx="0" presStyleCnt="5"/>
      <dgm:spPr/>
    </dgm:pt>
    <dgm:pt modelId="{1F4933CC-37B2-4726-A57E-812BAE1C11AB}" type="pres">
      <dgm:prSet presAssocID="{04A5ABF8-F022-4988-922E-7870E25C657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253A0EEB-A430-45A6-BBEA-BBD7D65DF489}" type="pres">
      <dgm:prSet presAssocID="{04A5ABF8-F022-4988-922E-7870E25C657E}" presName="spaceRect" presStyleCnt="0"/>
      <dgm:spPr/>
    </dgm:pt>
    <dgm:pt modelId="{ACA9B91F-8A7F-49CF-A64E-3E3BD453018C}" type="pres">
      <dgm:prSet presAssocID="{04A5ABF8-F022-4988-922E-7870E25C657E}" presName="parTx" presStyleLbl="revTx" presStyleIdx="0" presStyleCnt="5">
        <dgm:presLayoutVars>
          <dgm:chMax val="0"/>
          <dgm:chPref val="0"/>
        </dgm:presLayoutVars>
      </dgm:prSet>
      <dgm:spPr/>
    </dgm:pt>
    <dgm:pt modelId="{7E09A3F4-BF66-4490-A27F-D5B74DC3A79A}" type="pres">
      <dgm:prSet presAssocID="{708524DF-8B28-4D21-A7A3-2C1338B82C0B}" presName="sibTrans" presStyleCnt="0"/>
      <dgm:spPr/>
    </dgm:pt>
    <dgm:pt modelId="{C202F0EE-98BE-468F-B64A-735BC25BDE9A}" type="pres">
      <dgm:prSet presAssocID="{32C0630B-D015-4890-B845-8D9C34791F10}" presName="compNode" presStyleCnt="0"/>
      <dgm:spPr/>
    </dgm:pt>
    <dgm:pt modelId="{E6E4ABE7-282A-4A42-9B8F-D5F4C7C848A5}" type="pres">
      <dgm:prSet presAssocID="{32C0630B-D015-4890-B845-8D9C34791F10}" presName="bgRect" presStyleLbl="bgShp" presStyleIdx="1" presStyleCnt="5"/>
      <dgm:spPr/>
    </dgm:pt>
    <dgm:pt modelId="{D720E73E-3644-4FAB-B4B8-DDE5DB1AB8DA}" type="pres">
      <dgm:prSet presAssocID="{32C0630B-D015-4890-B845-8D9C34791F1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6EFD7CB-E6FA-461E-9BBA-C8BFDE15BABA}" type="pres">
      <dgm:prSet presAssocID="{32C0630B-D015-4890-B845-8D9C34791F10}" presName="spaceRect" presStyleCnt="0"/>
      <dgm:spPr/>
    </dgm:pt>
    <dgm:pt modelId="{A7556FE7-5A7F-4780-B802-A6D3759D9D74}" type="pres">
      <dgm:prSet presAssocID="{32C0630B-D015-4890-B845-8D9C34791F10}" presName="parTx" presStyleLbl="revTx" presStyleIdx="1" presStyleCnt="5">
        <dgm:presLayoutVars>
          <dgm:chMax val="0"/>
          <dgm:chPref val="0"/>
        </dgm:presLayoutVars>
      </dgm:prSet>
      <dgm:spPr/>
    </dgm:pt>
    <dgm:pt modelId="{56750D75-5107-4650-B1A8-249730FBCA3B}" type="pres">
      <dgm:prSet presAssocID="{69BBF5B0-19B2-420B-ABF8-034830BE651F}" presName="sibTrans" presStyleCnt="0"/>
      <dgm:spPr/>
    </dgm:pt>
    <dgm:pt modelId="{173E7EFF-5D9F-4057-B5A6-8470435C38E2}" type="pres">
      <dgm:prSet presAssocID="{F055B501-883C-4F90-B893-B3E80C9C048F}" presName="compNode" presStyleCnt="0"/>
      <dgm:spPr/>
    </dgm:pt>
    <dgm:pt modelId="{38EB0830-A910-47AA-8C07-D1E3CDEC43E1}" type="pres">
      <dgm:prSet presAssocID="{F055B501-883C-4F90-B893-B3E80C9C048F}" presName="bgRect" presStyleLbl="bgShp" presStyleIdx="2" presStyleCnt="5"/>
      <dgm:spPr/>
    </dgm:pt>
    <dgm:pt modelId="{0F10588A-5133-4372-889B-A2D8CB61892C}" type="pres">
      <dgm:prSet presAssocID="{F055B501-883C-4F90-B893-B3E80C9C048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828BA3CF-833A-48A1-BA20-68B0EEB68B11}" type="pres">
      <dgm:prSet presAssocID="{F055B501-883C-4F90-B893-B3E80C9C048F}" presName="spaceRect" presStyleCnt="0"/>
      <dgm:spPr/>
    </dgm:pt>
    <dgm:pt modelId="{F36093CB-32D0-467F-9A17-AE6CC03AC9D9}" type="pres">
      <dgm:prSet presAssocID="{F055B501-883C-4F90-B893-B3E80C9C048F}" presName="parTx" presStyleLbl="revTx" presStyleIdx="2" presStyleCnt="5">
        <dgm:presLayoutVars>
          <dgm:chMax val="0"/>
          <dgm:chPref val="0"/>
        </dgm:presLayoutVars>
      </dgm:prSet>
      <dgm:spPr/>
    </dgm:pt>
    <dgm:pt modelId="{147D5DE6-0255-48BB-8E25-E82BDDFB4263}" type="pres">
      <dgm:prSet presAssocID="{0A85D0DD-7BAD-491E-89BE-B0D3DCAE7747}" presName="sibTrans" presStyleCnt="0"/>
      <dgm:spPr/>
    </dgm:pt>
    <dgm:pt modelId="{0C94ABB3-52E4-4121-9251-336721F20B8A}" type="pres">
      <dgm:prSet presAssocID="{11D82E9D-A6DD-41B0-9029-DF4B1B065AA4}" presName="compNode" presStyleCnt="0"/>
      <dgm:spPr/>
    </dgm:pt>
    <dgm:pt modelId="{139D4727-C2D2-4254-9D05-644052AD52EF}" type="pres">
      <dgm:prSet presAssocID="{11D82E9D-A6DD-41B0-9029-DF4B1B065AA4}" presName="bgRect" presStyleLbl="bgShp" presStyleIdx="3" presStyleCnt="5"/>
      <dgm:spPr/>
    </dgm:pt>
    <dgm:pt modelId="{D904D978-A292-4CDF-82C2-4C814C54479D}" type="pres">
      <dgm:prSet presAssocID="{11D82E9D-A6DD-41B0-9029-DF4B1B065A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3A102C6-5E39-4F17-8710-F518074F47D8}" type="pres">
      <dgm:prSet presAssocID="{11D82E9D-A6DD-41B0-9029-DF4B1B065AA4}" presName="spaceRect" presStyleCnt="0"/>
      <dgm:spPr/>
    </dgm:pt>
    <dgm:pt modelId="{6F9CDCDE-20CF-42A1-95A8-53EDA3F799E5}" type="pres">
      <dgm:prSet presAssocID="{11D82E9D-A6DD-41B0-9029-DF4B1B065AA4}" presName="parTx" presStyleLbl="revTx" presStyleIdx="3" presStyleCnt="5">
        <dgm:presLayoutVars>
          <dgm:chMax val="0"/>
          <dgm:chPref val="0"/>
        </dgm:presLayoutVars>
      </dgm:prSet>
      <dgm:spPr/>
    </dgm:pt>
    <dgm:pt modelId="{0542F627-EA05-4496-9446-68ACEF193841}" type="pres">
      <dgm:prSet presAssocID="{48073082-51A4-4F0A-B2FA-CEBADA3F72EA}" presName="sibTrans" presStyleCnt="0"/>
      <dgm:spPr/>
    </dgm:pt>
    <dgm:pt modelId="{20B8C963-9391-4B0D-872F-F3B71DB8E37D}" type="pres">
      <dgm:prSet presAssocID="{FABEB9E0-BC22-4A50-9466-41901090DC3D}" presName="compNode" presStyleCnt="0"/>
      <dgm:spPr/>
    </dgm:pt>
    <dgm:pt modelId="{DBFC3665-8690-433A-9B8D-C0006048BEC5}" type="pres">
      <dgm:prSet presAssocID="{FABEB9E0-BC22-4A50-9466-41901090DC3D}" presName="bgRect" presStyleLbl="bgShp" presStyleIdx="4" presStyleCnt="5"/>
      <dgm:spPr/>
    </dgm:pt>
    <dgm:pt modelId="{2B867C58-6F71-4EB9-9372-9CAC5C80587E}" type="pres">
      <dgm:prSet presAssocID="{FABEB9E0-BC22-4A50-9466-41901090DC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6C11F6-F53A-4888-97E7-4484B42C092F}" type="pres">
      <dgm:prSet presAssocID="{FABEB9E0-BC22-4A50-9466-41901090DC3D}" presName="spaceRect" presStyleCnt="0"/>
      <dgm:spPr/>
    </dgm:pt>
    <dgm:pt modelId="{88D03825-1589-495A-8439-3310C3DC3BE2}" type="pres">
      <dgm:prSet presAssocID="{FABEB9E0-BC22-4A50-9466-41901090DC3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8FD0538-55F6-4766-8612-503E6771CC00}" srcId="{1A2FE33D-D551-4BD5-9B25-58AD6FA9585C}" destId="{32C0630B-D015-4890-B845-8D9C34791F10}" srcOrd="1" destOrd="0" parTransId="{4BEF9FEC-ECFC-4100-BBB3-969DB6FE4BBB}" sibTransId="{69BBF5B0-19B2-420B-ABF8-034830BE651F}"/>
    <dgm:cxn modelId="{58BECE38-5E9C-4C89-B543-23BC503D0363}" srcId="{1A2FE33D-D551-4BD5-9B25-58AD6FA9585C}" destId="{F055B501-883C-4F90-B893-B3E80C9C048F}" srcOrd="2" destOrd="0" parTransId="{727F22B8-22BE-4111-8959-3BBAF0392DBF}" sibTransId="{0A85D0DD-7BAD-491E-89BE-B0D3DCAE7747}"/>
    <dgm:cxn modelId="{7968DE5C-23F9-4100-B685-081D9509592C}" type="presOf" srcId="{F055B501-883C-4F90-B893-B3E80C9C048F}" destId="{F36093CB-32D0-467F-9A17-AE6CC03AC9D9}" srcOrd="0" destOrd="0" presId="urn:microsoft.com/office/officeart/2018/2/layout/IconVerticalSolidList"/>
    <dgm:cxn modelId="{0C9EA15D-23CD-4326-8048-DF5624E08553}" srcId="{1A2FE33D-D551-4BD5-9B25-58AD6FA9585C}" destId="{FABEB9E0-BC22-4A50-9466-41901090DC3D}" srcOrd="4" destOrd="0" parTransId="{92071C8D-CEBD-4EA4-B1DC-11077F43E9D2}" sibTransId="{874F3EF6-794F-458B-8B05-D16C50A39FD4}"/>
    <dgm:cxn modelId="{0D088E63-CF33-422D-9525-9DB8CD297EB2}" srcId="{1A2FE33D-D551-4BD5-9B25-58AD6FA9585C}" destId="{11D82E9D-A6DD-41B0-9029-DF4B1B065AA4}" srcOrd="3" destOrd="0" parTransId="{F2C00944-A2F2-4540-867A-C303CD9AC5E3}" sibTransId="{48073082-51A4-4F0A-B2FA-CEBADA3F72EA}"/>
    <dgm:cxn modelId="{B4A63185-7888-40C6-87A4-E9AB514D8CF2}" type="presOf" srcId="{FABEB9E0-BC22-4A50-9466-41901090DC3D}" destId="{88D03825-1589-495A-8439-3310C3DC3BE2}" srcOrd="0" destOrd="0" presId="urn:microsoft.com/office/officeart/2018/2/layout/IconVerticalSolidList"/>
    <dgm:cxn modelId="{B313ADA1-751E-4852-AEE3-A4CE196477EC}" type="presOf" srcId="{11D82E9D-A6DD-41B0-9029-DF4B1B065AA4}" destId="{6F9CDCDE-20CF-42A1-95A8-53EDA3F799E5}" srcOrd="0" destOrd="0" presId="urn:microsoft.com/office/officeart/2018/2/layout/IconVerticalSolidList"/>
    <dgm:cxn modelId="{AFF7B6C0-6EBE-48F9-8973-3718A63277D3}" type="presOf" srcId="{04A5ABF8-F022-4988-922E-7870E25C657E}" destId="{ACA9B91F-8A7F-49CF-A64E-3E3BD453018C}" srcOrd="0" destOrd="0" presId="urn:microsoft.com/office/officeart/2018/2/layout/IconVerticalSolidList"/>
    <dgm:cxn modelId="{2DD7DCC6-EA4F-4CE4-9DC7-E145DA2D4284}" type="presOf" srcId="{1A2FE33D-D551-4BD5-9B25-58AD6FA9585C}" destId="{2520C3B0-A99F-4514-8EE5-437E9B6E3F88}" srcOrd="0" destOrd="0" presId="urn:microsoft.com/office/officeart/2018/2/layout/IconVerticalSolidList"/>
    <dgm:cxn modelId="{04830EF0-1563-44CD-929F-3BEE054C58C8}" type="presOf" srcId="{32C0630B-D015-4890-B845-8D9C34791F10}" destId="{A7556FE7-5A7F-4780-B802-A6D3759D9D74}" srcOrd="0" destOrd="0" presId="urn:microsoft.com/office/officeart/2018/2/layout/IconVerticalSolidList"/>
    <dgm:cxn modelId="{ED434BFD-6B3E-41B8-B372-0223DB01BE6B}" srcId="{1A2FE33D-D551-4BD5-9B25-58AD6FA9585C}" destId="{04A5ABF8-F022-4988-922E-7870E25C657E}" srcOrd="0" destOrd="0" parTransId="{2482BE43-E05A-4526-9A03-C700812D9F14}" sibTransId="{708524DF-8B28-4D21-A7A3-2C1338B82C0B}"/>
    <dgm:cxn modelId="{C63E1B1E-C00F-47C2-998C-0A13A1DB69F8}" type="presParOf" srcId="{2520C3B0-A99F-4514-8EE5-437E9B6E3F88}" destId="{11F0830B-F455-4829-B62F-70B1E616E38A}" srcOrd="0" destOrd="0" presId="urn:microsoft.com/office/officeart/2018/2/layout/IconVerticalSolidList"/>
    <dgm:cxn modelId="{5EC0022C-6D0E-4138-B266-F4DE7D224445}" type="presParOf" srcId="{11F0830B-F455-4829-B62F-70B1E616E38A}" destId="{A0F4AF8D-FD79-46E9-9A0B-7D98EEDCBC8B}" srcOrd="0" destOrd="0" presId="urn:microsoft.com/office/officeart/2018/2/layout/IconVerticalSolidList"/>
    <dgm:cxn modelId="{35B13A1E-D031-4998-95AE-835802630719}" type="presParOf" srcId="{11F0830B-F455-4829-B62F-70B1E616E38A}" destId="{1F4933CC-37B2-4726-A57E-812BAE1C11AB}" srcOrd="1" destOrd="0" presId="urn:microsoft.com/office/officeart/2018/2/layout/IconVerticalSolidList"/>
    <dgm:cxn modelId="{13305DD8-EED1-4707-8F5D-B4468CBE8466}" type="presParOf" srcId="{11F0830B-F455-4829-B62F-70B1E616E38A}" destId="{253A0EEB-A430-45A6-BBEA-BBD7D65DF489}" srcOrd="2" destOrd="0" presId="urn:microsoft.com/office/officeart/2018/2/layout/IconVerticalSolidList"/>
    <dgm:cxn modelId="{3AD4357F-3E4F-4EFA-BC0B-ADA66E6A2D8C}" type="presParOf" srcId="{11F0830B-F455-4829-B62F-70B1E616E38A}" destId="{ACA9B91F-8A7F-49CF-A64E-3E3BD453018C}" srcOrd="3" destOrd="0" presId="urn:microsoft.com/office/officeart/2018/2/layout/IconVerticalSolidList"/>
    <dgm:cxn modelId="{EF6A0ED3-A238-4849-8E0D-CAFC2EA4F4D8}" type="presParOf" srcId="{2520C3B0-A99F-4514-8EE5-437E9B6E3F88}" destId="{7E09A3F4-BF66-4490-A27F-D5B74DC3A79A}" srcOrd="1" destOrd="0" presId="urn:microsoft.com/office/officeart/2018/2/layout/IconVerticalSolidList"/>
    <dgm:cxn modelId="{93F40C5B-0CDE-4C80-B819-18F724E6DF97}" type="presParOf" srcId="{2520C3B0-A99F-4514-8EE5-437E9B6E3F88}" destId="{C202F0EE-98BE-468F-B64A-735BC25BDE9A}" srcOrd="2" destOrd="0" presId="urn:microsoft.com/office/officeart/2018/2/layout/IconVerticalSolidList"/>
    <dgm:cxn modelId="{8DA803D0-D159-42D8-BAA7-D055B45D791B}" type="presParOf" srcId="{C202F0EE-98BE-468F-B64A-735BC25BDE9A}" destId="{E6E4ABE7-282A-4A42-9B8F-D5F4C7C848A5}" srcOrd="0" destOrd="0" presId="urn:microsoft.com/office/officeart/2018/2/layout/IconVerticalSolidList"/>
    <dgm:cxn modelId="{95A9669E-466D-4EF5-8602-0D93C6E7DBC6}" type="presParOf" srcId="{C202F0EE-98BE-468F-B64A-735BC25BDE9A}" destId="{D720E73E-3644-4FAB-B4B8-DDE5DB1AB8DA}" srcOrd="1" destOrd="0" presId="urn:microsoft.com/office/officeart/2018/2/layout/IconVerticalSolidList"/>
    <dgm:cxn modelId="{55D63442-10DB-4324-8E9C-E213103490F7}" type="presParOf" srcId="{C202F0EE-98BE-468F-B64A-735BC25BDE9A}" destId="{06EFD7CB-E6FA-461E-9BBA-C8BFDE15BABA}" srcOrd="2" destOrd="0" presId="urn:microsoft.com/office/officeart/2018/2/layout/IconVerticalSolidList"/>
    <dgm:cxn modelId="{12911019-CABF-4F79-9974-399C2A325D5E}" type="presParOf" srcId="{C202F0EE-98BE-468F-B64A-735BC25BDE9A}" destId="{A7556FE7-5A7F-4780-B802-A6D3759D9D74}" srcOrd="3" destOrd="0" presId="urn:microsoft.com/office/officeart/2018/2/layout/IconVerticalSolidList"/>
    <dgm:cxn modelId="{987796A4-A675-44E6-95F8-F4B7A0944A57}" type="presParOf" srcId="{2520C3B0-A99F-4514-8EE5-437E9B6E3F88}" destId="{56750D75-5107-4650-B1A8-249730FBCA3B}" srcOrd="3" destOrd="0" presId="urn:microsoft.com/office/officeart/2018/2/layout/IconVerticalSolidList"/>
    <dgm:cxn modelId="{8AD78169-5B1E-451D-B082-CDC93C062060}" type="presParOf" srcId="{2520C3B0-A99F-4514-8EE5-437E9B6E3F88}" destId="{173E7EFF-5D9F-4057-B5A6-8470435C38E2}" srcOrd="4" destOrd="0" presId="urn:microsoft.com/office/officeart/2018/2/layout/IconVerticalSolidList"/>
    <dgm:cxn modelId="{C2845FC5-8A8C-475A-993F-600475F5EB67}" type="presParOf" srcId="{173E7EFF-5D9F-4057-B5A6-8470435C38E2}" destId="{38EB0830-A910-47AA-8C07-D1E3CDEC43E1}" srcOrd="0" destOrd="0" presId="urn:microsoft.com/office/officeart/2018/2/layout/IconVerticalSolidList"/>
    <dgm:cxn modelId="{EF164579-1392-46D6-8171-298F2F7CAA68}" type="presParOf" srcId="{173E7EFF-5D9F-4057-B5A6-8470435C38E2}" destId="{0F10588A-5133-4372-889B-A2D8CB61892C}" srcOrd="1" destOrd="0" presId="urn:microsoft.com/office/officeart/2018/2/layout/IconVerticalSolidList"/>
    <dgm:cxn modelId="{AF2A067C-ED07-42B0-BE3B-788A1A95C6F0}" type="presParOf" srcId="{173E7EFF-5D9F-4057-B5A6-8470435C38E2}" destId="{828BA3CF-833A-48A1-BA20-68B0EEB68B11}" srcOrd="2" destOrd="0" presId="urn:microsoft.com/office/officeart/2018/2/layout/IconVerticalSolidList"/>
    <dgm:cxn modelId="{E2ACD47E-B7CD-4A94-BCBD-0AB445FB06B6}" type="presParOf" srcId="{173E7EFF-5D9F-4057-B5A6-8470435C38E2}" destId="{F36093CB-32D0-467F-9A17-AE6CC03AC9D9}" srcOrd="3" destOrd="0" presId="urn:microsoft.com/office/officeart/2018/2/layout/IconVerticalSolidList"/>
    <dgm:cxn modelId="{6D962E14-BB6D-487B-95BD-9CCD1759542A}" type="presParOf" srcId="{2520C3B0-A99F-4514-8EE5-437E9B6E3F88}" destId="{147D5DE6-0255-48BB-8E25-E82BDDFB4263}" srcOrd="5" destOrd="0" presId="urn:microsoft.com/office/officeart/2018/2/layout/IconVerticalSolidList"/>
    <dgm:cxn modelId="{D4783ECA-C09D-4914-A3C4-420C542ABF4A}" type="presParOf" srcId="{2520C3B0-A99F-4514-8EE5-437E9B6E3F88}" destId="{0C94ABB3-52E4-4121-9251-336721F20B8A}" srcOrd="6" destOrd="0" presId="urn:microsoft.com/office/officeart/2018/2/layout/IconVerticalSolidList"/>
    <dgm:cxn modelId="{D4F5F9D5-95B7-408F-AFBF-04863B3E5BC5}" type="presParOf" srcId="{0C94ABB3-52E4-4121-9251-336721F20B8A}" destId="{139D4727-C2D2-4254-9D05-644052AD52EF}" srcOrd="0" destOrd="0" presId="urn:microsoft.com/office/officeart/2018/2/layout/IconVerticalSolidList"/>
    <dgm:cxn modelId="{D9658EBD-7323-422F-B616-DA9802A57A8A}" type="presParOf" srcId="{0C94ABB3-52E4-4121-9251-336721F20B8A}" destId="{D904D978-A292-4CDF-82C2-4C814C54479D}" srcOrd="1" destOrd="0" presId="urn:microsoft.com/office/officeart/2018/2/layout/IconVerticalSolidList"/>
    <dgm:cxn modelId="{E9C4CBDA-9F91-4C31-A5A4-86159DEFC04E}" type="presParOf" srcId="{0C94ABB3-52E4-4121-9251-336721F20B8A}" destId="{E3A102C6-5E39-4F17-8710-F518074F47D8}" srcOrd="2" destOrd="0" presId="urn:microsoft.com/office/officeart/2018/2/layout/IconVerticalSolidList"/>
    <dgm:cxn modelId="{9ED208FF-4B96-45E2-8C25-EC58064169FA}" type="presParOf" srcId="{0C94ABB3-52E4-4121-9251-336721F20B8A}" destId="{6F9CDCDE-20CF-42A1-95A8-53EDA3F799E5}" srcOrd="3" destOrd="0" presId="urn:microsoft.com/office/officeart/2018/2/layout/IconVerticalSolidList"/>
    <dgm:cxn modelId="{CCEC5D45-B137-4A28-B89B-756F8E6BD0E0}" type="presParOf" srcId="{2520C3B0-A99F-4514-8EE5-437E9B6E3F88}" destId="{0542F627-EA05-4496-9446-68ACEF193841}" srcOrd="7" destOrd="0" presId="urn:microsoft.com/office/officeart/2018/2/layout/IconVerticalSolidList"/>
    <dgm:cxn modelId="{B6223E57-7AD1-4FEB-AAD3-B639898F97E5}" type="presParOf" srcId="{2520C3B0-A99F-4514-8EE5-437E9B6E3F88}" destId="{20B8C963-9391-4B0D-872F-F3B71DB8E37D}" srcOrd="8" destOrd="0" presId="urn:microsoft.com/office/officeart/2018/2/layout/IconVerticalSolidList"/>
    <dgm:cxn modelId="{CB8DC65E-D93E-4207-9A40-C869F4ED4EA3}" type="presParOf" srcId="{20B8C963-9391-4B0D-872F-F3B71DB8E37D}" destId="{DBFC3665-8690-433A-9B8D-C0006048BEC5}" srcOrd="0" destOrd="0" presId="urn:microsoft.com/office/officeart/2018/2/layout/IconVerticalSolidList"/>
    <dgm:cxn modelId="{05631ACE-3E81-4B71-AB18-61C3608D63AA}" type="presParOf" srcId="{20B8C963-9391-4B0D-872F-F3B71DB8E37D}" destId="{2B867C58-6F71-4EB9-9372-9CAC5C80587E}" srcOrd="1" destOrd="0" presId="urn:microsoft.com/office/officeart/2018/2/layout/IconVerticalSolidList"/>
    <dgm:cxn modelId="{C200C75F-B70A-4FB9-9790-3F72F5D428F2}" type="presParOf" srcId="{20B8C963-9391-4B0D-872F-F3B71DB8E37D}" destId="{AA6C11F6-F53A-4888-97E7-4484B42C092F}" srcOrd="2" destOrd="0" presId="urn:microsoft.com/office/officeart/2018/2/layout/IconVerticalSolidList"/>
    <dgm:cxn modelId="{E22C955C-D79F-4A09-BDD2-2936B35B7EEB}" type="presParOf" srcId="{20B8C963-9391-4B0D-872F-F3B71DB8E37D}" destId="{88D03825-1589-495A-8439-3310C3DC3B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82036-6F27-469F-A120-EEF1AC697B4C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488AB-751A-4878-888A-BE2E5E1F351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EFB71-84CC-4814-83BC-4CA6DB926EC8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VS CODE (Front-end)</a:t>
          </a:r>
          <a:endParaRPr lang="en-US" sz="2500" kern="1200"/>
        </a:p>
      </dsp:txBody>
      <dsp:txXfrm>
        <a:off x="1548914" y="3176402"/>
        <a:ext cx="3600000" cy="720000"/>
      </dsp:txXfrm>
    </dsp:sp>
    <dsp:sp modelId="{2A11BACF-BC85-4903-91B0-6A40C7EC0AC8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ECD9F-29B7-4F11-B8FC-88370856FD85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87AFD-96CE-467F-959A-9ECC5FD2DF0B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SPRING TOOL SUITE-4 (Back-end)</a:t>
          </a:r>
          <a:endParaRPr lang="en-US" sz="2500" kern="1200"/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4AF8D-FD79-46E9-9A0B-7D98EEDCBC8B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933CC-37B2-4726-A57E-812BAE1C11AB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9B91F-8A7F-49CF-A64E-3E3BD453018C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Identifying an appropriate decomposition of supply chain functions and encapsulate into agents.</a:t>
          </a:r>
          <a:endParaRPr lang="en-US" sz="1900" kern="1200"/>
        </a:p>
      </dsp:txBody>
      <dsp:txXfrm>
        <a:off x="837512" y="3404"/>
        <a:ext cx="9678087" cy="725119"/>
      </dsp:txXfrm>
    </dsp:sp>
    <dsp:sp modelId="{E6E4ABE7-282A-4A42-9B8F-D5F4C7C848A5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0E73E-3644-4FAB-B4B8-DDE5DB1AB8DA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56FE7-5A7F-4780-B802-A6D3759D9D74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• Developing protocols and strategies for the communication of information, coordination of decisions, and management of change. </a:t>
          </a:r>
          <a:endParaRPr lang="en-US" sz="1900" kern="1200"/>
        </a:p>
      </dsp:txBody>
      <dsp:txXfrm>
        <a:off x="837512" y="909803"/>
        <a:ext cx="9678087" cy="725119"/>
      </dsp:txXfrm>
    </dsp:sp>
    <dsp:sp modelId="{38EB0830-A910-47AA-8C07-D1E3CDEC43E1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0588A-5133-4372-889B-A2D8CB61892C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093CB-32D0-467F-9A17-AE6CC03AC9D9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• Develop/use state-of-the-art algorithms for agent decsion-making.</a:t>
          </a:r>
          <a:endParaRPr lang="en-US" sz="1900" kern="1200"/>
        </a:p>
      </dsp:txBody>
      <dsp:txXfrm>
        <a:off x="837512" y="1816202"/>
        <a:ext cx="9678087" cy="725119"/>
      </dsp:txXfrm>
    </dsp:sp>
    <dsp:sp modelId="{139D4727-C2D2-4254-9D05-644052AD52EF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4D978-A292-4CDF-82C2-4C814C54479D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CDCDE-20CF-42A1-95A8-53EDA3F799E5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• Developing an incremental, “anytime” model of problem solving for each functional agent so that it can provide rapid responses to unplanned for events. </a:t>
          </a:r>
          <a:endParaRPr lang="en-US" sz="1900" kern="1200"/>
        </a:p>
      </dsp:txBody>
      <dsp:txXfrm>
        <a:off x="837512" y="2722601"/>
        <a:ext cx="9678087" cy="725119"/>
      </dsp:txXfrm>
    </dsp:sp>
    <dsp:sp modelId="{DBFC3665-8690-433A-9B8D-C0006048BEC5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67C58-6F71-4EB9-9372-9CAC5C80587E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03825-1589-495A-8439-3310C3DC3BE2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• Extending each function oriented agent so that it is able to answer more questions within its functional domain</a:t>
          </a:r>
          <a:endParaRPr lang="en-US" sz="1900" kern="1200"/>
        </a:p>
      </dsp:txBody>
      <dsp:txXfrm>
        <a:off x="837512" y="3629000"/>
        <a:ext cx="9678087" cy="72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4256-1DA5-F1F7-5A3B-08E2950B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0EAE9-27E9-F7E0-DD5F-BCCCEB44C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D584-49E4-2031-72D7-7816F49D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CF64-BE8A-4D90-9149-8920389A76F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19ED-C710-E63A-787C-AE9216F8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DDCEC-C814-B826-4959-3534427B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323C-DCBC-40B9-A008-BBC75D363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93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DC2C-4099-C984-7FE5-2B4D6CD9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6EA16-5407-A34C-BB91-53301AFCE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EF8F-BD98-8DB1-6AF4-93EF90AA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CF64-BE8A-4D90-9149-8920389A76F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5D92-8C0C-6BDB-9368-710E466B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866F6-3747-531A-F66D-E018591E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323C-DCBC-40B9-A008-BBC75D363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05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EB37A-A9A0-FE5A-0F3C-5A60B0BAA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D72EB-21E3-1426-DB40-B2E0D24E3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8B51-47EE-73D6-0C83-F86BA327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CF64-BE8A-4D90-9149-8920389A76F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5E2B8-28B2-1DE3-7AEE-BC413972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CBB69-7F57-EAB4-24FD-B8334DA1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323C-DCBC-40B9-A008-BBC75D363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3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F3F2-B091-6E99-1001-E9BA050D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9EA6-5EA7-65B0-6DC3-E57FC019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E9F9-3206-572E-A7EA-2668FFEE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CF64-BE8A-4D90-9149-8920389A76F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E62E5-56BB-7CD1-19E7-921E865D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A7504-C458-5EF1-7DE6-E39A5A4D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323C-DCBC-40B9-A008-BBC75D363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1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AF09-814E-0AAD-66D6-242D6E10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7B9EC-549E-2606-A381-DFDAAD813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C873-DCDA-E5F8-54CD-8EF3D90C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CF64-BE8A-4D90-9149-8920389A76F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08F7-311F-A029-0713-D81FDD03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7D0F-71A9-97C6-F40F-24DDF091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323C-DCBC-40B9-A008-BBC75D363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42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B72B-B68B-C7A6-8D41-55BB5893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9F3B-9CA7-5A58-DBA9-18A96D578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68899-2B54-F681-93EC-FDA092F53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2173E-4D4B-AC65-65D2-94C795E3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CF64-BE8A-4D90-9149-8920389A76F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B58AC-B395-5042-5946-FBA3B078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C2B23-78EF-C45A-1A36-C6FA2EDD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323C-DCBC-40B9-A008-BBC75D363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6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81FB-3756-0B87-80D3-547F47C6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F2A8D-61C6-4D90-B1FD-ADADB0B4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9070-451B-BEC6-61E1-A83BFB054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4B7AD-55B2-4452-6B6F-15966D7EA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9631E-4AC6-0D8E-38A4-106C03B1C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8947A-EA87-A1C8-84AC-744A99F7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CF64-BE8A-4D90-9149-8920389A76F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3AEF7-14F2-E0E4-50A3-B09F9B30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ACFFB-36BF-1CC7-413E-4ED51C4C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323C-DCBC-40B9-A008-BBC75D363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03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AF22-C1F9-C720-81B5-A1F7C5F3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BAB0A-6958-415B-D4A6-B8B49E1A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CF64-BE8A-4D90-9149-8920389A76F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6F9FF-B24F-3540-4DF1-7668E141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9B3D-9564-8AAF-7A44-8CA0A9AA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323C-DCBC-40B9-A008-BBC75D363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27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1D694-4D60-E1C0-7430-A0ED8239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CF64-BE8A-4D90-9149-8920389A76F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6F04A-6065-24A1-4F38-726810FB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E776D-9643-2578-AC88-4F4D155B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323C-DCBC-40B9-A008-BBC75D363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64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4AFB-F649-2D35-13A9-E5A75AA6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798D-FE28-7B6F-ACE8-542C1B20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68BB5-92F7-5F56-EDD0-C38CAA896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5077C-2040-25DB-4AB2-EEBB9543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CF64-BE8A-4D90-9149-8920389A76F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C3E8-50ED-D3B6-F2C7-351B05F1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ED711-C47E-E2D3-1B0C-7A6D5A2A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323C-DCBC-40B9-A008-BBC75D363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4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6066-1B9A-61E3-3368-553BAF5F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6AEB3-57FD-BB53-5DC0-D5556B797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BB393-33FF-A7AF-4A7B-AAAEB9EBC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13E4C-30D1-EC32-3CCF-079C1B62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CF64-BE8A-4D90-9149-8920389A76F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406DC-CEDD-240C-58B4-89E6EEFB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42346-458C-5657-F999-5BCE455A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323C-DCBC-40B9-A008-BBC75D363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39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4C648-6FFB-4C85-5F4C-AAA73ED2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08AC-CCAA-C5E6-E8FF-7B10F66D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34AD3-6206-6E60-1D4E-0FE7E526D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CF64-BE8A-4D90-9149-8920389A76F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093A3-0A9F-8EA8-E657-90338F07E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AC56-28D0-DCD7-F59C-4EF3B1A99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A323C-DCBC-40B9-A008-BBC75D363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journal/journal-of-cleaner-production/vol/208/suppl/C" TargetMode="External"/><Relationship Id="rId2" Type="http://schemas.openxmlformats.org/officeDocument/2006/relationships/hyperlink" Target="https://www.sciencedirect.com/journal/journal-of-cleaner-produ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37826-6EAF-F93C-36AC-FAF1BDD62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IN" sz="5100" b="1">
                <a:latin typeface="Aharoni" panose="020B0604020202020204" pitchFamily="2" charset="-79"/>
                <a:cs typeface="Aharoni" panose="020B0604020202020204" pitchFamily="2" charset="-79"/>
              </a:rPr>
              <a:t>SUPPLY CHAIN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98450-4DB5-9A9A-9ED6-AE4D8F9D6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IN" sz="2000" b="1" u="sng"/>
              <a:t>TEAM MEMBERS</a:t>
            </a:r>
          </a:p>
          <a:p>
            <a:r>
              <a:rPr lang="en-IN" sz="2000"/>
              <a:t>2010030047 – E CHARAN KUMAR</a:t>
            </a:r>
          </a:p>
          <a:p>
            <a:r>
              <a:rPr lang="en-IN" sz="2000"/>
              <a:t>2010030160 – SAI ARCHANA</a:t>
            </a:r>
          </a:p>
          <a:p>
            <a:r>
              <a:rPr lang="en-IN" sz="2000"/>
              <a:t>2010030164 – SUSRITHA G</a:t>
            </a:r>
          </a:p>
          <a:p>
            <a:r>
              <a:rPr lang="en-IN" sz="2000"/>
              <a:t>2010030206 – M SUJITH REDDY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ruck">
            <a:extLst>
              <a:ext uri="{FF2B5EF4-FFF2-40B4-BE49-F238E27FC236}">
                <a16:creationId xmlns:a16="http://schemas.microsoft.com/office/drawing/2014/main" id="{623EF7F5-6502-528A-223E-225D5282C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4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E55F0-3DD2-31E1-1426-BEDF0776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F54DE0-E199-4507-57BD-FAB76D81B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83648"/>
              </p:ext>
            </p:extLst>
          </p:nvPr>
        </p:nvGraphicFramePr>
        <p:xfrm>
          <a:off x="6008977" y="643466"/>
          <a:ext cx="4689042" cy="5530737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235996">
                  <a:extLst>
                    <a:ext uri="{9D8B030D-6E8A-4147-A177-3AD203B41FA5}">
                      <a16:colId xmlns:a16="http://schemas.microsoft.com/office/drawing/2014/main" val="3178999753"/>
                    </a:ext>
                  </a:extLst>
                </a:gridCol>
                <a:gridCol w="2049401">
                  <a:extLst>
                    <a:ext uri="{9D8B030D-6E8A-4147-A177-3AD203B41FA5}">
                      <a16:colId xmlns:a16="http://schemas.microsoft.com/office/drawing/2014/main" val="3669708042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653911379"/>
                    </a:ext>
                  </a:extLst>
                </a:gridCol>
              </a:tblGrid>
              <a:tr h="1096662">
                <a:tc>
                  <a:txBody>
                    <a:bodyPr/>
                    <a:lstStyle/>
                    <a:p>
                      <a:r>
                        <a:rPr lang="en-IN" sz="2600" b="1" cap="none" spc="0">
                          <a:solidFill>
                            <a:schemeClr val="tx1"/>
                          </a:solidFill>
                        </a:rPr>
                        <a:t>S.NO</a:t>
                      </a:r>
                    </a:p>
                  </a:txBody>
                  <a:tcPr marL="105489" marR="150697" marT="30140" marB="22604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b="1" cap="none" spc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 marL="105489" marR="150697" marT="30140" marB="22604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b="1" cap="none" spc="0">
                          <a:solidFill>
                            <a:schemeClr val="tx1"/>
                          </a:solidFill>
                        </a:rPr>
                        <a:t>SLIDE NO</a:t>
                      </a:r>
                    </a:p>
                  </a:txBody>
                  <a:tcPr marL="105489" marR="150697" marT="30140" marB="22604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637853"/>
                  </a:ext>
                </a:extLst>
              </a:tr>
              <a:tr h="589992"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5489" marR="150697" marT="30140" marB="226046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OBJECTIVE</a:t>
                      </a:r>
                    </a:p>
                  </a:txBody>
                  <a:tcPr marL="105489" marR="150697" marT="30140" marB="226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5489" marR="150697" marT="30140" marB="226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059690"/>
                  </a:ext>
                </a:extLst>
              </a:tr>
              <a:tr h="888033"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5489" marR="150697" marT="30140" marB="226046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PROBLEM STATEMENT</a:t>
                      </a:r>
                    </a:p>
                  </a:txBody>
                  <a:tcPr marL="105489" marR="150697" marT="30140" marB="226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5489" marR="150697" marT="30140" marB="226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51108"/>
                  </a:ext>
                </a:extLst>
              </a:tr>
              <a:tr h="888033"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5489" marR="150697" marT="30140" marB="226046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LITERATURE SURVEY</a:t>
                      </a:r>
                    </a:p>
                  </a:txBody>
                  <a:tcPr marL="105489" marR="150697" marT="30140" marB="226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5489" marR="150697" marT="30140" marB="226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95600"/>
                  </a:ext>
                </a:extLst>
              </a:tr>
              <a:tr h="589992"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5489" marR="150697" marT="30140" marB="226046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TOOL SETUP</a:t>
                      </a:r>
                    </a:p>
                  </a:txBody>
                  <a:tcPr marL="105489" marR="150697" marT="30140" marB="226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5489" marR="150697" marT="30140" marB="226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145896"/>
                  </a:ext>
                </a:extLst>
              </a:tr>
              <a:tr h="589992"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5489" marR="150697" marT="30140" marB="226046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489" marR="150697" marT="30140" marB="226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5489" marR="150697" marT="30140" marB="226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988997"/>
                  </a:ext>
                </a:extLst>
              </a:tr>
              <a:tr h="888033">
                <a:tc>
                  <a:txBody>
                    <a:bodyPr/>
                    <a:lstStyle/>
                    <a:p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489" marR="150697" marT="30140" marB="226046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CONCLUSION</a:t>
                      </a:r>
                    </a:p>
                    <a:p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489" marR="150697" marT="30140" marB="226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489" marR="150697" marT="30140" marB="226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94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B1CD-2704-96B9-32A9-EC2B405F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7778-06F5-90A1-FAF7-16E6BD8A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700"/>
              <a:t>Supply Chain Management System encompasses the planning and management of</a:t>
            </a:r>
          </a:p>
          <a:p>
            <a:r>
              <a:rPr lang="en-US" sz="1700"/>
              <a:t>all activities involved in sourcing and procurement, conversion, and all logistics</a:t>
            </a:r>
          </a:p>
          <a:p>
            <a:r>
              <a:rPr lang="en-US" sz="1700"/>
              <a:t>management activities. Importantly, it also includes coordination and</a:t>
            </a:r>
          </a:p>
          <a:p>
            <a:r>
              <a:rPr lang="en-US" sz="1700"/>
              <a:t>collaboration with channel partners, which can be suppliers, intermediaries, third-</a:t>
            </a:r>
          </a:p>
          <a:p>
            <a:r>
              <a:rPr lang="en-US" sz="1700"/>
              <a:t>Chain Management is an integrating function with primary responsibility for</a:t>
            </a:r>
          </a:p>
          <a:p>
            <a:r>
              <a:rPr lang="en-US" sz="1700"/>
              <a:t>linking major business functions and business processes within and across</a:t>
            </a:r>
          </a:p>
          <a:p>
            <a:r>
              <a:rPr lang="en-US" sz="1700"/>
              <a:t>companies into a cohesive and high-performing business model. </a:t>
            </a:r>
            <a:endParaRPr lang="en-IN" sz="170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442A3E40-4AA0-08EB-719C-2F19FAAA0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13" r="1969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66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A68D8-C54E-D19D-6FB8-98D1D029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121F8-09FE-64F3-7FC5-B5FCC701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Supply chain management plays a key role in capturing customer demands, creating forecasts, developing schedules, ordering and managing inventory, controlling production orders, and maximizing customer satisfaction.</a:t>
            </a:r>
          </a:p>
          <a:p>
            <a:r>
              <a:rPr lang="en-US" sz="2400"/>
              <a:t>We'll understand all the necessary elements to fulfill the requirements of a formal supply chain cycle beginning with developing long-range production, sales and capacity plans and ending with planning, implementing, and controlling daily manufacturing schedules. </a:t>
            </a:r>
          </a:p>
        </p:txBody>
      </p:sp>
    </p:spTree>
    <p:extLst>
      <p:ext uri="{BB962C8B-B14F-4D97-AF65-F5344CB8AC3E}">
        <p14:creationId xmlns:p14="http://schemas.microsoft.com/office/powerpoint/2010/main" val="22280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5948A-F4EB-8079-4D0B-D8B8DD58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61AC-DC8E-743C-9725-3D592A3EA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i="0" dirty="0">
                <a:effectLst/>
              </a:rPr>
              <a:t>upply chain management (SCM) is the management of the flow of goods, data, and finances related to a product or service, from the procurement of raw materials to the delivery of the product at its final destination.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64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B74-060F-B8AD-DFF7-69596767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IN" dirty="0"/>
              <a:t>LITERATURE SURVEY</a:t>
            </a:r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FAAAEB-7B13-B205-4B62-1DA7D3A46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615276"/>
              </p:ext>
            </p:extLst>
          </p:nvPr>
        </p:nvGraphicFramePr>
        <p:xfrm>
          <a:off x="1618430" y="2385390"/>
          <a:ext cx="8955143" cy="36445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322">
                  <a:extLst>
                    <a:ext uri="{9D8B030D-6E8A-4147-A177-3AD203B41FA5}">
                      <a16:colId xmlns:a16="http://schemas.microsoft.com/office/drawing/2014/main" val="3486668393"/>
                    </a:ext>
                  </a:extLst>
                </a:gridCol>
                <a:gridCol w="2133561">
                  <a:extLst>
                    <a:ext uri="{9D8B030D-6E8A-4147-A177-3AD203B41FA5}">
                      <a16:colId xmlns:a16="http://schemas.microsoft.com/office/drawing/2014/main" val="923139892"/>
                    </a:ext>
                  </a:extLst>
                </a:gridCol>
                <a:gridCol w="1685710">
                  <a:extLst>
                    <a:ext uri="{9D8B030D-6E8A-4147-A177-3AD203B41FA5}">
                      <a16:colId xmlns:a16="http://schemas.microsoft.com/office/drawing/2014/main" val="653363250"/>
                    </a:ext>
                  </a:extLst>
                </a:gridCol>
                <a:gridCol w="1328392">
                  <a:extLst>
                    <a:ext uri="{9D8B030D-6E8A-4147-A177-3AD203B41FA5}">
                      <a16:colId xmlns:a16="http://schemas.microsoft.com/office/drawing/2014/main" val="975386448"/>
                    </a:ext>
                  </a:extLst>
                </a:gridCol>
                <a:gridCol w="1856043">
                  <a:extLst>
                    <a:ext uri="{9D8B030D-6E8A-4147-A177-3AD203B41FA5}">
                      <a16:colId xmlns:a16="http://schemas.microsoft.com/office/drawing/2014/main" val="3966664189"/>
                    </a:ext>
                  </a:extLst>
                </a:gridCol>
                <a:gridCol w="1365115">
                  <a:extLst>
                    <a:ext uri="{9D8B030D-6E8A-4147-A177-3AD203B41FA5}">
                      <a16:colId xmlns:a16="http://schemas.microsoft.com/office/drawing/2014/main" val="2320330307"/>
                    </a:ext>
                  </a:extLst>
                </a:gridCol>
              </a:tblGrid>
              <a:tr h="304953">
                <a:tc>
                  <a:txBody>
                    <a:bodyPr/>
                    <a:lstStyle/>
                    <a:p>
                      <a:r>
                        <a:rPr lang="en-IN" sz="1400"/>
                        <a:t>SNO.</a:t>
                      </a:r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TITLE</a:t>
                      </a:r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AUTHOR</a:t>
                      </a:r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PUBLISHER</a:t>
                      </a:r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TECHNIQUES</a:t>
                      </a:r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PROS &amp;CONS</a:t>
                      </a:r>
                    </a:p>
                  </a:txBody>
                  <a:tcPr marL="69307" marR="69307" marT="34654" marB="34654"/>
                </a:tc>
                <a:extLst>
                  <a:ext uri="{0D108BD9-81ED-4DB2-BD59-A6C34878D82A}">
                    <a16:rowId xmlns:a16="http://schemas.microsoft.com/office/drawing/2014/main" val="1840659036"/>
                  </a:ext>
                </a:extLst>
              </a:tr>
              <a:tr h="2176252">
                <a:tc>
                  <a:txBody>
                    <a:bodyPr/>
                    <a:lstStyle/>
                    <a:p>
                      <a:r>
                        <a:rPr lang="en-IN" sz="1400"/>
                        <a:t>1.</a:t>
                      </a:r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dynamics modeling for sustainable supply chain management: A literature review and systems thinking approach</a:t>
                      </a:r>
                    </a:p>
                    <a:p>
                      <a:endParaRPr lang="en-IN" sz="1400"/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TobiasRebs</a:t>
                      </a:r>
                      <a:r>
                        <a:rPr lang="en-IN" sz="1400" b="0" i="0" u="none" strike="noStrike" kern="1200" baseline="300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MarcusBrandenburg</a:t>
                      </a:r>
                      <a:r>
                        <a:rPr lang="en-IN" sz="1400" b="0" i="0" u="none" strike="noStrike" kern="1200" baseline="300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StefanSeuring</a:t>
                      </a:r>
                      <a:endParaRPr lang="en-IN" sz="1400"/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Go to Journal of Cleaner Production on ScienceDirect"/>
                        </a:rPr>
                        <a:t>Journal of Cleaner Production</a:t>
                      </a:r>
                      <a:endParaRPr lang="en-US" sz="14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Go to table of contents for this volume/issue"/>
                        </a:rPr>
                        <a:t>Volume 208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endParaRPr lang="en-IN" sz="1400"/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 </a:t>
                      </a:r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approaches .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sampling, analysis, and conceptualization) that reflect the three RQs </a:t>
                      </a:r>
                      <a:endParaRPr lang="en-IN" sz="1400" dirty="0"/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stakeholder influences on SSCM most often arise from regulatory authorities and that the preferred level of analysis is macroscopic</a:t>
                      </a:r>
                      <a:endParaRPr lang="en-IN" sz="1400"/>
                    </a:p>
                  </a:txBody>
                  <a:tcPr marL="69307" marR="69307" marT="34654" marB="34654"/>
                </a:tc>
                <a:extLst>
                  <a:ext uri="{0D108BD9-81ED-4DB2-BD59-A6C34878D82A}">
                    <a16:rowId xmlns:a16="http://schemas.microsoft.com/office/drawing/2014/main" val="266604206"/>
                  </a:ext>
                </a:extLst>
              </a:tr>
              <a:tr h="1136641">
                <a:tc>
                  <a:txBody>
                    <a:bodyPr/>
                    <a:lstStyle/>
                    <a:p>
                      <a:r>
                        <a:rPr lang="en-IN" sz="1400"/>
                        <a:t>2.</a:t>
                      </a:r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Towards a Supply Chain Management System for Counterfeit Mitigation using Blockchain and PUF</a:t>
                      </a:r>
                      <a:endParaRPr lang="en-IN" sz="1400" dirty="0"/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Leonardo </a:t>
                      </a:r>
                      <a:r>
                        <a:rPr lang="en-IN" sz="1400" dirty="0" err="1"/>
                        <a:t>Aniello</a:t>
                      </a:r>
                      <a:r>
                        <a:rPr lang="en-IN" sz="1400" dirty="0"/>
                        <a:t>∗ , Basel Halak, Peter Chai, Riddhi </a:t>
                      </a:r>
                      <a:r>
                        <a:rPr lang="en-IN" sz="1400" dirty="0" err="1"/>
                        <a:t>Dhall</a:t>
                      </a:r>
                      <a:r>
                        <a:rPr lang="en-IN" sz="1400" dirty="0"/>
                        <a:t>, Mircea </a:t>
                      </a:r>
                      <a:r>
                        <a:rPr lang="en-IN" sz="1400" dirty="0" err="1"/>
                        <a:t>Mihalea</a:t>
                      </a:r>
                      <a:r>
                        <a:rPr lang="en-IN" sz="1400" dirty="0"/>
                        <a:t>, Adrian </a:t>
                      </a:r>
                      <a:r>
                        <a:rPr lang="en-IN" sz="1400" dirty="0" err="1"/>
                        <a:t>Wilczynski</a:t>
                      </a:r>
                      <a:r>
                        <a:rPr lang="en-IN" sz="1400" dirty="0"/>
                        <a:t> </a:t>
                      </a:r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9307" marR="69307" marT="34654" marB="34654"/>
                </a:tc>
                <a:extLst>
                  <a:ext uri="{0D108BD9-81ED-4DB2-BD59-A6C34878D82A}">
                    <a16:rowId xmlns:a16="http://schemas.microsoft.com/office/drawing/2014/main" val="88914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90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B74-060F-B8AD-DFF7-69596767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IN" dirty="0"/>
              <a:t>LITERATURE SURVEY</a:t>
            </a:r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FAAAEB-7B13-B205-4B62-1DA7D3A46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080327"/>
              </p:ext>
            </p:extLst>
          </p:nvPr>
        </p:nvGraphicFramePr>
        <p:xfrm>
          <a:off x="1618430" y="2385390"/>
          <a:ext cx="8955143" cy="3857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322">
                  <a:extLst>
                    <a:ext uri="{9D8B030D-6E8A-4147-A177-3AD203B41FA5}">
                      <a16:colId xmlns:a16="http://schemas.microsoft.com/office/drawing/2014/main" val="3486668393"/>
                    </a:ext>
                  </a:extLst>
                </a:gridCol>
                <a:gridCol w="2133561">
                  <a:extLst>
                    <a:ext uri="{9D8B030D-6E8A-4147-A177-3AD203B41FA5}">
                      <a16:colId xmlns:a16="http://schemas.microsoft.com/office/drawing/2014/main" val="923139892"/>
                    </a:ext>
                  </a:extLst>
                </a:gridCol>
                <a:gridCol w="1685710">
                  <a:extLst>
                    <a:ext uri="{9D8B030D-6E8A-4147-A177-3AD203B41FA5}">
                      <a16:colId xmlns:a16="http://schemas.microsoft.com/office/drawing/2014/main" val="653363250"/>
                    </a:ext>
                  </a:extLst>
                </a:gridCol>
                <a:gridCol w="1328392">
                  <a:extLst>
                    <a:ext uri="{9D8B030D-6E8A-4147-A177-3AD203B41FA5}">
                      <a16:colId xmlns:a16="http://schemas.microsoft.com/office/drawing/2014/main" val="975386448"/>
                    </a:ext>
                  </a:extLst>
                </a:gridCol>
                <a:gridCol w="1856043">
                  <a:extLst>
                    <a:ext uri="{9D8B030D-6E8A-4147-A177-3AD203B41FA5}">
                      <a16:colId xmlns:a16="http://schemas.microsoft.com/office/drawing/2014/main" val="3966664189"/>
                    </a:ext>
                  </a:extLst>
                </a:gridCol>
                <a:gridCol w="1365115">
                  <a:extLst>
                    <a:ext uri="{9D8B030D-6E8A-4147-A177-3AD203B41FA5}">
                      <a16:colId xmlns:a16="http://schemas.microsoft.com/office/drawing/2014/main" val="2320330307"/>
                    </a:ext>
                  </a:extLst>
                </a:gridCol>
              </a:tblGrid>
              <a:tr h="304953">
                <a:tc>
                  <a:txBody>
                    <a:bodyPr/>
                    <a:lstStyle/>
                    <a:p>
                      <a:r>
                        <a:rPr lang="en-IN" sz="1400"/>
                        <a:t>SNO.</a:t>
                      </a:r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TITLE</a:t>
                      </a:r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AUTHOR</a:t>
                      </a:r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PUBLISHER</a:t>
                      </a:r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TECHNIQUES</a:t>
                      </a:r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PROS &amp;CONS</a:t>
                      </a:r>
                    </a:p>
                  </a:txBody>
                  <a:tcPr marL="69307" marR="69307" marT="34654" marB="34654"/>
                </a:tc>
                <a:extLst>
                  <a:ext uri="{0D108BD9-81ED-4DB2-BD59-A6C34878D82A}">
                    <a16:rowId xmlns:a16="http://schemas.microsoft.com/office/drawing/2014/main" val="1840659036"/>
                  </a:ext>
                </a:extLst>
              </a:tr>
              <a:tr h="1947280">
                <a:tc>
                  <a:txBody>
                    <a:bodyPr/>
                    <a:lstStyle/>
                    <a:p>
                      <a:r>
                        <a:rPr lang="en-IN" sz="1400" dirty="0"/>
                        <a:t>3.</a:t>
                      </a:r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An intelligent supply chain management system to enhance collaboration in textile industry</a:t>
                      </a:r>
                      <a:endParaRPr lang="en-IN" sz="1400" dirty="0"/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Hwang, Ha </a:t>
                      </a:r>
                      <a:r>
                        <a:rPr lang="en-GB" sz="1400" dirty="0" err="1"/>
                        <a:t>Jin</a:t>
                      </a:r>
                      <a:r>
                        <a:rPr lang="en-GB" sz="1400" dirty="0"/>
                        <a:t>, and Jan </a:t>
                      </a:r>
                      <a:r>
                        <a:rPr lang="en-GB" sz="1400" dirty="0" err="1"/>
                        <a:t>Seruga</a:t>
                      </a:r>
                      <a:r>
                        <a:rPr lang="en-GB" sz="1400" dirty="0"/>
                        <a:t>. </a:t>
                      </a:r>
                      <a:endParaRPr lang="en-IN" sz="1400" dirty="0"/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International Journal of u-and e-Service, Science and Technology (2011)</a:t>
                      </a:r>
                      <a:endParaRPr lang="en-IN" sz="1400" dirty="0"/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sampling, analysis, collaboration network</a:t>
                      </a:r>
                      <a:endParaRPr lang="en-IN" sz="1400" dirty="0"/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stakeholder influences on SSCM most often arise from regulatory authorities and that the preferred level of analysis is macroscopic</a:t>
                      </a:r>
                      <a:endParaRPr lang="en-IN" sz="1400"/>
                    </a:p>
                  </a:txBody>
                  <a:tcPr marL="69307" marR="69307" marT="34654" marB="34654"/>
                </a:tc>
                <a:extLst>
                  <a:ext uri="{0D108BD9-81ED-4DB2-BD59-A6C34878D82A}">
                    <a16:rowId xmlns:a16="http://schemas.microsoft.com/office/drawing/2014/main" val="266604206"/>
                  </a:ext>
                </a:extLst>
              </a:tr>
              <a:tr h="1136641">
                <a:tc>
                  <a:txBody>
                    <a:bodyPr/>
                    <a:lstStyle/>
                    <a:p>
                      <a:r>
                        <a:rPr lang="en-IN" sz="1400" dirty="0"/>
                        <a:t>4.</a:t>
                      </a:r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"Supply chain management systems: architecture, design and vision."</a:t>
                      </a:r>
                      <a:endParaRPr lang="en-IN" sz="1400" dirty="0"/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Misra</a:t>
                      </a:r>
                      <a:r>
                        <a:rPr lang="en-GB" sz="1400" dirty="0"/>
                        <a:t>, Vikas, M. I. Khan, and U. K. Singh. </a:t>
                      </a:r>
                      <a:endParaRPr lang="en-IN" sz="1400" dirty="0"/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Journal of Strategic Innovation and Sustainability 6, no. 4 (2010): 96-101.</a:t>
                      </a:r>
                      <a:endParaRPr lang="en-IN" sz="1400" dirty="0"/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9307" marR="69307" marT="34654" marB="34654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9307" marR="69307" marT="34654" marB="34654"/>
                </a:tc>
                <a:extLst>
                  <a:ext uri="{0D108BD9-81ED-4DB2-BD59-A6C34878D82A}">
                    <a16:rowId xmlns:a16="http://schemas.microsoft.com/office/drawing/2014/main" val="88914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30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0076A-E465-2D5B-A9DC-3F36F169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TOOL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7FC4EE-8788-CBD8-6431-1A45C215D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6830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97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6FB43-E18A-C4E8-4C76-661267BB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CONCLUSION</a:t>
            </a:r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A9C022-E5ED-B730-D5D0-6B7234A3A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72374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44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575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Office Theme</vt:lpstr>
      <vt:lpstr>SUPPLY CHAIN MANAGEMENT</vt:lpstr>
      <vt:lpstr>TABLE OF CONTENTS</vt:lpstr>
      <vt:lpstr>INTRODUCTION</vt:lpstr>
      <vt:lpstr>OBJECTIVE</vt:lpstr>
      <vt:lpstr>PROBLEM STATEMENT</vt:lpstr>
      <vt:lpstr>LITERATURE SURVEY</vt:lpstr>
      <vt:lpstr>LITERATURE SURVEY</vt:lpstr>
      <vt:lpstr>TOOL SETUP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</dc:title>
  <dc:creator>SIVAPOOJA SAI   ARCHANA .</dc:creator>
  <cp:lastModifiedBy>Maram Sujith Reddy .</cp:lastModifiedBy>
  <cp:revision>4</cp:revision>
  <dcterms:created xsi:type="dcterms:W3CDTF">2022-08-08T04:59:22Z</dcterms:created>
  <dcterms:modified xsi:type="dcterms:W3CDTF">2022-09-14T08:04:39Z</dcterms:modified>
</cp:coreProperties>
</file>