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71" r:id="rId3"/>
    <p:sldId id="257" r:id="rId4"/>
    <p:sldId id="268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74" r:id="rId13"/>
    <p:sldId id="27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58582-361E-4115-92CF-9F40520C64D4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DAA3E3-D19E-45E5-BF85-8689244E89B7}">
      <dgm:prSet/>
      <dgm:spPr/>
      <dgm:t>
        <a:bodyPr/>
        <a:lstStyle/>
        <a:p>
          <a:r>
            <a:rPr lang="en-US"/>
            <a:t>Definition of bug classification and its role in software quality assurance.</a:t>
          </a:r>
        </a:p>
      </dgm:t>
    </dgm:pt>
    <dgm:pt modelId="{BE8CAB42-F28A-4610-8B9A-F60E35D0CD21}" type="parTrans" cxnId="{091E9293-BC22-4FD9-9181-5844D091AE22}">
      <dgm:prSet/>
      <dgm:spPr/>
      <dgm:t>
        <a:bodyPr/>
        <a:lstStyle/>
        <a:p>
          <a:endParaRPr lang="en-US"/>
        </a:p>
      </dgm:t>
    </dgm:pt>
    <dgm:pt modelId="{67184D2E-ED71-4F7F-A9C0-7536C80C256B}" type="sibTrans" cxnId="{091E9293-BC22-4FD9-9181-5844D091AE22}">
      <dgm:prSet/>
      <dgm:spPr/>
      <dgm:t>
        <a:bodyPr/>
        <a:lstStyle/>
        <a:p>
          <a:endParaRPr lang="en-US"/>
        </a:p>
      </dgm:t>
    </dgm:pt>
    <dgm:pt modelId="{05C11B6E-AF7E-4EAC-BACA-AF81C2EC1DE3}">
      <dgm:prSet/>
      <dgm:spPr/>
      <dgm:t>
        <a:bodyPr/>
        <a:lstStyle/>
        <a:p>
          <a:r>
            <a:rPr lang="en-US"/>
            <a:t>Overview of machine learning's potential to automate manual tasks.</a:t>
          </a:r>
        </a:p>
      </dgm:t>
    </dgm:pt>
    <dgm:pt modelId="{085CF9A5-D881-40F1-8D53-2FFB39AC4532}" type="parTrans" cxnId="{10F0E77C-4A69-4EEC-A0EB-ED966BCD36FC}">
      <dgm:prSet/>
      <dgm:spPr/>
      <dgm:t>
        <a:bodyPr/>
        <a:lstStyle/>
        <a:p>
          <a:endParaRPr lang="en-US"/>
        </a:p>
      </dgm:t>
    </dgm:pt>
    <dgm:pt modelId="{E2552102-D607-4591-8135-15F5F2CCA504}" type="sibTrans" cxnId="{10F0E77C-4A69-4EEC-A0EB-ED966BCD36FC}">
      <dgm:prSet/>
      <dgm:spPr/>
      <dgm:t>
        <a:bodyPr/>
        <a:lstStyle/>
        <a:p>
          <a:endParaRPr lang="en-US"/>
        </a:p>
      </dgm:t>
    </dgm:pt>
    <dgm:pt modelId="{C6CFADA5-0B98-43E3-BF0B-227436B06178}">
      <dgm:prSet/>
      <dgm:spPr/>
      <dgm:t>
        <a:bodyPr/>
        <a:lstStyle/>
        <a:p>
          <a:r>
            <a:rPr lang="en-US" dirty="0"/>
            <a:t>Highlight the significance of reducing manual effort in bug classification to improve efficiency and save time.</a:t>
          </a:r>
        </a:p>
      </dgm:t>
    </dgm:pt>
    <dgm:pt modelId="{CF6D8688-5D8C-4933-BEBE-0A2A5C7A9105}" type="parTrans" cxnId="{309653EB-43AC-4E86-AAE7-0F3B627209D7}">
      <dgm:prSet/>
      <dgm:spPr/>
      <dgm:t>
        <a:bodyPr/>
        <a:lstStyle/>
        <a:p>
          <a:endParaRPr lang="en-US"/>
        </a:p>
      </dgm:t>
    </dgm:pt>
    <dgm:pt modelId="{B1CD0794-86DD-4B5A-A72A-E85E0488A23C}" type="sibTrans" cxnId="{309653EB-43AC-4E86-AAE7-0F3B627209D7}">
      <dgm:prSet/>
      <dgm:spPr/>
      <dgm:t>
        <a:bodyPr/>
        <a:lstStyle/>
        <a:p>
          <a:endParaRPr lang="en-US"/>
        </a:p>
      </dgm:t>
    </dgm:pt>
    <dgm:pt modelId="{95AC6E5F-34C2-4005-BCF8-6DF6AE3CAFF5}" type="pres">
      <dgm:prSet presAssocID="{CB858582-361E-4115-92CF-9F40520C64D4}" presName="vert0" presStyleCnt="0">
        <dgm:presLayoutVars>
          <dgm:dir/>
          <dgm:animOne val="branch"/>
          <dgm:animLvl val="lvl"/>
        </dgm:presLayoutVars>
      </dgm:prSet>
      <dgm:spPr/>
    </dgm:pt>
    <dgm:pt modelId="{120A59A2-71E7-4A10-AFE0-762F3D86A47B}" type="pres">
      <dgm:prSet presAssocID="{3BDAA3E3-D19E-45E5-BF85-8689244E89B7}" presName="thickLine" presStyleLbl="alignNode1" presStyleIdx="0" presStyleCnt="3"/>
      <dgm:spPr/>
    </dgm:pt>
    <dgm:pt modelId="{91AD02A5-26F5-4243-A35C-CC7B22557F91}" type="pres">
      <dgm:prSet presAssocID="{3BDAA3E3-D19E-45E5-BF85-8689244E89B7}" presName="horz1" presStyleCnt="0"/>
      <dgm:spPr/>
    </dgm:pt>
    <dgm:pt modelId="{CD5F02B3-DB71-409A-9899-181F7D9E651C}" type="pres">
      <dgm:prSet presAssocID="{3BDAA3E3-D19E-45E5-BF85-8689244E89B7}" presName="tx1" presStyleLbl="revTx" presStyleIdx="0" presStyleCnt="3"/>
      <dgm:spPr/>
    </dgm:pt>
    <dgm:pt modelId="{A52E3392-83AF-4976-A8FB-A0E247992EFE}" type="pres">
      <dgm:prSet presAssocID="{3BDAA3E3-D19E-45E5-BF85-8689244E89B7}" presName="vert1" presStyleCnt="0"/>
      <dgm:spPr/>
    </dgm:pt>
    <dgm:pt modelId="{B71D1690-771D-4A8D-ABCD-6EF50305A530}" type="pres">
      <dgm:prSet presAssocID="{05C11B6E-AF7E-4EAC-BACA-AF81C2EC1DE3}" presName="thickLine" presStyleLbl="alignNode1" presStyleIdx="1" presStyleCnt="3"/>
      <dgm:spPr/>
    </dgm:pt>
    <dgm:pt modelId="{DAE94746-BA55-46DB-837A-FB86A8C5FEDE}" type="pres">
      <dgm:prSet presAssocID="{05C11B6E-AF7E-4EAC-BACA-AF81C2EC1DE3}" presName="horz1" presStyleCnt="0"/>
      <dgm:spPr/>
    </dgm:pt>
    <dgm:pt modelId="{4D7AA7AD-87A4-49F5-9D5C-FF935EBE04B3}" type="pres">
      <dgm:prSet presAssocID="{05C11B6E-AF7E-4EAC-BACA-AF81C2EC1DE3}" presName="tx1" presStyleLbl="revTx" presStyleIdx="1" presStyleCnt="3"/>
      <dgm:spPr/>
    </dgm:pt>
    <dgm:pt modelId="{34AC5ECE-DE8B-4780-9DE4-22AE3A0B2C9F}" type="pres">
      <dgm:prSet presAssocID="{05C11B6E-AF7E-4EAC-BACA-AF81C2EC1DE3}" presName="vert1" presStyleCnt="0"/>
      <dgm:spPr/>
    </dgm:pt>
    <dgm:pt modelId="{D1F3F54C-6883-464B-BF36-83EDED132C75}" type="pres">
      <dgm:prSet presAssocID="{C6CFADA5-0B98-43E3-BF0B-227436B06178}" presName="thickLine" presStyleLbl="alignNode1" presStyleIdx="2" presStyleCnt="3"/>
      <dgm:spPr/>
    </dgm:pt>
    <dgm:pt modelId="{276764AD-D872-41F8-8BE2-6136A3E1CDB0}" type="pres">
      <dgm:prSet presAssocID="{C6CFADA5-0B98-43E3-BF0B-227436B06178}" presName="horz1" presStyleCnt="0"/>
      <dgm:spPr/>
    </dgm:pt>
    <dgm:pt modelId="{A2CE495C-8E11-4B6F-9185-1369E4C076D9}" type="pres">
      <dgm:prSet presAssocID="{C6CFADA5-0B98-43E3-BF0B-227436B06178}" presName="tx1" presStyleLbl="revTx" presStyleIdx="2" presStyleCnt="3"/>
      <dgm:spPr/>
    </dgm:pt>
    <dgm:pt modelId="{60496D21-DCAD-409A-8E8A-AA11DF418E82}" type="pres">
      <dgm:prSet presAssocID="{C6CFADA5-0B98-43E3-BF0B-227436B06178}" presName="vert1" presStyleCnt="0"/>
      <dgm:spPr/>
    </dgm:pt>
  </dgm:ptLst>
  <dgm:cxnLst>
    <dgm:cxn modelId="{7DEE8A06-6DF5-4757-ACBD-FA11299AAC6C}" type="presOf" srcId="{3BDAA3E3-D19E-45E5-BF85-8689244E89B7}" destId="{CD5F02B3-DB71-409A-9899-181F7D9E651C}" srcOrd="0" destOrd="0" presId="urn:microsoft.com/office/officeart/2008/layout/LinedList"/>
    <dgm:cxn modelId="{D5958015-8C1D-49F6-81F1-4698AA1BE158}" type="presOf" srcId="{CB858582-361E-4115-92CF-9F40520C64D4}" destId="{95AC6E5F-34C2-4005-BCF8-6DF6AE3CAFF5}" srcOrd="0" destOrd="0" presId="urn:microsoft.com/office/officeart/2008/layout/LinedList"/>
    <dgm:cxn modelId="{E4B08241-6B08-49C9-97BB-5509EF447589}" type="presOf" srcId="{C6CFADA5-0B98-43E3-BF0B-227436B06178}" destId="{A2CE495C-8E11-4B6F-9185-1369E4C076D9}" srcOrd="0" destOrd="0" presId="urn:microsoft.com/office/officeart/2008/layout/LinedList"/>
    <dgm:cxn modelId="{F85B7359-D6B2-4567-967B-965A6F506BF8}" type="presOf" srcId="{05C11B6E-AF7E-4EAC-BACA-AF81C2EC1DE3}" destId="{4D7AA7AD-87A4-49F5-9D5C-FF935EBE04B3}" srcOrd="0" destOrd="0" presId="urn:microsoft.com/office/officeart/2008/layout/LinedList"/>
    <dgm:cxn modelId="{10F0E77C-4A69-4EEC-A0EB-ED966BCD36FC}" srcId="{CB858582-361E-4115-92CF-9F40520C64D4}" destId="{05C11B6E-AF7E-4EAC-BACA-AF81C2EC1DE3}" srcOrd="1" destOrd="0" parTransId="{085CF9A5-D881-40F1-8D53-2FFB39AC4532}" sibTransId="{E2552102-D607-4591-8135-15F5F2CCA504}"/>
    <dgm:cxn modelId="{091E9293-BC22-4FD9-9181-5844D091AE22}" srcId="{CB858582-361E-4115-92CF-9F40520C64D4}" destId="{3BDAA3E3-D19E-45E5-BF85-8689244E89B7}" srcOrd="0" destOrd="0" parTransId="{BE8CAB42-F28A-4610-8B9A-F60E35D0CD21}" sibTransId="{67184D2E-ED71-4F7F-A9C0-7536C80C256B}"/>
    <dgm:cxn modelId="{309653EB-43AC-4E86-AAE7-0F3B627209D7}" srcId="{CB858582-361E-4115-92CF-9F40520C64D4}" destId="{C6CFADA5-0B98-43E3-BF0B-227436B06178}" srcOrd="2" destOrd="0" parTransId="{CF6D8688-5D8C-4933-BEBE-0A2A5C7A9105}" sibTransId="{B1CD0794-86DD-4B5A-A72A-E85E0488A23C}"/>
    <dgm:cxn modelId="{017A5A57-A6E4-4469-84E3-2A3B1F29A3FD}" type="presParOf" srcId="{95AC6E5F-34C2-4005-BCF8-6DF6AE3CAFF5}" destId="{120A59A2-71E7-4A10-AFE0-762F3D86A47B}" srcOrd="0" destOrd="0" presId="urn:microsoft.com/office/officeart/2008/layout/LinedList"/>
    <dgm:cxn modelId="{5F4EFAFC-3F78-44CE-BF37-BE70E16AE0C4}" type="presParOf" srcId="{95AC6E5F-34C2-4005-BCF8-6DF6AE3CAFF5}" destId="{91AD02A5-26F5-4243-A35C-CC7B22557F91}" srcOrd="1" destOrd="0" presId="urn:microsoft.com/office/officeart/2008/layout/LinedList"/>
    <dgm:cxn modelId="{DE34A193-E9B9-43EF-9F02-CDD92A5E92A9}" type="presParOf" srcId="{91AD02A5-26F5-4243-A35C-CC7B22557F91}" destId="{CD5F02B3-DB71-409A-9899-181F7D9E651C}" srcOrd="0" destOrd="0" presId="urn:microsoft.com/office/officeart/2008/layout/LinedList"/>
    <dgm:cxn modelId="{0854ED56-A7CF-4F94-A302-C363BFA48F5F}" type="presParOf" srcId="{91AD02A5-26F5-4243-A35C-CC7B22557F91}" destId="{A52E3392-83AF-4976-A8FB-A0E247992EFE}" srcOrd="1" destOrd="0" presId="urn:microsoft.com/office/officeart/2008/layout/LinedList"/>
    <dgm:cxn modelId="{24292196-086E-4030-A4C0-B278E3640476}" type="presParOf" srcId="{95AC6E5F-34C2-4005-BCF8-6DF6AE3CAFF5}" destId="{B71D1690-771D-4A8D-ABCD-6EF50305A530}" srcOrd="2" destOrd="0" presId="urn:microsoft.com/office/officeart/2008/layout/LinedList"/>
    <dgm:cxn modelId="{9AFE1287-DC5F-44D4-A504-64FDDC2E139B}" type="presParOf" srcId="{95AC6E5F-34C2-4005-BCF8-6DF6AE3CAFF5}" destId="{DAE94746-BA55-46DB-837A-FB86A8C5FEDE}" srcOrd="3" destOrd="0" presId="urn:microsoft.com/office/officeart/2008/layout/LinedList"/>
    <dgm:cxn modelId="{1916E030-57F2-4FE0-AEA6-673961561B5F}" type="presParOf" srcId="{DAE94746-BA55-46DB-837A-FB86A8C5FEDE}" destId="{4D7AA7AD-87A4-49F5-9D5C-FF935EBE04B3}" srcOrd="0" destOrd="0" presId="urn:microsoft.com/office/officeart/2008/layout/LinedList"/>
    <dgm:cxn modelId="{C473D0ED-D5E3-49DD-AA0A-3232611522AB}" type="presParOf" srcId="{DAE94746-BA55-46DB-837A-FB86A8C5FEDE}" destId="{34AC5ECE-DE8B-4780-9DE4-22AE3A0B2C9F}" srcOrd="1" destOrd="0" presId="urn:microsoft.com/office/officeart/2008/layout/LinedList"/>
    <dgm:cxn modelId="{C1BC87F6-B5C7-488E-95A7-9953F8579946}" type="presParOf" srcId="{95AC6E5F-34C2-4005-BCF8-6DF6AE3CAFF5}" destId="{D1F3F54C-6883-464B-BF36-83EDED132C75}" srcOrd="4" destOrd="0" presId="urn:microsoft.com/office/officeart/2008/layout/LinedList"/>
    <dgm:cxn modelId="{B2D82EA1-760B-4749-9401-FA8FEC7042CA}" type="presParOf" srcId="{95AC6E5F-34C2-4005-BCF8-6DF6AE3CAFF5}" destId="{276764AD-D872-41F8-8BE2-6136A3E1CDB0}" srcOrd="5" destOrd="0" presId="urn:microsoft.com/office/officeart/2008/layout/LinedList"/>
    <dgm:cxn modelId="{5DA0D9FA-CD87-4EC8-A45E-2FBCCC80E067}" type="presParOf" srcId="{276764AD-D872-41F8-8BE2-6136A3E1CDB0}" destId="{A2CE495C-8E11-4B6F-9185-1369E4C076D9}" srcOrd="0" destOrd="0" presId="urn:microsoft.com/office/officeart/2008/layout/LinedList"/>
    <dgm:cxn modelId="{4DDDE894-D629-4864-9D25-0620E267A5B3}" type="presParOf" srcId="{276764AD-D872-41F8-8BE2-6136A3E1CDB0}" destId="{60496D21-DCAD-409A-8E8A-AA11DF418E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B1C14-8227-49E6-932A-CEB0AC47C48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368C056-E3C8-4ACB-A92D-3A903064B0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Manual bug classification is time-consuming and error-prone.</a:t>
          </a:r>
        </a:p>
      </dgm:t>
    </dgm:pt>
    <dgm:pt modelId="{F814C0BE-1813-484C-8F15-6193AB69A8C9}" type="parTrans" cxnId="{09514435-F6F1-4546-8B07-2E169173BA3E}">
      <dgm:prSet/>
      <dgm:spPr/>
      <dgm:t>
        <a:bodyPr/>
        <a:lstStyle/>
        <a:p>
          <a:endParaRPr lang="en-US"/>
        </a:p>
      </dgm:t>
    </dgm:pt>
    <dgm:pt modelId="{A057F8C7-8ED8-4F71-B56C-72353B3BBEAE}" type="sibTrans" cxnId="{09514435-F6F1-4546-8B07-2E169173BA3E}">
      <dgm:prSet/>
      <dgm:spPr/>
      <dgm:t>
        <a:bodyPr/>
        <a:lstStyle/>
        <a:p>
          <a:endParaRPr lang="en-US"/>
        </a:p>
      </dgm:t>
    </dgm:pt>
    <dgm:pt modelId="{FC2CC952-3E2A-40C2-99C6-0A2A43B36D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Increasing complexity of software demands efficient bug triaging.</a:t>
          </a:r>
        </a:p>
      </dgm:t>
    </dgm:pt>
    <dgm:pt modelId="{D6147208-C12E-4D13-8FAC-4B0672E21644}" type="parTrans" cxnId="{42D6CA09-8327-48F0-AF2F-32C51FF231F0}">
      <dgm:prSet/>
      <dgm:spPr/>
      <dgm:t>
        <a:bodyPr/>
        <a:lstStyle/>
        <a:p>
          <a:endParaRPr lang="en-US"/>
        </a:p>
      </dgm:t>
    </dgm:pt>
    <dgm:pt modelId="{3DA6780A-9142-4825-899C-40549AD8CB9C}" type="sibTrans" cxnId="{42D6CA09-8327-48F0-AF2F-32C51FF231F0}">
      <dgm:prSet/>
      <dgm:spPr/>
      <dgm:t>
        <a:bodyPr/>
        <a:lstStyle/>
        <a:p>
          <a:endParaRPr lang="en-US"/>
        </a:p>
      </dgm:t>
    </dgm:pt>
    <dgm:pt modelId="{EF4987B9-6EC4-4FCD-865C-16A59BFC65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Opportunity for machine learning to improve accuracy and save time.</a:t>
          </a:r>
        </a:p>
      </dgm:t>
    </dgm:pt>
    <dgm:pt modelId="{0CF68950-9047-49C1-AFBF-08BE998F5F09}" type="parTrans" cxnId="{8DC251CA-770E-4AEC-8433-2D76890C306D}">
      <dgm:prSet/>
      <dgm:spPr/>
      <dgm:t>
        <a:bodyPr/>
        <a:lstStyle/>
        <a:p>
          <a:endParaRPr lang="en-US"/>
        </a:p>
      </dgm:t>
    </dgm:pt>
    <dgm:pt modelId="{AA5D2F1E-1734-4FFF-AF08-C631E6D2863F}" type="sibTrans" cxnId="{8DC251CA-770E-4AEC-8433-2D76890C306D}">
      <dgm:prSet/>
      <dgm:spPr/>
      <dgm:t>
        <a:bodyPr/>
        <a:lstStyle/>
        <a:p>
          <a:endParaRPr lang="en-US"/>
        </a:p>
      </dgm:t>
    </dgm:pt>
    <dgm:pt modelId="{1B445504-F1F2-4C5B-9E54-86C7C9047DC7}" type="pres">
      <dgm:prSet presAssocID="{010B1C14-8227-49E6-932A-CEB0AC47C484}" presName="root" presStyleCnt="0">
        <dgm:presLayoutVars>
          <dgm:dir/>
          <dgm:resizeHandles val="exact"/>
        </dgm:presLayoutVars>
      </dgm:prSet>
      <dgm:spPr/>
    </dgm:pt>
    <dgm:pt modelId="{F10BA47F-2870-4774-9BD2-F1072D47A047}" type="pres">
      <dgm:prSet presAssocID="{A368C056-E3C8-4ACB-A92D-3A903064B003}" presName="compNode" presStyleCnt="0"/>
      <dgm:spPr/>
    </dgm:pt>
    <dgm:pt modelId="{D470F053-4859-4D0D-ABC9-DB7ADF441196}" type="pres">
      <dgm:prSet presAssocID="{A368C056-E3C8-4ACB-A92D-3A903064B003}" presName="iconBgRect" presStyleLbl="bgShp" presStyleIdx="0" presStyleCnt="3"/>
      <dgm:spPr/>
    </dgm:pt>
    <dgm:pt modelId="{4D8D0D8B-3FED-434A-82E7-3F48733E182C}" type="pres">
      <dgm:prSet presAssocID="{A368C056-E3C8-4ACB-A92D-3A903064B0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65A29099-5E5A-4504-B2F7-4BA85FEEA876}" type="pres">
      <dgm:prSet presAssocID="{A368C056-E3C8-4ACB-A92D-3A903064B003}" presName="spaceRect" presStyleCnt="0"/>
      <dgm:spPr/>
    </dgm:pt>
    <dgm:pt modelId="{CBDE8178-DBB9-4FE4-A83E-2F3B13F39751}" type="pres">
      <dgm:prSet presAssocID="{A368C056-E3C8-4ACB-A92D-3A903064B003}" presName="textRect" presStyleLbl="revTx" presStyleIdx="0" presStyleCnt="3">
        <dgm:presLayoutVars>
          <dgm:chMax val="1"/>
          <dgm:chPref val="1"/>
        </dgm:presLayoutVars>
      </dgm:prSet>
      <dgm:spPr/>
    </dgm:pt>
    <dgm:pt modelId="{4FD919E8-B93D-4539-990B-9F70E9D1E222}" type="pres">
      <dgm:prSet presAssocID="{A057F8C7-8ED8-4F71-B56C-72353B3BBEAE}" presName="sibTrans" presStyleCnt="0"/>
      <dgm:spPr/>
    </dgm:pt>
    <dgm:pt modelId="{D251B05E-B87D-454C-95FD-885DC909953E}" type="pres">
      <dgm:prSet presAssocID="{FC2CC952-3E2A-40C2-99C6-0A2A43B36DEA}" presName="compNode" presStyleCnt="0"/>
      <dgm:spPr/>
    </dgm:pt>
    <dgm:pt modelId="{5A6CE0E7-64E3-4E0F-B447-A624F9F59D06}" type="pres">
      <dgm:prSet presAssocID="{FC2CC952-3E2A-40C2-99C6-0A2A43B36DEA}" presName="iconBgRect" presStyleLbl="bgShp" presStyleIdx="1" presStyleCnt="3"/>
      <dgm:spPr/>
    </dgm:pt>
    <dgm:pt modelId="{08ADB58B-2CAB-4351-8C97-2F07CE58845A}" type="pres">
      <dgm:prSet presAssocID="{FC2CC952-3E2A-40C2-99C6-0A2A43B36D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16FE2115-E1B6-4CE2-9777-91EF85E55F9F}" type="pres">
      <dgm:prSet presAssocID="{FC2CC952-3E2A-40C2-99C6-0A2A43B36DEA}" presName="spaceRect" presStyleCnt="0"/>
      <dgm:spPr/>
    </dgm:pt>
    <dgm:pt modelId="{C2EBAFAD-2011-4789-A206-8B8E8A29807F}" type="pres">
      <dgm:prSet presAssocID="{FC2CC952-3E2A-40C2-99C6-0A2A43B36DEA}" presName="textRect" presStyleLbl="revTx" presStyleIdx="1" presStyleCnt="3">
        <dgm:presLayoutVars>
          <dgm:chMax val="1"/>
          <dgm:chPref val="1"/>
        </dgm:presLayoutVars>
      </dgm:prSet>
      <dgm:spPr/>
    </dgm:pt>
    <dgm:pt modelId="{39132AD4-6393-4DD0-9653-9C237DF2F1D3}" type="pres">
      <dgm:prSet presAssocID="{3DA6780A-9142-4825-899C-40549AD8CB9C}" presName="sibTrans" presStyleCnt="0"/>
      <dgm:spPr/>
    </dgm:pt>
    <dgm:pt modelId="{245ECD8C-59E8-4B2E-9ADF-05E57803629D}" type="pres">
      <dgm:prSet presAssocID="{EF4987B9-6EC4-4FCD-865C-16A59BFC65C0}" presName="compNode" presStyleCnt="0"/>
      <dgm:spPr/>
    </dgm:pt>
    <dgm:pt modelId="{FED469C8-101D-40F3-AF63-3343A60C0CB9}" type="pres">
      <dgm:prSet presAssocID="{EF4987B9-6EC4-4FCD-865C-16A59BFC65C0}" presName="iconBgRect" presStyleLbl="bgShp" presStyleIdx="2" presStyleCnt="3"/>
      <dgm:spPr/>
    </dgm:pt>
    <dgm:pt modelId="{4B5D6899-61EE-40CB-A81A-7264E5187937}" type="pres">
      <dgm:prSet presAssocID="{EF4987B9-6EC4-4FCD-865C-16A59BFC65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3E3D640-AF08-4D9B-BBD6-A42252B8A6AD}" type="pres">
      <dgm:prSet presAssocID="{EF4987B9-6EC4-4FCD-865C-16A59BFC65C0}" presName="spaceRect" presStyleCnt="0"/>
      <dgm:spPr/>
    </dgm:pt>
    <dgm:pt modelId="{933920A6-D4E7-42D2-9835-D6FB9C6FF747}" type="pres">
      <dgm:prSet presAssocID="{EF4987B9-6EC4-4FCD-865C-16A59BFC65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2D6CA09-8327-48F0-AF2F-32C51FF231F0}" srcId="{010B1C14-8227-49E6-932A-CEB0AC47C484}" destId="{FC2CC952-3E2A-40C2-99C6-0A2A43B36DEA}" srcOrd="1" destOrd="0" parTransId="{D6147208-C12E-4D13-8FAC-4B0672E21644}" sibTransId="{3DA6780A-9142-4825-899C-40549AD8CB9C}"/>
    <dgm:cxn modelId="{72F1ED26-5935-4953-954D-B24F01A8D6EC}" type="presOf" srcId="{A368C056-E3C8-4ACB-A92D-3A903064B003}" destId="{CBDE8178-DBB9-4FE4-A83E-2F3B13F39751}" srcOrd="0" destOrd="0" presId="urn:microsoft.com/office/officeart/2018/5/layout/IconCircleLabelList"/>
    <dgm:cxn modelId="{09514435-F6F1-4546-8B07-2E169173BA3E}" srcId="{010B1C14-8227-49E6-932A-CEB0AC47C484}" destId="{A368C056-E3C8-4ACB-A92D-3A903064B003}" srcOrd="0" destOrd="0" parTransId="{F814C0BE-1813-484C-8F15-6193AB69A8C9}" sibTransId="{A057F8C7-8ED8-4F71-B56C-72353B3BBEAE}"/>
    <dgm:cxn modelId="{D3413E76-6B1D-4A9C-AF71-1A4469164DB9}" type="presOf" srcId="{FC2CC952-3E2A-40C2-99C6-0A2A43B36DEA}" destId="{C2EBAFAD-2011-4789-A206-8B8E8A29807F}" srcOrd="0" destOrd="0" presId="urn:microsoft.com/office/officeart/2018/5/layout/IconCircleLabelList"/>
    <dgm:cxn modelId="{F7BD0CAE-2CAD-4661-A7C6-833D955C7B9A}" type="presOf" srcId="{010B1C14-8227-49E6-932A-CEB0AC47C484}" destId="{1B445504-F1F2-4C5B-9E54-86C7C9047DC7}" srcOrd="0" destOrd="0" presId="urn:microsoft.com/office/officeart/2018/5/layout/IconCircleLabelList"/>
    <dgm:cxn modelId="{EB1458C4-DBB4-4BF9-8C98-6C8580C2220D}" type="presOf" srcId="{EF4987B9-6EC4-4FCD-865C-16A59BFC65C0}" destId="{933920A6-D4E7-42D2-9835-D6FB9C6FF747}" srcOrd="0" destOrd="0" presId="urn:microsoft.com/office/officeart/2018/5/layout/IconCircleLabelList"/>
    <dgm:cxn modelId="{8DC251CA-770E-4AEC-8433-2D76890C306D}" srcId="{010B1C14-8227-49E6-932A-CEB0AC47C484}" destId="{EF4987B9-6EC4-4FCD-865C-16A59BFC65C0}" srcOrd="2" destOrd="0" parTransId="{0CF68950-9047-49C1-AFBF-08BE998F5F09}" sibTransId="{AA5D2F1E-1734-4FFF-AF08-C631E6D2863F}"/>
    <dgm:cxn modelId="{EE75BE80-6C1D-47CA-B342-D413B4F6CD2A}" type="presParOf" srcId="{1B445504-F1F2-4C5B-9E54-86C7C9047DC7}" destId="{F10BA47F-2870-4774-9BD2-F1072D47A047}" srcOrd="0" destOrd="0" presId="urn:microsoft.com/office/officeart/2018/5/layout/IconCircleLabelList"/>
    <dgm:cxn modelId="{A358DB71-461E-4B10-B214-3F966657BED4}" type="presParOf" srcId="{F10BA47F-2870-4774-9BD2-F1072D47A047}" destId="{D470F053-4859-4D0D-ABC9-DB7ADF441196}" srcOrd="0" destOrd="0" presId="urn:microsoft.com/office/officeart/2018/5/layout/IconCircleLabelList"/>
    <dgm:cxn modelId="{2C2C115B-00E7-4078-A7E3-DF2F10A88C19}" type="presParOf" srcId="{F10BA47F-2870-4774-9BD2-F1072D47A047}" destId="{4D8D0D8B-3FED-434A-82E7-3F48733E182C}" srcOrd="1" destOrd="0" presId="urn:microsoft.com/office/officeart/2018/5/layout/IconCircleLabelList"/>
    <dgm:cxn modelId="{363AF1F4-A50D-4372-9E73-5AB315E881B5}" type="presParOf" srcId="{F10BA47F-2870-4774-9BD2-F1072D47A047}" destId="{65A29099-5E5A-4504-B2F7-4BA85FEEA876}" srcOrd="2" destOrd="0" presId="urn:microsoft.com/office/officeart/2018/5/layout/IconCircleLabelList"/>
    <dgm:cxn modelId="{B7F1081C-D08F-4845-891E-0494DDB18E58}" type="presParOf" srcId="{F10BA47F-2870-4774-9BD2-F1072D47A047}" destId="{CBDE8178-DBB9-4FE4-A83E-2F3B13F39751}" srcOrd="3" destOrd="0" presId="urn:microsoft.com/office/officeart/2018/5/layout/IconCircleLabelList"/>
    <dgm:cxn modelId="{2DE6CDB8-C114-42E6-9B0E-26CBB59E871C}" type="presParOf" srcId="{1B445504-F1F2-4C5B-9E54-86C7C9047DC7}" destId="{4FD919E8-B93D-4539-990B-9F70E9D1E222}" srcOrd="1" destOrd="0" presId="urn:microsoft.com/office/officeart/2018/5/layout/IconCircleLabelList"/>
    <dgm:cxn modelId="{5A1D91CF-3197-4664-B64F-426386D75AD4}" type="presParOf" srcId="{1B445504-F1F2-4C5B-9E54-86C7C9047DC7}" destId="{D251B05E-B87D-454C-95FD-885DC909953E}" srcOrd="2" destOrd="0" presId="urn:microsoft.com/office/officeart/2018/5/layout/IconCircleLabelList"/>
    <dgm:cxn modelId="{A70A18E3-C393-4E54-9A38-8DC052C78BF0}" type="presParOf" srcId="{D251B05E-B87D-454C-95FD-885DC909953E}" destId="{5A6CE0E7-64E3-4E0F-B447-A624F9F59D06}" srcOrd="0" destOrd="0" presId="urn:microsoft.com/office/officeart/2018/5/layout/IconCircleLabelList"/>
    <dgm:cxn modelId="{1922B011-CE39-49FC-8E16-55D5201766E3}" type="presParOf" srcId="{D251B05E-B87D-454C-95FD-885DC909953E}" destId="{08ADB58B-2CAB-4351-8C97-2F07CE58845A}" srcOrd="1" destOrd="0" presId="urn:microsoft.com/office/officeart/2018/5/layout/IconCircleLabelList"/>
    <dgm:cxn modelId="{F203EE0A-0880-4AAA-AA4D-BE12B8EAAA73}" type="presParOf" srcId="{D251B05E-B87D-454C-95FD-885DC909953E}" destId="{16FE2115-E1B6-4CE2-9777-91EF85E55F9F}" srcOrd="2" destOrd="0" presId="urn:microsoft.com/office/officeart/2018/5/layout/IconCircleLabelList"/>
    <dgm:cxn modelId="{4C1B8DED-973E-44CC-B105-C58B035DB78C}" type="presParOf" srcId="{D251B05E-B87D-454C-95FD-885DC909953E}" destId="{C2EBAFAD-2011-4789-A206-8B8E8A29807F}" srcOrd="3" destOrd="0" presId="urn:microsoft.com/office/officeart/2018/5/layout/IconCircleLabelList"/>
    <dgm:cxn modelId="{FF2D5903-C6E8-452C-BD7B-7F315DE3C284}" type="presParOf" srcId="{1B445504-F1F2-4C5B-9E54-86C7C9047DC7}" destId="{39132AD4-6393-4DD0-9653-9C237DF2F1D3}" srcOrd="3" destOrd="0" presId="urn:microsoft.com/office/officeart/2018/5/layout/IconCircleLabelList"/>
    <dgm:cxn modelId="{CB60287A-0DF8-453F-B3D6-955EC35FBD6B}" type="presParOf" srcId="{1B445504-F1F2-4C5B-9E54-86C7C9047DC7}" destId="{245ECD8C-59E8-4B2E-9ADF-05E57803629D}" srcOrd="4" destOrd="0" presId="urn:microsoft.com/office/officeart/2018/5/layout/IconCircleLabelList"/>
    <dgm:cxn modelId="{9579BDE5-5481-49FF-BC52-49906020FB69}" type="presParOf" srcId="{245ECD8C-59E8-4B2E-9ADF-05E57803629D}" destId="{FED469C8-101D-40F3-AF63-3343A60C0CB9}" srcOrd="0" destOrd="0" presId="urn:microsoft.com/office/officeart/2018/5/layout/IconCircleLabelList"/>
    <dgm:cxn modelId="{6C73542D-F2AF-4A74-AF7F-719257565F84}" type="presParOf" srcId="{245ECD8C-59E8-4B2E-9ADF-05E57803629D}" destId="{4B5D6899-61EE-40CB-A81A-7264E5187937}" srcOrd="1" destOrd="0" presId="urn:microsoft.com/office/officeart/2018/5/layout/IconCircleLabelList"/>
    <dgm:cxn modelId="{89B71294-8F38-4EE8-8667-90AE953BD564}" type="presParOf" srcId="{245ECD8C-59E8-4B2E-9ADF-05E57803629D}" destId="{63E3D640-AF08-4D9B-BBD6-A42252B8A6AD}" srcOrd="2" destOrd="0" presId="urn:microsoft.com/office/officeart/2018/5/layout/IconCircleLabelList"/>
    <dgm:cxn modelId="{7374460D-38FB-44EF-AB65-FBECCE2C558E}" type="presParOf" srcId="{245ECD8C-59E8-4B2E-9ADF-05E57803629D}" destId="{933920A6-D4E7-42D2-9835-D6FB9C6FF7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D559BE-EC81-4496-A328-625C7C0CD379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240DF9C-9988-4850-AFC7-BED63268FFF0}">
      <dgm:prSet/>
      <dgm:spPr/>
      <dgm:t>
        <a:bodyPr/>
        <a:lstStyle/>
        <a:p>
          <a:r>
            <a:rPr lang="en-US" dirty="0"/>
            <a:t>Inefficient testing tools.</a:t>
          </a:r>
        </a:p>
      </dgm:t>
    </dgm:pt>
    <dgm:pt modelId="{5F5368F5-3B6C-4323-9E68-CBC9E492BB7C}" type="parTrans" cxnId="{F192EA22-F7EF-4730-A7F2-924291064CF2}">
      <dgm:prSet/>
      <dgm:spPr/>
      <dgm:t>
        <a:bodyPr/>
        <a:lstStyle/>
        <a:p>
          <a:endParaRPr lang="en-US"/>
        </a:p>
      </dgm:t>
    </dgm:pt>
    <dgm:pt modelId="{FCC66A2A-D679-4B5C-9628-99D2D144A50F}" type="sibTrans" cxnId="{F192EA22-F7EF-4730-A7F2-924291064CF2}">
      <dgm:prSet/>
      <dgm:spPr/>
      <dgm:t>
        <a:bodyPr/>
        <a:lstStyle/>
        <a:p>
          <a:endParaRPr lang="en-US"/>
        </a:p>
      </dgm:t>
    </dgm:pt>
    <dgm:pt modelId="{CEB8D075-8E2D-4BFE-8473-5836B18EC47F}">
      <dgm:prSet/>
      <dgm:spPr/>
      <dgm:t>
        <a:bodyPr/>
        <a:lstStyle/>
        <a:p>
          <a:r>
            <a:rPr lang="en-US" dirty="0"/>
            <a:t>High error rates.</a:t>
          </a:r>
        </a:p>
      </dgm:t>
    </dgm:pt>
    <dgm:pt modelId="{09DBCE16-56AB-406D-AFD5-B3FE0988C47C}" type="parTrans" cxnId="{12B2C1C6-C85F-4AC1-BEE7-6BB842298D23}">
      <dgm:prSet/>
      <dgm:spPr/>
      <dgm:t>
        <a:bodyPr/>
        <a:lstStyle/>
        <a:p>
          <a:endParaRPr lang="en-US"/>
        </a:p>
      </dgm:t>
    </dgm:pt>
    <dgm:pt modelId="{19734214-CB37-4759-885D-457757E065A7}" type="sibTrans" cxnId="{12B2C1C6-C85F-4AC1-BEE7-6BB842298D23}">
      <dgm:prSet/>
      <dgm:spPr/>
      <dgm:t>
        <a:bodyPr/>
        <a:lstStyle/>
        <a:p>
          <a:endParaRPr lang="en-US"/>
        </a:p>
      </dgm:t>
    </dgm:pt>
    <dgm:pt modelId="{AC184579-AAE7-4993-B7AC-F3E50531AFAE}">
      <dgm:prSet/>
      <dgm:spPr/>
      <dgm:t>
        <a:bodyPr/>
        <a:lstStyle/>
        <a:p>
          <a:r>
            <a:rPr lang="en-US"/>
            <a:t>Need for scalable, accurate, and automated solutions.</a:t>
          </a:r>
        </a:p>
      </dgm:t>
    </dgm:pt>
    <dgm:pt modelId="{75C487EC-71FB-4C34-8D5F-6E8FB7AE9F33}" type="parTrans" cxnId="{D48CA1B6-3E35-4387-94B0-CF6399C86490}">
      <dgm:prSet/>
      <dgm:spPr/>
      <dgm:t>
        <a:bodyPr/>
        <a:lstStyle/>
        <a:p>
          <a:endParaRPr lang="en-US"/>
        </a:p>
      </dgm:t>
    </dgm:pt>
    <dgm:pt modelId="{33825B2F-DB48-405A-86E7-7F25659EEF92}" type="sibTrans" cxnId="{D48CA1B6-3E35-4387-94B0-CF6399C86490}">
      <dgm:prSet/>
      <dgm:spPr/>
      <dgm:t>
        <a:bodyPr/>
        <a:lstStyle/>
        <a:p>
          <a:endParaRPr lang="en-US"/>
        </a:p>
      </dgm:t>
    </dgm:pt>
    <dgm:pt modelId="{0F09743B-3E2D-4BDD-A6B2-23A5095C488E}" type="pres">
      <dgm:prSet presAssocID="{1DD559BE-EC81-4496-A328-625C7C0CD379}" presName="vert0" presStyleCnt="0">
        <dgm:presLayoutVars>
          <dgm:dir/>
          <dgm:animOne val="branch"/>
          <dgm:animLvl val="lvl"/>
        </dgm:presLayoutVars>
      </dgm:prSet>
      <dgm:spPr/>
    </dgm:pt>
    <dgm:pt modelId="{A5DEA8B6-E1DA-4864-AE73-016FA6978F1B}" type="pres">
      <dgm:prSet presAssocID="{8240DF9C-9988-4850-AFC7-BED63268FFF0}" presName="thickLine" presStyleLbl="alignNode1" presStyleIdx="0" presStyleCnt="3"/>
      <dgm:spPr/>
    </dgm:pt>
    <dgm:pt modelId="{B17668AA-A8E5-4C28-BF5B-77CE7DC2365D}" type="pres">
      <dgm:prSet presAssocID="{8240DF9C-9988-4850-AFC7-BED63268FFF0}" presName="horz1" presStyleCnt="0"/>
      <dgm:spPr/>
    </dgm:pt>
    <dgm:pt modelId="{7F538BE4-62FC-4994-B60F-747203C7385D}" type="pres">
      <dgm:prSet presAssocID="{8240DF9C-9988-4850-AFC7-BED63268FFF0}" presName="tx1" presStyleLbl="revTx" presStyleIdx="0" presStyleCnt="3"/>
      <dgm:spPr/>
    </dgm:pt>
    <dgm:pt modelId="{3FBB5AF3-2DD8-4556-B19A-318722E13E23}" type="pres">
      <dgm:prSet presAssocID="{8240DF9C-9988-4850-AFC7-BED63268FFF0}" presName="vert1" presStyleCnt="0"/>
      <dgm:spPr/>
    </dgm:pt>
    <dgm:pt modelId="{83D9C84A-E0E0-4255-BD67-66E1814E1AC3}" type="pres">
      <dgm:prSet presAssocID="{CEB8D075-8E2D-4BFE-8473-5836B18EC47F}" presName="thickLine" presStyleLbl="alignNode1" presStyleIdx="1" presStyleCnt="3"/>
      <dgm:spPr/>
    </dgm:pt>
    <dgm:pt modelId="{C5FA3A58-1D0D-46D9-AB29-2E042B246D32}" type="pres">
      <dgm:prSet presAssocID="{CEB8D075-8E2D-4BFE-8473-5836B18EC47F}" presName="horz1" presStyleCnt="0"/>
      <dgm:spPr/>
    </dgm:pt>
    <dgm:pt modelId="{D7DA362B-974B-473C-A8FD-AF50A6B3A389}" type="pres">
      <dgm:prSet presAssocID="{CEB8D075-8E2D-4BFE-8473-5836B18EC47F}" presName="tx1" presStyleLbl="revTx" presStyleIdx="1" presStyleCnt="3"/>
      <dgm:spPr/>
    </dgm:pt>
    <dgm:pt modelId="{BD22E673-10BE-401D-9110-BDA8D8814D14}" type="pres">
      <dgm:prSet presAssocID="{CEB8D075-8E2D-4BFE-8473-5836B18EC47F}" presName="vert1" presStyleCnt="0"/>
      <dgm:spPr/>
    </dgm:pt>
    <dgm:pt modelId="{AAEE7255-BA82-475B-AC43-271946E66E1C}" type="pres">
      <dgm:prSet presAssocID="{AC184579-AAE7-4993-B7AC-F3E50531AFAE}" presName="thickLine" presStyleLbl="alignNode1" presStyleIdx="2" presStyleCnt="3"/>
      <dgm:spPr/>
    </dgm:pt>
    <dgm:pt modelId="{7A5F5E55-9E5A-4DE4-ADB4-1675A6BD6D68}" type="pres">
      <dgm:prSet presAssocID="{AC184579-AAE7-4993-B7AC-F3E50531AFAE}" presName="horz1" presStyleCnt="0"/>
      <dgm:spPr/>
    </dgm:pt>
    <dgm:pt modelId="{97E815DD-DC66-4C0D-9613-5ED9810391B4}" type="pres">
      <dgm:prSet presAssocID="{AC184579-AAE7-4993-B7AC-F3E50531AFAE}" presName="tx1" presStyleLbl="revTx" presStyleIdx="2" presStyleCnt="3"/>
      <dgm:spPr/>
    </dgm:pt>
    <dgm:pt modelId="{C93F7820-91C0-4520-B6D0-BAE3EA3BB3E0}" type="pres">
      <dgm:prSet presAssocID="{AC184579-AAE7-4993-B7AC-F3E50531AFAE}" presName="vert1" presStyleCnt="0"/>
      <dgm:spPr/>
    </dgm:pt>
  </dgm:ptLst>
  <dgm:cxnLst>
    <dgm:cxn modelId="{9ADB2E03-7ED7-4D98-A543-DEC814BA1A00}" type="presOf" srcId="{1DD559BE-EC81-4496-A328-625C7C0CD379}" destId="{0F09743B-3E2D-4BDD-A6B2-23A5095C488E}" srcOrd="0" destOrd="0" presId="urn:microsoft.com/office/officeart/2008/layout/LinedList"/>
    <dgm:cxn modelId="{F192EA22-F7EF-4730-A7F2-924291064CF2}" srcId="{1DD559BE-EC81-4496-A328-625C7C0CD379}" destId="{8240DF9C-9988-4850-AFC7-BED63268FFF0}" srcOrd="0" destOrd="0" parTransId="{5F5368F5-3B6C-4323-9E68-CBC9E492BB7C}" sibTransId="{FCC66A2A-D679-4B5C-9628-99D2D144A50F}"/>
    <dgm:cxn modelId="{5ADA673C-3067-4BF5-B00C-DA0AFCF86D00}" type="presOf" srcId="{AC184579-AAE7-4993-B7AC-F3E50531AFAE}" destId="{97E815DD-DC66-4C0D-9613-5ED9810391B4}" srcOrd="0" destOrd="0" presId="urn:microsoft.com/office/officeart/2008/layout/LinedList"/>
    <dgm:cxn modelId="{D47E5AAF-4480-4EBD-B364-F5EE8A0AB989}" type="presOf" srcId="{8240DF9C-9988-4850-AFC7-BED63268FFF0}" destId="{7F538BE4-62FC-4994-B60F-747203C7385D}" srcOrd="0" destOrd="0" presId="urn:microsoft.com/office/officeart/2008/layout/LinedList"/>
    <dgm:cxn modelId="{8FA790B0-DE55-4883-B444-63A609F7A7A8}" type="presOf" srcId="{CEB8D075-8E2D-4BFE-8473-5836B18EC47F}" destId="{D7DA362B-974B-473C-A8FD-AF50A6B3A389}" srcOrd="0" destOrd="0" presId="urn:microsoft.com/office/officeart/2008/layout/LinedList"/>
    <dgm:cxn modelId="{D48CA1B6-3E35-4387-94B0-CF6399C86490}" srcId="{1DD559BE-EC81-4496-A328-625C7C0CD379}" destId="{AC184579-AAE7-4993-B7AC-F3E50531AFAE}" srcOrd="2" destOrd="0" parTransId="{75C487EC-71FB-4C34-8D5F-6E8FB7AE9F33}" sibTransId="{33825B2F-DB48-405A-86E7-7F25659EEF92}"/>
    <dgm:cxn modelId="{12B2C1C6-C85F-4AC1-BEE7-6BB842298D23}" srcId="{1DD559BE-EC81-4496-A328-625C7C0CD379}" destId="{CEB8D075-8E2D-4BFE-8473-5836B18EC47F}" srcOrd="1" destOrd="0" parTransId="{09DBCE16-56AB-406D-AFD5-B3FE0988C47C}" sibTransId="{19734214-CB37-4759-885D-457757E065A7}"/>
    <dgm:cxn modelId="{93ECAA77-16C3-45CF-97F2-E2C8AD95F2E7}" type="presParOf" srcId="{0F09743B-3E2D-4BDD-A6B2-23A5095C488E}" destId="{A5DEA8B6-E1DA-4864-AE73-016FA6978F1B}" srcOrd="0" destOrd="0" presId="urn:microsoft.com/office/officeart/2008/layout/LinedList"/>
    <dgm:cxn modelId="{AE79C135-D2EF-4B6B-842A-1AB32700B9EF}" type="presParOf" srcId="{0F09743B-3E2D-4BDD-A6B2-23A5095C488E}" destId="{B17668AA-A8E5-4C28-BF5B-77CE7DC2365D}" srcOrd="1" destOrd="0" presId="urn:microsoft.com/office/officeart/2008/layout/LinedList"/>
    <dgm:cxn modelId="{E120F869-6338-481A-AC09-F6BFA33CA278}" type="presParOf" srcId="{B17668AA-A8E5-4C28-BF5B-77CE7DC2365D}" destId="{7F538BE4-62FC-4994-B60F-747203C7385D}" srcOrd="0" destOrd="0" presId="urn:microsoft.com/office/officeart/2008/layout/LinedList"/>
    <dgm:cxn modelId="{E8CF0212-ED99-4911-B80B-BF4695AF2383}" type="presParOf" srcId="{B17668AA-A8E5-4C28-BF5B-77CE7DC2365D}" destId="{3FBB5AF3-2DD8-4556-B19A-318722E13E23}" srcOrd="1" destOrd="0" presId="urn:microsoft.com/office/officeart/2008/layout/LinedList"/>
    <dgm:cxn modelId="{AB479D47-4BCA-4043-80BD-FD93088B1FD2}" type="presParOf" srcId="{0F09743B-3E2D-4BDD-A6B2-23A5095C488E}" destId="{83D9C84A-E0E0-4255-BD67-66E1814E1AC3}" srcOrd="2" destOrd="0" presId="urn:microsoft.com/office/officeart/2008/layout/LinedList"/>
    <dgm:cxn modelId="{92238CF8-C6AA-4DC1-B483-C0F457A3A44E}" type="presParOf" srcId="{0F09743B-3E2D-4BDD-A6B2-23A5095C488E}" destId="{C5FA3A58-1D0D-46D9-AB29-2E042B246D32}" srcOrd="3" destOrd="0" presId="urn:microsoft.com/office/officeart/2008/layout/LinedList"/>
    <dgm:cxn modelId="{72A7D9ED-179A-4E36-B33F-9C7C6E5BDD50}" type="presParOf" srcId="{C5FA3A58-1D0D-46D9-AB29-2E042B246D32}" destId="{D7DA362B-974B-473C-A8FD-AF50A6B3A389}" srcOrd="0" destOrd="0" presId="urn:microsoft.com/office/officeart/2008/layout/LinedList"/>
    <dgm:cxn modelId="{53B5581D-67C3-446A-A396-31747483B1C7}" type="presParOf" srcId="{C5FA3A58-1D0D-46D9-AB29-2E042B246D32}" destId="{BD22E673-10BE-401D-9110-BDA8D8814D14}" srcOrd="1" destOrd="0" presId="urn:microsoft.com/office/officeart/2008/layout/LinedList"/>
    <dgm:cxn modelId="{8F678578-EED7-463E-B73A-F5E394EC8BFE}" type="presParOf" srcId="{0F09743B-3E2D-4BDD-A6B2-23A5095C488E}" destId="{AAEE7255-BA82-475B-AC43-271946E66E1C}" srcOrd="4" destOrd="0" presId="urn:microsoft.com/office/officeart/2008/layout/LinedList"/>
    <dgm:cxn modelId="{790A9F79-7953-4DD3-9D0D-04719E2A3A44}" type="presParOf" srcId="{0F09743B-3E2D-4BDD-A6B2-23A5095C488E}" destId="{7A5F5E55-9E5A-4DE4-ADB4-1675A6BD6D68}" srcOrd="5" destOrd="0" presId="urn:microsoft.com/office/officeart/2008/layout/LinedList"/>
    <dgm:cxn modelId="{ED294C06-B725-493B-83A4-62BA57093A2B}" type="presParOf" srcId="{7A5F5E55-9E5A-4DE4-ADB4-1675A6BD6D68}" destId="{97E815DD-DC66-4C0D-9613-5ED9810391B4}" srcOrd="0" destOrd="0" presId="urn:microsoft.com/office/officeart/2008/layout/LinedList"/>
    <dgm:cxn modelId="{B7D9849F-3D6A-49E6-9BE2-5752AA8C7404}" type="presParOf" srcId="{7A5F5E55-9E5A-4DE4-ADB4-1675A6BD6D68}" destId="{C93F7820-91C0-4520-B6D0-BAE3EA3BB3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44CE05-B02D-4573-8705-36B66CEA790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3889F0-8EC8-4CBE-9580-05A60CC39FC9}">
      <dgm:prSet/>
      <dgm:spPr/>
      <dgm:t>
        <a:bodyPr/>
        <a:lstStyle/>
        <a:p>
          <a:r>
            <a:rPr lang="en-US" dirty="0"/>
            <a:t>Automate bug classification into predefined categories (e.g., Minor or Major bug).</a:t>
          </a:r>
        </a:p>
      </dgm:t>
    </dgm:pt>
    <dgm:pt modelId="{22079509-C829-4ACC-AC0E-F98487858AC6}" type="parTrans" cxnId="{ADBF8B6E-1339-470D-B2FF-63E6B4B4E1AE}">
      <dgm:prSet/>
      <dgm:spPr/>
      <dgm:t>
        <a:bodyPr/>
        <a:lstStyle/>
        <a:p>
          <a:endParaRPr lang="en-US"/>
        </a:p>
      </dgm:t>
    </dgm:pt>
    <dgm:pt modelId="{1331CC94-9FD1-4DCD-8904-70EB5F075A90}" type="sibTrans" cxnId="{ADBF8B6E-1339-470D-B2FF-63E6B4B4E1AE}">
      <dgm:prSet/>
      <dgm:spPr/>
      <dgm:t>
        <a:bodyPr/>
        <a:lstStyle/>
        <a:p>
          <a:endParaRPr lang="en-US"/>
        </a:p>
      </dgm:t>
    </dgm:pt>
    <dgm:pt modelId="{082EBDBC-DBAB-469A-B2D0-1FDDE349759C}">
      <dgm:prSet/>
      <dgm:spPr/>
      <dgm:t>
        <a:bodyPr/>
        <a:lstStyle/>
        <a:p>
          <a:r>
            <a:rPr lang="en-US"/>
            <a:t>Leverage machine learning to improve classification accuracy and efficiency.</a:t>
          </a:r>
        </a:p>
      </dgm:t>
    </dgm:pt>
    <dgm:pt modelId="{088DE93E-18F2-4DAB-91F7-A96B300EBCF0}" type="parTrans" cxnId="{0AE8B11C-995A-42C1-9EA7-972651D138F0}">
      <dgm:prSet/>
      <dgm:spPr/>
      <dgm:t>
        <a:bodyPr/>
        <a:lstStyle/>
        <a:p>
          <a:endParaRPr lang="en-US"/>
        </a:p>
      </dgm:t>
    </dgm:pt>
    <dgm:pt modelId="{220C18F1-5F08-4F3E-B06A-00CA61C30663}" type="sibTrans" cxnId="{0AE8B11C-995A-42C1-9EA7-972651D138F0}">
      <dgm:prSet/>
      <dgm:spPr/>
      <dgm:t>
        <a:bodyPr/>
        <a:lstStyle/>
        <a:p>
          <a:endParaRPr lang="en-US"/>
        </a:p>
      </dgm:t>
    </dgm:pt>
    <dgm:pt modelId="{17F364E9-80C9-496F-8EE4-C1D50F350F12}" type="pres">
      <dgm:prSet presAssocID="{4644CE05-B02D-4573-8705-36B66CEA7904}" presName="Name0" presStyleCnt="0">
        <dgm:presLayoutVars>
          <dgm:chMax/>
          <dgm:chPref/>
          <dgm:dir/>
          <dgm:animLvl val="lvl"/>
        </dgm:presLayoutVars>
      </dgm:prSet>
      <dgm:spPr/>
    </dgm:pt>
    <dgm:pt modelId="{6EA061DC-D5E6-4950-967B-1D37B59C18CD}" type="pres">
      <dgm:prSet presAssocID="{9F3889F0-8EC8-4CBE-9580-05A60CC39FC9}" presName="composite" presStyleCnt="0"/>
      <dgm:spPr/>
    </dgm:pt>
    <dgm:pt modelId="{B0FE8308-8922-42C4-80C7-E41CFEFFB285}" type="pres">
      <dgm:prSet presAssocID="{9F3889F0-8EC8-4CBE-9580-05A60CC39FC9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3AE1489F-A6FD-4649-AB10-B6FCF4991BF6}" type="pres">
      <dgm:prSet presAssocID="{9F3889F0-8EC8-4CBE-9580-05A60CC39FC9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C2F4593-2C99-4FE4-89F4-1D6F340B154F}" type="pres">
      <dgm:prSet presAssocID="{9F3889F0-8EC8-4CBE-9580-05A60CC39FC9}" presName="BalanceSpacing" presStyleCnt="0"/>
      <dgm:spPr/>
    </dgm:pt>
    <dgm:pt modelId="{722FAA0A-34F5-4BE0-9395-0792242EB4DF}" type="pres">
      <dgm:prSet presAssocID="{9F3889F0-8EC8-4CBE-9580-05A60CC39FC9}" presName="BalanceSpacing1" presStyleCnt="0"/>
      <dgm:spPr/>
    </dgm:pt>
    <dgm:pt modelId="{3091F017-950A-47FF-A51E-47A10AE67009}" type="pres">
      <dgm:prSet presAssocID="{1331CC94-9FD1-4DCD-8904-70EB5F075A90}" presName="Accent1Text" presStyleLbl="node1" presStyleIdx="1" presStyleCnt="4"/>
      <dgm:spPr/>
    </dgm:pt>
    <dgm:pt modelId="{FC2202E0-FB04-4AF9-9022-860642C5BD62}" type="pres">
      <dgm:prSet presAssocID="{1331CC94-9FD1-4DCD-8904-70EB5F075A90}" presName="spaceBetweenRectangles" presStyleCnt="0"/>
      <dgm:spPr/>
    </dgm:pt>
    <dgm:pt modelId="{241D8BDE-35E0-4CD8-ACC4-64D2511B3705}" type="pres">
      <dgm:prSet presAssocID="{082EBDBC-DBAB-469A-B2D0-1FDDE349759C}" presName="composite" presStyleCnt="0"/>
      <dgm:spPr/>
    </dgm:pt>
    <dgm:pt modelId="{35937829-2AAA-44FE-8FCA-E67030540CCE}" type="pres">
      <dgm:prSet presAssocID="{082EBDBC-DBAB-469A-B2D0-1FDDE349759C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8653A15E-CABD-436C-A3E0-20EBFDE6DE5D}" type="pres">
      <dgm:prSet presAssocID="{082EBDBC-DBAB-469A-B2D0-1FDDE349759C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7619F193-C7E1-4305-AFB6-643F984BCC61}" type="pres">
      <dgm:prSet presAssocID="{082EBDBC-DBAB-469A-B2D0-1FDDE349759C}" presName="BalanceSpacing" presStyleCnt="0"/>
      <dgm:spPr/>
    </dgm:pt>
    <dgm:pt modelId="{30D65FB5-5755-4B3C-A94D-08B20743A2E8}" type="pres">
      <dgm:prSet presAssocID="{082EBDBC-DBAB-469A-B2D0-1FDDE349759C}" presName="BalanceSpacing1" presStyleCnt="0"/>
      <dgm:spPr/>
    </dgm:pt>
    <dgm:pt modelId="{09CE1E6C-522A-4A0F-91DC-A8B9E60D2062}" type="pres">
      <dgm:prSet presAssocID="{220C18F1-5F08-4F3E-B06A-00CA61C30663}" presName="Accent1Text" presStyleLbl="node1" presStyleIdx="3" presStyleCnt="4"/>
      <dgm:spPr/>
    </dgm:pt>
  </dgm:ptLst>
  <dgm:cxnLst>
    <dgm:cxn modelId="{0AE8B11C-995A-42C1-9EA7-972651D138F0}" srcId="{4644CE05-B02D-4573-8705-36B66CEA7904}" destId="{082EBDBC-DBAB-469A-B2D0-1FDDE349759C}" srcOrd="1" destOrd="0" parTransId="{088DE93E-18F2-4DAB-91F7-A96B300EBCF0}" sibTransId="{220C18F1-5F08-4F3E-B06A-00CA61C30663}"/>
    <dgm:cxn modelId="{09722E29-6FF7-44E1-AEBF-6997322D19A3}" type="presOf" srcId="{082EBDBC-DBAB-469A-B2D0-1FDDE349759C}" destId="{35937829-2AAA-44FE-8FCA-E67030540CCE}" srcOrd="0" destOrd="0" presId="urn:microsoft.com/office/officeart/2008/layout/AlternatingHexagons"/>
    <dgm:cxn modelId="{ADBF8B6E-1339-470D-B2FF-63E6B4B4E1AE}" srcId="{4644CE05-B02D-4573-8705-36B66CEA7904}" destId="{9F3889F0-8EC8-4CBE-9580-05A60CC39FC9}" srcOrd="0" destOrd="0" parTransId="{22079509-C829-4ACC-AC0E-F98487858AC6}" sibTransId="{1331CC94-9FD1-4DCD-8904-70EB5F075A90}"/>
    <dgm:cxn modelId="{03879BBE-A103-47A7-A8CD-2291B742B80E}" type="presOf" srcId="{4644CE05-B02D-4573-8705-36B66CEA7904}" destId="{17F364E9-80C9-496F-8EE4-C1D50F350F12}" srcOrd="0" destOrd="0" presId="urn:microsoft.com/office/officeart/2008/layout/AlternatingHexagons"/>
    <dgm:cxn modelId="{DC868EC8-74B0-4A06-9023-6130A22BB4E0}" type="presOf" srcId="{9F3889F0-8EC8-4CBE-9580-05A60CC39FC9}" destId="{B0FE8308-8922-42C4-80C7-E41CFEFFB285}" srcOrd="0" destOrd="0" presId="urn:microsoft.com/office/officeart/2008/layout/AlternatingHexagons"/>
    <dgm:cxn modelId="{237748D8-3A0A-49EB-9932-A5104795F6F5}" type="presOf" srcId="{220C18F1-5F08-4F3E-B06A-00CA61C30663}" destId="{09CE1E6C-522A-4A0F-91DC-A8B9E60D2062}" srcOrd="0" destOrd="0" presId="urn:microsoft.com/office/officeart/2008/layout/AlternatingHexagons"/>
    <dgm:cxn modelId="{4666A8D9-7E3B-422C-A6F1-A975DDF79666}" type="presOf" srcId="{1331CC94-9FD1-4DCD-8904-70EB5F075A90}" destId="{3091F017-950A-47FF-A51E-47A10AE67009}" srcOrd="0" destOrd="0" presId="urn:microsoft.com/office/officeart/2008/layout/AlternatingHexagons"/>
    <dgm:cxn modelId="{E1E6D05F-EBFF-4CF8-81CE-611135BBE947}" type="presParOf" srcId="{17F364E9-80C9-496F-8EE4-C1D50F350F12}" destId="{6EA061DC-D5E6-4950-967B-1D37B59C18CD}" srcOrd="0" destOrd="0" presId="urn:microsoft.com/office/officeart/2008/layout/AlternatingHexagons"/>
    <dgm:cxn modelId="{660E277A-FD50-4CEA-A4D7-8D42822D978E}" type="presParOf" srcId="{6EA061DC-D5E6-4950-967B-1D37B59C18CD}" destId="{B0FE8308-8922-42C4-80C7-E41CFEFFB285}" srcOrd="0" destOrd="0" presId="urn:microsoft.com/office/officeart/2008/layout/AlternatingHexagons"/>
    <dgm:cxn modelId="{1DBCBE9B-9F30-4426-B10B-78065C010F51}" type="presParOf" srcId="{6EA061DC-D5E6-4950-967B-1D37B59C18CD}" destId="{3AE1489F-A6FD-4649-AB10-B6FCF4991BF6}" srcOrd="1" destOrd="0" presId="urn:microsoft.com/office/officeart/2008/layout/AlternatingHexagons"/>
    <dgm:cxn modelId="{0A8C961E-54D8-48D1-A779-8BF8FDDEEDE6}" type="presParOf" srcId="{6EA061DC-D5E6-4950-967B-1D37B59C18CD}" destId="{9C2F4593-2C99-4FE4-89F4-1D6F340B154F}" srcOrd="2" destOrd="0" presId="urn:microsoft.com/office/officeart/2008/layout/AlternatingHexagons"/>
    <dgm:cxn modelId="{49F3B190-E343-4617-B420-B37B074E43E6}" type="presParOf" srcId="{6EA061DC-D5E6-4950-967B-1D37B59C18CD}" destId="{722FAA0A-34F5-4BE0-9395-0792242EB4DF}" srcOrd="3" destOrd="0" presId="urn:microsoft.com/office/officeart/2008/layout/AlternatingHexagons"/>
    <dgm:cxn modelId="{D7102DE7-6A12-4D26-A3FF-7CA69EF5C37B}" type="presParOf" srcId="{6EA061DC-D5E6-4950-967B-1D37B59C18CD}" destId="{3091F017-950A-47FF-A51E-47A10AE67009}" srcOrd="4" destOrd="0" presId="urn:microsoft.com/office/officeart/2008/layout/AlternatingHexagons"/>
    <dgm:cxn modelId="{F0D68520-F56F-4E08-B2EF-79C694D5C661}" type="presParOf" srcId="{17F364E9-80C9-496F-8EE4-C1D50F350F12}" destId="{FC2202E0-FB04-4AF9-9022-860642C5BD62}" srcOrd="1" destOrd="0" presId="urn:microsoft.com/office/officeart/2008/layout/AlternatingHexagons"/>
    <dgm:cxn modelId="{60CFB818-4D8E-4023-8E33-5EFE61330BFE}" type="presParOf" srcId="{17F364E9-80C9-496F-8EE4-C1D50F350F12}" destId="{241D8BDE-35E0-4CD8-ACC4-64D2511B3705}" srcOrd="2" destOrd="0" presId="urn:microsoft.com/office/officeart/2008/layout/AlternatingHexagons"/>
    <dgm:cxn modelId="{9B9E571D-36E4-47C8-8DA3-9FBA4D9A2A49}" type="presParOf" srcId="{241D8BDE-35E0-4CD8-ACC4-64D2511B3705}" destId="{35937829-2AAA-44FE-8FCA-E67030540CCE}" srcOrd="0" destOrd="0" presId="urn:microsoft.com/office/officeart/2008/layout/AlternatingHexagons"/>
    <dgm:cxn modelId="{B3BF4724-64F2-434B-93B2-2D6B574A966E}" type="presParOf" srcId="{241D8BDE-35E0-4CD8-ACC4-64D2511B3705}" destId="{8653A15E-CABD-436C-A3E0-20EBFDE6DE5D}" srcOrd="1" destOrd="0" presId="urn:microsoft.com/office/officeart/2008/layout/AlternatingHexagons"/>
    <dgm:cxn modelId="{7FFE0AFF-E6CB-439A-B53D-74CA084A2A22}" type="presParOf" srcId="{241D8BDE-35E0-4CD8-ACC4-64D2511B3705}" destId="{7619F193-C7E1-4305-AFB6-643F984BCC61}" srcOrd="2" destOrd="0" presId="urn:microsoft.com/office/officeart/2008/layout/AlternatingHexagons"/>
    <dgm:cxn modelId="{21B98526-8A37-4138-A743-9493A7A71FEC}" type="presParOf" srcId="{241D8BDE-35E0-4CD8-ACC4-64D2511B3705}" destId="{30D65FB5-5755-4B3C-A94D-08B20743A2E8}" srcOrd="3" destOrd="0" presId="urn:microsoft.com/office/officeart/2008/layout/AlternatingHexagons"/>
    <dgm:cxn modelId="{9330A310-F9DE-47A7-88A2-26C64827B38B}" type="presParOf" srcId="{241D8BDE-35E0-4CD8-ACC4-64D2511B3705}" destId="{09CE1E6C-522A-4A0F-91DC-A8B9E60D206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FA4E2E-F317-45E4-BFD7-9C6F6473296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1641A4-4518-4EC2-B289-A13ECBC0FF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Random forests </a:t>
          </a:r>
          <a:r>
            <a:rPr lang="en-US"/>
            <a:t>for robustness and accuracy.</a:t>
          </a:r>
        </a:p>
      </dgm:t>
    </dgm:pt>
    <dgm:pt modelId="{342AE64C-2AE7-4A9C-B395-99BFCE8D760B}" type="parTrans" cxnId="{E91B68F3-2D64-4438-832A-4361EF9974D7}">
      <dgm:prSet/>
      <dgm:spPr/>
      <dgm:t>
        <a:bodyPr/>
        <a:lstStyle/>
        <a:p>
          <a:endParaRPr lang="en-US"/>
        </a:p>
      </dgm:t>
    </dgm:pt>
    <dgm:pt modelId="{CE2688C0-F9D0-4A70-813E-DD3FD9820DF0}" type="sibTrans" cxnId="{E91B68F3-2D64-4438-832A-4361EF9974D7}">
      <dgm:prSet/>
      <dgm:spPr/>
      <dgm:t>
        <a:bodyPr/>
        <a:lstStyle/>
        <a:p>
          <a:endParaRPr lang="en-US"/>
        </a:p>
      </dgm:t>
    </dgm:pt>
    <dgm:pt modelId="{F3F549D1-F791-4AB7-BA70-C9F2752C24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Feature engineering </a:t>
          </a:r>
          <a:r>
            <a:rPr lang="en-US"/>
            <a:t>for selecting most related columns.</a:t>
          </a:r>
        </a:p>
      </dgm:t>
    </dgm:pt>
    <dgm:pt modelId="{5DD103A4-B85E-442C-A823-715507007C5D}" type="parTrans" cxnId="{0198EB1C-99FF-484E-BA84-001A35B2F9C7}">
      <dgm:prSet/>
      <dgm:spPr/>
      <dgm:t>
        <a:bodyPr/>
        <a:lstStyle/>
        <a:p>
          <a:endParaRPr lang="en-US"/>
        </a:p>
      </dgm:t>
    </dgm:pt>
    <dgm:pt modelId="{29E2E693-2ED9-43F7-9E1B-2796D4A622E0}" type="sibTrans" cxnId="{0198EB1C-99FF-484E-BA84-001A35B2F9C7}">
      <dgm:prSet/>
      <dgm:spPr/>
      <dgm:t>
        <a:bodyPr/>
        <a:lstStyle/>
        <a:p>
          <a:endParaRPr lang="en-US"/>
        </a:p>
      </dgm:t>
    </dgm:pt>
    <dgm:pt modelId="{09AE3579-E43D-49C5-829C-E11C7F6612C1}" type="pres">
      <dgm:prSet presAssocID="{23FA4E2E-F317-45E4-BFD7-9C6F64732965}" presName="root" presStyleCnt="0">
        <dgm:presLayoutVars>
          <dgm:dir/>
          <dgm:resizeHandles val="exact"/>
        </dgm:presLayoutVars>
      </dgm:prSet>
      <dgm:spPr/>
    </dgm:pt>
    <dgm:pt modelId="{0CF8A19E-6711-4B4C-869F-AFB955911A73}" type="pres">
      <dgm:prSet presAssocID="{651641A4-4518-4EC2-B289-A13ECBC0FF31}" presName="compNode" presStyleCnt="0"/>
      <dgm:spPr/>
    </dgm:pt>
    <dgm:pt modelId="{9DBC1F97-A87B-47E2-9C53-DF5A8AC0F0D6}" type="pres">
      <dgm:prSet presAssocID="{651641A4-4518-4EC2-B289-A13ECBC0FF3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ED996D7-7348-4FFC-A755-20028D676E28}" type="pres">
      <dgm:prSet presAssocID="{651641A4-4518-4EC2-B289-A13ECBC0FF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C7F43C3D-DA8C-40D2-AAAB-8FF41D5AFE65}" type="pres">
      <dgm:prSet presAssocID="{651641A4-4518-4EC2-B289-A13ECBC0FF31}" presName="spaceRect" presStyleCnt="0"/>
      <dgm:spPr/>
    </dgm:pt>
    <dgm:pt modelId="{EDA95EED-8159-42F7-939C-84077D18902F}" type="pres">
      <dgm:prSet presAssocID="{651641A4-4518-4EC2-B289-A13ECBC0FF31}" presName="textRect" presStyleLbl="revTx" presStyleIdx="0" presStyleCnt="2">
        <dgm:presLayoutVars>
          <dgm:chMax val="1"/>
          <dgm:chPref val="1"/>
        </dgm:presLayoutVars>
      </dgm:prSet>
      <dgm:spPr/>
    </dgm:pt>
    <dgm:pt modelId="{E73C39C8-BCD1-4D29-A43E-491CE78ECEE8}" type="pres">
      <dgm:prSet presAssocID="{CE2688C0-F9D0-4A70-813E-DD3FD9820DF0}" presName="sibTrans" presStyleCnt="0"/>
      <dgm:spPr/>
    </dgm:pt>
    <dgm:pt modelId="{55910BA2-4AEC-4A2F-8F9E-74C8F25271C0}" type="pres">
      <dgm:prSet presAssocID="{F3F549D1-F791-4AB7-BA70-C9F2752C24E9}" presName="compNode" presStyleCnt="0"/>
      <dgm:spPr/>
    </dgm:pt>
    <dgm:pt modelId="{B53C25F6-0EDB-405B-985D-D4901DBE6DA3}" type="pres">
      <dgm:prSet presAssocID="{F3F549D1-F791-4AB7-BA70-C9F2752C24E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68B1B17-B8A8-4C18-8D77-C334D9611059}" type="pres">
      <dgm:prSet presAssocID="{F3F549D1-F791-4AB7-BA70-C9F2752C24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E294BEC-C641-4661-97C0-C59C19A65721}" type="pres">
      <dgm:prSet presAssocID="{F3F549D1-F791-4AB7-BA70-C9F2752C24E9}" presName="spaceRect" presStyleCnt="0"/>
      <dgm:spPr/>
    </dgm:pt>
    <dgm:pt modelId="{75638976-50FF-4F56-B788-E2F111402F84}" type="pres">
      <dgm:prSet presAssocID="{F3F549D1-F791-4AB7-BA70-C9F2752C24E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198EB1C-99FF-484E-BA84-001A35B2F9C7}" srcId="{23FA4E2E-F317-45E4-BFD7-9C6F64732965}" destId="{F3F549D1-F791-4AB7-BA70-C9F2752C24E9}" srcOrd="1" destOrd="0" parTransId="{5DD103A4-B85E-442C-A823-715507007C5D}" sibTransId="{29E2E693-2ED9-43F7-9E1B-2796D4A622E0}"/>
    <dgm:cxn modelId="{0F5E1274-6E5F-49F9-80F6-3E6F2209D914}" type="presOf" srcId="{23FA4E2E-F317-45E4-BFD7-9C6F64732965}" destId="{09AE3579-E43D-49C5-829C-E11C7F6612C1}" srcOrd="0" destOrd="0" presId="urn:microsoft.com/office/officeart/2018/5/layout/IconLeafLabelList"/>
    <dgm:cxn modelId="{300AA580-FF7F-449B-AA60-D011D25E127A}" type="presOf" srcId="{F3F549D1-F791-4AB7-BA70-C9F2752C24E9}" destId="{75638976-50FF-4F56-B788-E2F111402F84}" srcOrd="0" destOrd="0" presId="urn:microsoft.com/office/officeart/2018/5/layout/IconLeafLabelList"/>
    <dgm:cxn modelId="{C3A55CCC-4971-4C0E-A3E5-0299DDCCB012}" type="presOf" srcId="{651641A4-4518-4EC2-B289-A13ECBC0FF31}" destId="{EDA95EED-8159-42F7-939C-84077D18902F}" srcOrd="0" destOrd="0" presId="urn:microsoft.com/office/officeart/2018/5/layout/IconLeafLabelList"/>
    <dgm:cxn modelId="{E91B68F3-2D64-4438-832A-4361EF9974D7}" srcId="{23FA4E2E-F317-45E4-BFD7-9C6F64732965}" destId="{651641A4-4518-4EC2-B289-A13ECBC0FF31}" srcOrd="0" destOrd="0" parTransId="{342AE64C-2AE7-4A9C-B395-99BFCE8D760B}" sibTransId="{CE2688C0-F9D0-4A70-813E-DD3FD9820DF0}"/>
    <dgm:cxn modelId="{D9660543-0B66-4D32-932C-32211208E9AF}" type="presParOf" srcId="{09AE3579-E43D-49C5-829C-E11C7F6612C1}" destId="{0CF8A19E-6711-4B4C-869F-AFB955911A73}" srcOrd="0" destOrd="0" presId="urn:microsoft.com/office/officeart/2018/5/layout/IconLeafLabelList"/>
    <dgm:cxn modelId="{12A38A99-7D11-4D95-9C01-16136928F4E1}" type="presParOf" srcId="{0CF8A19E-6711-4B4C-869F-AFB955911A73}" destId="{9DBC1F97-A87B-47E2-9C53-DF5A8AC0F0D6}" srcOrd="0" destOrd="0" presId="urn:microsoft.com/office/officeart/2018/5/layout/IconLeafLabelList"/>
    <dgm:cxn modelId="{540CCD34-6D0B-4B30-A159-659B5B016CC2}" type="presParOf" srcId="{0CF8A19E-6711-4B4C-869F-AFB955911A73}" destId="{AED996D7-7348-4FFC-A755-20028D676E28}" srcOrd="1" destOrd="0" presId="urn:microsoft.com/office/officeart/2018/5/layout/IconLeafLabelList"/>
    <dgm:cxn modelId="{773BE5DB-C9D4-48C7-A6CF-53C246823349}" type="presParOf" srcId="{0CF8A19E-6711-4B4C-869F-AFB955911A73}" destId="{C7F43C3D-DA8C-40D2-AAAB-8FF41D5AFE65}" srcOrd="2" destOrd="0" presId="urn:microsoft.com/office/officeart/2018/5/layout/IconLeafLabelList"/>
    <dgm:cxn modelId="{18AD729D-9063-4AB8-87F8-7DE662065802}" type="presParOf" srcId="{0CF8A19E-6711-4B4C-869F-AFB955911A73}" destId="{EDA95EED-8159-42F7-939C-84077D18902F}" srcOrd="3" destOrd="0" presId="urn:microsoft.com/office/officeart/2018/5/layout/IconLeafLabelList"/>
    <dgm:cxn modelId="{728B0DBE-3D9C-4BFC-866B-D29C2861C014}" type="presParOf" srcId="{09AE3579-E43D-49C5-829C-E11C7F6612C1}" destId="{E73C39C8-BCD1-4D29-A43E-491CE78ECEE8}" srcOrd="1" destOrd="0" presId="urn:microsoft.com/office/officeart/2018/5/layout/IconLeafLabelList"/>
    <dgm:cxn modelId="{E0A15CDB-E9DC-476F-9C04-2F8A476DC85F}" type="presParOf" srcId="{09AE3579-E43D-49C5-829C-E11C7F6612C1}" destId="{55910BA2-4AEC-4A2F-8F9E-74C8F25271C0}" srcOrd="2" destOrd="0" presId="urn:microsoft.com/office/officeart/2018/5/layout/IconLeafLabelList"/>
    <dgm:cxn modelId="{89C3DD7F-7479-430B-A31D-2C1BD62E7BEF}" type="presParOf" srcId="{55910BA2-4AEC-4A2F-8F9E-74C8F25271C0}" destId="{B53C25F6-0EDB-405B-985D-D4901DBE6DA3}" srcOrd="0" destOrd="0" presId="urn:microsoft.com/office/officeart/2018/5/layout/IconLeafLabelList"/>
    <dgm:cxn modelId="{7B41CC91-0E25-4E5A-84FA-5E53E6C76222}" type="presParOf" srcId="{55910BA2-4AEC-4A2F-8F9E-74C8F25271C0}" destId="{F68B1B17-B8A8-4C18-8D77-C334D9611059}" srcOrd="1" destOrd="0" presId="urn:microsoft.com/office/officeart/2018/5/layout/IconLeafLabelList"/>
    <dgm:cxn modelId="{BEF80D91-A291-4A22-AA5F-45130A88CBD7}" type="presParOf" srcId="{55910BA2-4AEC-4A2F-8F9E-74C8F25271C0}" destId="{FE294BEC-C641-4661-97C0-C59C19A65721}" srcOrd="2" destOrd="0" presId="urn:microsoft.com/office/officeart/2018/5/layout/IconLeafLabelList"/>
    <dgm:cxn modelId="{591D5ADA-0FC5-4DC9-89CC-9676B8D51FD1}" type="presParOf" srcId="{55910BA2-4AEC-4A2F-8F9E-74C8F25271C0}" destId="{75638976-50FF-4F56-B788-E2F111402F8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A59A2-71E7-4A10-AFE0-762F3D86A47B}">
      <dsp:nvSpPr>
        <dsp:cNvPr id="0" name=""/>
        <dsp:cNvSpPr/>
      </dsp:nvSpPr>
      <dsp:spPr>
        <a:xfrm>
          <a:off x="0" y="2124"/>
          <a:ext cx="102330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5F02B3-DB71-409A-9899-181F7D9E651C}">
      <dsp:nvSpPr>
        <dsp:cNvPr id="0" name=""/>
        <dsp:cNvSpPr/>
      </dsp:nvSpPr>
      <dsp:spPr>
        <a:xfrm>
          <a:off x="0" y="2124"/>
          <a:ext cx="1023302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Definition of bug classification and its role in software quality assurance.</a:t>
          </a:r>
        </a:p>
      </dsp:txBody>
      <dsp:txXfrm>
        <a:off x="0" y="2124"/>
        <a:ext cx="10233025" cy="1449029"/>
      </dsp:txXfrm>
    </dsp:sp>
    <dsp:sp modelId="{B71D1690-771D-4A8D-ABCD-6EF50305A530}">
      <dsp:nvSpPr>
        <dsp:cNvPr id="0" name=""/>
        <dsp:cNvSpPr/>
      </dsp:nvSpPr>
      <dsp:spPr>
        <a:xfrm>
          <a:off x="0" y="1451154"/>
          <a:ext cx="102330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7AA7AD-87A4-49F5-9D5C-FF935EBE04B3}">
      <dsp:nvSpPr>
        <dsp:cNvPr id="0" name=""/>
        <dsp:cNvSpPr/>
      </dsp:nvSpPr>
      <dsp:spPr>
        <a:xfrm>
          <a:off x="0" y="1451154"/>
          <a:ext cx="1023302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Overview of machine learning's potential to automate manual tasks.</a:t>
          </a:r>
        </a:p>
      </dsp:txBody>
      <dsp:txXfrm>
        <a:off x="0" y="1451154"/>
        <a:ext cx="10233025" cy="1449029"/>
      </dsp:txXfrm>
    </dsp:sp>
    <dsp:sp modelId="{D1F3F54C-6883-464B-BF36-83EDED132C75}">
      <dsp:nvSpPr>
        <dsp:cNvPr id="0" name=""/>
        <dsp:cNvSpPr/>
      </dsp:nvSpPr>
      <dsp:spPr>
        <a:xfrm>
          <a:off x="0" y="2900183"/>
          <a:ext cx="102330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CE495C-8E11-4B6F-9185-1369E4C076D9}">
      <dsp:nvSpPr>
        <dsp:cNvPr id="0" name=""/>
        <dsp:cNvSpPr/>
      </dsp:nvSpPr>
      <dsp:spPr>
        <a:xfrm>
          <a:off x="0" y="2900183"/>
          <a:ext cx="1023302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Highlight the significance of reducing manual effort in bug classification to improve efficiency and save time.</a:t>
          </a:r>
        </a:p>
      </dsp:txBody>
      <dsp:txXfrm>
        <a:off x="0" y="2900183"/>
        <a:ext cx="10233025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0F053-4859-4D0D-ABC9-DB7ADF441196}">
      <dsp:nvSpPr>
        <dsp:cNvPr id="0" name=""/>
        <dsp:cNvSpPr/>
      </dsp:nvSpPr>
      <dsp:spPr>
        <a:xfrm>
          <a:off x="621012" y="600668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D0D8B-3FED-434A-82E7-3F48733E182C}">
      <dsp:nvSpPr>
        <dsp:cNvPr id="0" name=""/>
        <dsp:cNvSpPr/>
      </dsp:nvSpPr>
      <dsp:spPr>
        <a:xfrm>
          <a:off x="1015887" y="99554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E8178-DBB9-4FE4-A83E-2F3B13F39751}">
      <dsp:nvSpPr>
        <dsp:cNvPr id="0" name=""/>
        <dsp:cNvSpPr/>
      </dsp:nvSpPr>
      <dsp:spPr>
        <a:xfrm>
          <a:off x="28699" y="303066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Manual bug classification is time-consuming and error-prone.</a:t>
          </a:r>
        </a:p>
      </dsp:txBody>
      <dsp:txXfrm>
        <a:off x="28699" y="3030669"/>
        <a:ext cx="3037500" cy="720000"/>
      </dsp:txXfrm>
    </dsp:sp>
    <dsp:sp modelId="{5A6CE0E7-64E3-4E0F-B447-A624F9F59D06}">
      <dsp:nvSpPr>
        <dsp:cNvPr id="0" name=""/>
        <dsp:cNvSpPr/>
      </dsp:nvSpPr>
      <dsp:spPr>
        <a:xfrm>
          <a:off x="4190075" y="600668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DB58B-2CAB-4351-8C97-2F07CE58845A}">
      <dsp:nvSpPr>
        <dsp:cNvPr id="0" name=""/>
        <dsp:cNvSpPr/>
      </dsp:nvSpPr>
      <dsp:spPr>
        <a:xfrm>
          <a:off x="4584950" y="99554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BAFAD-2011-4789-A206-8B8E8A29807F}">
      <dsp:nvSpPr>
        <dsp:cNvPr id="0" name=""/>
        <dsp:cNvSpPr/>
      </dsp:nvSpPr>
      <dsp:spPr>
        <a:xfrm>
          <a:off x="3597762" y="303066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Increasing complexity of software demands efficient bug triaging.</a:t>
          </a:r>
        </a:p>
      </dsp:txBody>
      <dsp:txXfrm>
        <a:off x="3597762" y="3030669"/>
        <a:ext cx="3037500" cy="720000"/>
      </dsp:txXfrm>
    </dsp:sp>
    <dsp:sp modelId="{FED469C8-101D-40F3-AF63-3343A60C0CB9}">
      <dsp:nvSpPr>
        <dsp:cNvPr id="0" name=""/>
        <dsp:cNvSpPr/>
      </dsp:nvSpPr>
      <dsp:spPr>
        <a:xfrm>
          <a:off x="7759137" y="600668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D6899-61EE-40CB-A81A-7264E5187937}">
      <dsp:nvSpPr>
        <dsp:cNvPr id="0" name=""/>
        <dsp:cNvSpPr/>
      </dsp:nvSpPr>
      <dsp:spPr>
        <a:xfrm>
          <a:off x="8154012" y="99554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920A6-D4E7-42D2-9835-D6FB9C6FF747}">
      <dsp:nvSpPr>
        <dsp:cNvPr id="0" name=""/>
        <dsp:cNvSpPr/>
      </dsp:nvSpPr>
      <dsp:spPr>
        <a:xfrm>
          <a:off x="7166825" y="303066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Opportunity for machine learning to improve accuracy and save time.</a:t>
          </a:r>
        </a:p>
      </dsp:txBody>
      <dsp:txXfrm>
        <a:off x="7166825" y="3030669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EA8B6-E1DA-4864-AE73-016FA6978F1B}">
      <dsp:nvSpPr>
        <dsp:cNvPr id="0" name=""/>
        <dsp:cNvSpPr/>
      </dsp:nvSpPr>
      <dsp:spPr>
        <a:xfrm>
          <a:off x="0" y="2124"/>
          <a:ext cx="1023302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538BE4-62FC-4994-B60F-747203C7385D}">
      <dsp:nvSpPr>
        <dsp:cNvPr id="0" name=""/>
        <dsp:cNvSpPr/>
      </dsp:nvSpPr>
      <dsp:spPr>
        <a:xfrm>
          <a:off x="0" y="2124"/>
          <a:ext cx="1023302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Inefficient testing tools.</a:t>
          </a:r>
        </a:p>
      </dsp:txBody>
      <dsp:txXfrm>
        <a:off x="0" y="2124"/>
        <a:ext cx="10233025" cy="1449029"/>
      </dsp:txXfrm>
    </dsp:sp>
    <dsp:sp modelId="{83D9C84A-E0E0-4255-BD67-66E1814E1AC3}">
      <dsp:nvSpPr>
        <dsp:cNvPr id="0" name=""/>
        <dsp:cNvSpPr/>
      </dsp:nvSpPr>
      <dsp:spPr>
        <a:xfrm>
          <a:off x="0" y="1451154"/>
          <a:ext cx="1023302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DA362B-974B-473C-A8FD-AF50A6B3A389}">
      <dsp:nvSpPr>
        <dsp:cNvPr id="0" name=""/>
        <dsp:cNvSpPr/>
      </dsp:nvSpPr>
      <dsp:spPr>
        <a:xfrm>
          <a:off x="0" y="1451154"/>
          <a:ext cx="1023302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High error rates.</a:t>
          </a:r>
        </a:p>
      </dsp:txBody>
      <dsp:txXfrm>
        <a:off x="0" y="1451154"/>
        <a:ext cx="10233025" cy="1449029"/>
      </dsp:txXfrm>
    </dsp:sp>
    <dsp:sp modelId="{AAEE7255-BA82-475B-AC43-271946E66E1C}">
      <dsp:nvSpPr>
        <dsp:cNvPr id="0" name=""/>
        <dsp:cNvSpPr/>
      </dsp:nvSpPr>
      <dsp:spPr>
        <a:xfrm>
          <a:off x="0" y="2900183"/>
          <a:ext cx="1023302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E815DD-DC66-4C0D-9613-5ED9810391B4}">
      <dsp:nvSpPr>
        <dsp:cNvPr id="0" name=""/>
        <dsp:cNvSpPr/>
      </dsp:nvSpPr>
      <dsp:spPr>
        <a:xfrm>
          <a:off x="0" y="2900183"/>
          <a:ext cx="1023302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Need for scalable, accurate, and automated solutions.</a:t>
          </a:r>
        </a:p>
      </dsp:txBody>
      <dsp:txXfrm>
        <a:off x="0" y="2900183"/>
        <a:ext cx="10233025" cy="1449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E8308-8922-42C4-80C7-E41CFEFFB285}">
      <dsp:nvSpPr>
        <dsp:cNvPr id="0" name=""/>
        <dsp:cNvSpPr/>
      </dsp:nvSpPr>
      <dsp:spPr>
        <a:xfrm rot="5400000">
          <a:off x="4395398" y="173844"/>
          <a:ext cx="2669364" cy="23223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Automate bug classification into predefined categories (e.g., Minor or Major bug).</a:t>
          </a:r>
        </a:p>
      </dsp:txBody>
      <dsp:txXfrm rot="-5400000">
        <a:off x="4930805" y="416312"/>
        <a:ext cx="1598549" cy="1837412"/>
      </dsp:txXfrm>
    </dsp:sp>
    <dsp:sp modelId="{3AE1489F-A6FD-4649-AB10-B6FCF4991BF6}">
      <dsp:nvSpPr>
        <dsp:cNvPr id="0" name=""/>
        <dsp:cNvSpPr/>
      </dsp:nvSpPr>
      <dsp:spPr>
        <a:xfrm>
          <a:off x="6961725" y="534208"/>
          <a:ext cx="2979011" cy="1601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1F017-950A-47FF-A51E-47A10AE67009}">
      <dsp:nvSpPr>
        <dsp:cNvPr id="0" name=""/>
        <dsp:cNvSpPr/>
      </dsp:nvSpPr>
      <dsp:spPr>
        <a:xfrm rot="5400000">
          <a:off x="1887263" y="173844"/>
          <a:ext cx="2669364" cy="23223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22670" y="416312"/>
        <a:ext cx="1598549" cy="1837412"/>
      </dsp:txXfrm>
    </dsp:sp>
    <dsp:sp modelId="{35937829-2AAA-44FE-8FCA-E67030540CCE}">
      <dsp:nvSpPr>
        <dsp:cNvPr id="0" name=""/>
        <dsp:cNvSpPr/>
      </dsp:nvSpPr>
      <dsp:spPr>
        <a:xfrm rot="5400000">
          <a:off x="3136525" y="2439601"/>
          <a:ext cx="2669364" cy="23223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Leverage machine learning to improve classification accuracy and efficiency.</a:t>
          </a:r>
        </a:p>
      </dsp:txBody>
      <dsp:txXfrm rot="-5400000">
        <a:off x="3671932" y="2682069"/>
        <a:ext cx="1598549" cy="1837412"/>
      </dsp:txXfrm>
    </dsp:sp>
    <dsp:sp modelId="{8653A15E-CABD-436C-A3E0-20EBFDE6DE5D}">
      <dsp:nvSpPr>
        <dsp:cNvPr id="0" name=""/>
        <dsp:cNvSpPr/>
      </dsp:nvSpPr>
      <dsp:spPr>
        <a:xfrm>
          <a:off x="331023" y="2799965"/>
          <a:ext cx="2882913" cy="1601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E1E6C-522A-4A0F-91DC-A8B9E60D2062}">
      <dsp:nvSpPr>
        <dsp:cNvPr id="0" name=""/>
        <dsp:cNvSpPr/>
      </dsp:nvSpPr>
      <dsp:spPr>
        <a:xfrm rot="5400000">
          <a:off x="5644660" y="2439601"/>
          <a:ext cx="2669364" cy="23223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6180067" y="2682069"/>
        <a:ext cx="1598549" cy="18374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C1F97-A87B-47E2-9C53-DF5A8AC0F0D6}">
      <dsp:nvSpPr>
        <dsp:cNvPr id="0" name=""/>
        <dsp:cNvSpPr/>
      </dsp:nvSpPr>
      <dsp:spPr>
        <a:xfrm>
          <a:off x="1903512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996D7-7348-4FFC-A755-20028D676E28}">
      <dsp:nvSpPr>
        <dsp:cNvPr id="0" name=""/>
        <dsp:cNvSpPr/>
      </dsp:nvSpPr>
      <dsp:spPr>
        <a:xfrm>
          <a:off x="2371512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95EED-8159-42F7-939C-84077D18902F}">
      <dsp:nvSpPr>
        <dsp:cNvPr id="0" name=""/>
        <dsp:cNvSpPr/>
      </dsp:nvSpPr>
      <dsp:spPr>
        <a:xfrm>
          <a:off x="1201512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Random forests </a:t>
          </a:r>
          <a:r>
            <a:rPr lang="en-US" sz="1600" kern="1200"/>
            <a:t>for robustness and accuracy.</a:t>
          </a:r>
        </a:p>
      </dsp:txBody>
      <dsp:txXfrm>
        <a:off x="1201512" y="3255669"/>
        <a:ext cx="3600000" cy="720000"/>
      </dsp:txXfrm>
    </dsp:sp>
    <dsp:sp modelId="{B53C25F6-0EDB-405B-985D-D4901DBE6DA3}">
      <dsp:nvSpPr>
        <dsp:cNvPr id="0" name=""/>
        <dsp:cNvSpPr/>
      </dsp:nvSpPr>
      <dsp:spPr>
        <a:xfrm>
          <a:off x="6133512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B1B17-B8A8-4C18-8D77-C334D9611059}">
      <dsp:nvSpPr>
        <dsp:cNvPr id="0" name=""/>
        <dsp:cNvSpPr/>
      </dsp:nvSpPr>
      <dsp:spPr>
        <a:xfrm>
          <a:off x="6601512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8976-50FF-4F56-B788-E2F111402F84}">
      <dsp:nvSpPr>
        <dsp:cNvPr id="0" name=""/>
        <dsp:cNvSpPr/>
      </dsp:nvSpPr>
      <dsp:spPr>
        <a:xfrm>
          <a:off x="5431512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Feature engineering </a:t>
          </a:r>
          <a:r>
            <a:rPr lang="en-US" sz="1600" kern="1200"/>
            <a:t>for selecting most related columns.</a:t>
          </a:r>
        </a:p>
      </dsp:txBody>
      <dsp:txXfrm>
        <a:off x="5431512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8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9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50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922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9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7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73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8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25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0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85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0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71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3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1AF337-5571-4A57-8A8D-DD23E605DA12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A414C4-ADB7-41D5-AAB6-1236D8A3E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62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9423-BB12-ADA5-C3C3-C5F138801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810936"/>
            <a:ext cx="5806440" cy="5294582"/>
          </a:xfrm>
        </p:spPr>
        <p:txBody>
          <a:bodyPr wrap="square">
            <a:normAutofit/>
          </a:bodyPr>
          <a:lstStyle/>
          <a:p>
            <a:pPr algn="l"/>
            <a:r>
              <a:rPr lang="en-US" sz="5600" dirty="0"/>
              <a:t>Automated Bug Classification Using Machine Learning</a:t>
            </a:r>
            <a:endParaRPr lang="en-IN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77F2D-6169-AAA0-2036-8F0D9B6EE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79" y="3928905"/>
            <a:ext cx="7335297" cy="2743200"/>
          </a:xfrm>
        </p:spPr>
        <p:txBody>
          <a:bodyPr>
            <a:noAutofit/>
          </a:bodyPr>
          <a:lstStyle/>
          <a:p>
            <a:pPr algn="l"/>
            <a:r>
              <a:rPr lang="en-IN" sz="1800" i="0" u="none" strike="noStrike" baseline="0" dirty="0"/>
              <a:t>Group 03 </a:t>
            </a:r>
          </a:p>
          <a:p>
            <a:pPr algn="l"/>
            <a:r>
              <a:rPr lang="en-IN" sz="1800" i="0" u="none" strike="noStrike" baseline="0" dirty="0"/>
              <a:t>Sujith Madhusudhana (</a:t>
            </a:r>
            <a:r>
              <a:rPr lang="en-IN" sz="1800" i="0" u="none" strike="noStrike" baseline="0" dirty="0" err="1"/>
              <a:t>madhusus</a:t>
            </a:r>
            <a:r>
              <a:rPr lang="en-IN" sz="1800" i="0" u="none" strike="noStrike" baseline="0" dirty="0"/>
              <a:t>) </a:t>
            </a:r>
            <a:br>
              <a:rPr lang="en-IN" sz="1800" i="0" u="none" strike="noStrike" baseline="0" dirty="0"/>
            </a:br>
            <a:r>
              <a:rPr lang="en-IN" sz="1800" i="0" u="none" strike="noStrike" baseline="0" dirty="0"/>
              <a:t>Namita Sanjay Kajave (</a:t>
            </a:r>
            <a:r>
              <a:rPr lang="en-IN" sz="1800" i="0" u="none" strike="noStrike" baseline="0" dirty="0" err="1"/>
              <a:t>nkajave</a:t>
            </a:r>
            <a:r>
              <a:rPr lang="en-IN" sz="1800" i="0" u="none" strike="noStrike" baseline="0" dirty="0"/>
              <a:t>)</a:t>
            </a:r>
            <a:br>
              <a:rPr lang="en-IN" sz="1800" i="0" u="none" strike="noStrike" baseline="0" dirty="0"/>
            </a:br>
            <a:r>
              <a:rPr lang="en-IN" sz="1800" i="0" u="none" strike="noStrike" baseline="0" dirty="0"/>
              <a:t>Riya Niraj Patel (rpatel54)</a:t>
            </a:r>
            <a:br>
              <a:rPr lang="en-IN" sz="1800" i="0" u="none" strike="noStrike" baseline="0" dirty="0"/>
            </a:br>
            <a:r>
              <a:rPr lang="en-IN" sz="1800" i="0" u="none" strike="noStrike" baseline="0" dirty="0"/>
              <a:t>Nandan Baban Patil (npatil3)</a:t>
            </a:r>
          </a:p>
          <a:p>
            <a:pPr algn="l"/>
            <a:r>
              <a:rPr lang="en-IN" sz="1800" dirty="0"/>
              <a:t>Course: Machine Learning, Computer Science</a:t>
            </a:r>
            <a:br>
              <a:rPr lang="en-IN" sz="1800" dirty="0"/>
            </a:br>
            <a:r>
              <a:rPr lang="en-IN" sz="1800" dirty="0"/>
              <a:t>Instructor: </a:t>
            </a:r>
            <a:r>
              <a:rPr lang="en-IN" sz="1800" i="0" dirty="0" err="1">
                <a:effectLst/>
              </a:rPr>
              <a:t>Dr.</a:t>
            </a:r>
            <a:r>
              <a:rPr lang="en-IN" sz="1800" i="0" dirty="0">
                <a:effectLst/>
              </a:rPr>
              <a:t> Qing Tian </a:t>
            </a:r>
            <a:endParaRPr lang="en-IN" sz="1800" i="0" u="none" strike="noStrike" baseline="0" dirty="0"/>
          </a:p>
          <a:p>
            <a:pPr algn="l"/>
            <a:endParaRPr lang="en-IN" sz="1800" i="0" u="none" strike="noStrike" baseline="0" dirty="0"/>
          </a:p>
          <a:p>
            <a:pPr algn="l"/>
            <a:br>
              <a:rPr lang="en-US" sz="1800" dirty="0"/>
            </a:br>
            <a:endParaRPr lang="en-IN" sz="1800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2B16149-A8BC-0A48-3FB8-BE349FB22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864" y="810936"/>
            <a:ext cx="4608576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3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265A-6DBC-A53E-6706-961BD290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IN" sz="4000" b="1">
                <a:solidFill>
                  <a:schemeClr val="tx1">
                    <a:lumMod val="95000"/>
                  </a:schemeClr>
                </a:solidFill>
              </a:rPr>
              <a:t>Tools and Requirements</a:t>
            </a:r>
            <a:br>
              <a:rPr lang="en-IN" sz="4000" b="1">
                <a:solidFill>
                  <a:schemeClr val="tx1">
                    <a:lumMod val="95000"/>
                  </a:schemeClr>
                </a:solidFill>
              </a:rPr>
            </a:br>
            <a:endParaRPr lang="en-IN" sz="40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4BC8-21D8-3765-0E19-8D530ED2C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>
                <a:solidFill>
                  <a:schemeClr val="tx1">
                    <a:lumMod val="95000"/>
                  </a:schemeClr>
                </a:solidFill>
              </a:rPr>
              <a:t>Language : </a:t>
            </a:r>
            <a:r>
              <a:rPr lang="en-IN" sz="2000">
                <a:solidFill>
                  <a:schemeClr val="tx1">
                    <a:lumMod val="95000"/>
                  </a:schemeClr>
                </a:solidFill>
              </a:rPr>
              <a:t>Python</a:t>
            </a:r>
          </a:p>
          <a:p>
            <a:r>
              <a:rPr lang="en-IN" sz="2000" b="1">
                <a:solidFill>
                  <a:schemeClr val="tx1">
                    <a:lumMod val="95000"/>
                  </a:schemeClr>
                </a:solidFill>
              </a:rPr>
              <a:t>Tools and Libraries Used</a:t>
            </a:r>
            <a:r>
              <a:rPr lang="en-IN" sz="200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IN" sz="2000">
                <a:solidFill>
                  <a:schemeClr val="tx1">
                    <a:lumMod val="95000"/>
                  </a:schemeClr>
                </a:solidFill>
              </a:rPr>
              <a:t>Pandas, numpy, sklearn.model_selection, sklearn.preprocessing, seabornmatplotlib.py, plotsklearn.feature_selection, sklearn.ensemble, sklearn.linear_model, sklearn.svm, sklearn.tree, sklearn.metrics, imblearn.over_sampling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>
                <a:solidFill>
                  <a:schemeClr val="tx1">
                    <a:lumMod val="95000"/>
                  </a:schemeClr>
                </a:solidFill>
              </a:rPr>
              <a:t>Data Split</a:t>
            </a:r>
            <a:r>
              <a:rPr lang="en-IN" sz="200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Training, and test sets.</a:t>
            </a:r>
            <a:endParaRPr lang="en-IN" sz="200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IN" sz="20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7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AABE-779B-7DAB-A1F3-91CC28E0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b="1">
                <a:solidFill>
                  <a:schemeClr val="tx1">
                    <a:lumMod val="95000"/>
                  </a:schemeClr>
                </a:solidFill>
              </a:rPr>
              <a:t>Model Training and Evaluation</a:t>
            </a:r>
            <a:br>
              <a:rPr lang="en-US" sz="4000" b="1">
                <a:solidFill>
                  <a:schemeClr val="tx1">
                    <a:lumMod val="95000"/>
                  </a:schemeClr>
                </a:solidFill>
              </a:rPr>
            </a:br>
            <a:endParaRPr lang="en-IN" sz="40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FF1A-7DED-F358-1B7B-B96C08EB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lumMod val="95000"/>
                  </a:schemeClr>
                </a:solidFill>
              </a:rPr>
              <a:t>Model Training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: Logistic Regression, SVM, Decision Tree, Random forest.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  - Best Model : Random Forest.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lumMod val="95000"/>
                  </a:schemeClr>
                </a:solidFill>
              </a:rPr>
              <a:t>Evaluation Metrics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: Accuracy, Precision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lumMod val="95000"/>
                  </a:schemeClr>
                </a:solidFill>
              </a:rPr>
              <a:t>Cross-validation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: F1 Score, Recall</a:t>
            </a:r>
            <a:endParaRPr lang="en-IN" sz="20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7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8B12-15D0-704F-4BA4-CF0B8DF1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598546"/>
            <a:ext cx="5806440" cy="25069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7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DB0C2445-6068-7262-FBEE-83ABAB4B5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864" y="810936"/>
            <a:ext cx="4608576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7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on top of a paper with a printed line graph">
            <a:extLst>
              <a:ext uri="{FF2B5EF4-FFF2-40B4-BE49-F238E27FC236}">
                <a16:creationId xmlns:a16="http://schemas.microsoft.com/office/drawing/2014/main" id="{0E24502A-D209-1AF9-F47C-C2A4DCDAD8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</a:blip>
          <a:srcRect t="15730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0B96DD-725A-A58C-9AD7-720E57DD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Result</a:t>
            </a:r>
          </a:p>
        </p:txBody>
      </p:sp>
      <p:pic>
        <p:nvPicPr>
          <p:cNvPr id="13" name="Picture 12" descr="A yellow line with numbers&#10;&#10;Description automatically generated">
            <a:extLst>
              <a:ext uri="{FF2B5EF4-FFF2-40B4-BE49-F238E27FC236}">
                <a16:creationId xmlns:a16="http://schemas.microsoft.com/office/drawing/2014/main" id="{BE781918-CA20-D8F7-45CB-4EEFE591A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7" y="916864"/>
            <a:ext cx="11726426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7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D rendering of game pieces tied together with a rope">
            <a:extLst>
              <a:ext uri="{FF2B5EF4-FFF2-40B4-BE49-F238E27FC236}">
                <a16:creationId xmlns:a16="http://schemas.microsoft.com/office/drawing/2014/main" id="{F85BB4FE-3E1C-E067-00C6-465AB250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48" r="41919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46D87-8D9B-CCB9-46E5-69936BAC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>
            <a:normAutofit/>
          </a:bodyPr>
          <a:lstStyle/>
          <a:p>
            <a:r>
              <a:rPr lang="en-US" sz="4200" b="1"/>
              <a:t>Challenges Faced</a:t>
            </a:r>
            <a:br>
              <a:rPr lang="en-US" sz="4200" b="1"/>
            </a:b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4088-6379-48E6-8332-3A5E2DA0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07979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Issues</a:t>
            </a:r>
            <a:r>
              <a:rPr lang="en-US" dirty="0"/>
              <a:t>: Imbalanced data classes and noisy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Modeling Challenges</a:t>
            </a:r>
            <a:r>
              <a:rPr lang="en-US" dirty="0"/>
              <a:t>: selecting model with least overfitting and more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Optimization</a:t>
            </a:r>
            <a:r>
              <a:rPr lang="en-US" dirty="0"/>
              <a:t>: Ensuring interpretability while achieving high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1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7A5C-932B-28F6-6686-B2D13EF6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8" y="365125"/>
            <a:ext cx="6651171" cy="1325563"/>
          </a:xfrm>
        </p:spPr>
        <p:txBody>
          <a:bodyPr>
            <a:normAutofit/>
          </a:bodyPr>
          <a:lstStyle/>
          <a:p>
            <a:r>
              <a:rPr lang="en-US" sz="4200" b="1"/>
              <a:t>Conclusion</a:t>
            </a:r>
            <a:br>
              <a:rPr lang="en-US" sz="4200" b="1"/>
            </a:b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1C19-A965-00D1-1244-26C8E866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1825625"/>
            <a:ext cx="6487886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 of Findings</a:t>
            </a:r>
            <a:r>
              <a:rPr lang="en-US" dirty="0"/>
              <a:t>: Automated bug classification enhances accuracy and reduces manual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Improved software quality, faster bug resolution, and informed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Real time application.</a:t>
            </a:r>
          </a:p>
          <a:p>
            <a:endParaRPr lang="en-IN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FDFFC1F1-3508-EF88-62CE-1B2EF948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741" r="3983" b="-1"/>
          <a:stretch/>
        </p:blipFill>
        <p:spPr>
          <a:xfrm>
            <a:off x="20" y="10"/>
            <a:ext cx="43433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6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DBDC9CF-A5C8-4B1A-453F-966F612A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37" r="47310" b="-1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7FD3C-4511-008F-DED8-0B3E2F28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>
            <a:normAutofit/>
          </a:bodyPr>
          <a:lstStyle/>
          <a:p>
            <a:r>
              <a:rPr lang="en-US" sz="4200" b="1"/>
              <a:t>Future Work</a:t>
            </a:r>
            <a:br>
              <a:rPr lang="en-US" sz="4200" b="1"/>
            </a:b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472C-37D4-D9B5-8555-249BF9CB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07979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Improvements</a:t>
            </a:r>
            <a:r>
              <a:rPr lang="en-US" sz="2200"/>
              <a:t>: </a:t>
            </a:r>
          </a:p>
          <a:p>
            <a:pPr marL="0" indent="0">
              <a:buNone/>
            </a:pPr>
            <a:r>
              <a:rPr lang="en-US" sz="2200"/>
              <a:t>   - Integrate with real-time software for dynamic tracking like Jira.</a:t>
            </a:r>
          </a:p>
          <a:p>
            <a:pPr marL="0" indent="0">
              <a:buNone/>
            </a:pPr>
            <a:r>
              <a:rPr lang="en-US" sz="2200"/>
              <a:t>   - Predict root causes of bugs.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Potential Applications</a:t>
            </a:r>
            <a:r>
              <a:rPr lang="en-US" sz="2200"/>
              <a:t>:</a:t>
            </a:r>
          </a:p>
          <a:p>
            <a:pPr marL="0" indent="0">
              <a:buNone/>
            </a:pPr>
            <a:r>
              <a:rPr lang="en-US" sz="2200"/>
              <a:t>  - Automated bug categorization and prioritization</a:t>
            </a:r>
          </a:p>
          <a:p>
            <a:pPr marL="0" indent="0">
              <a:buNone/>
            </a:pPr>
            <a:r>
              <a:rPr lang="en-US" sz="2200"/>
              <a:t>  - Faster bug resolution and software maintenance.</a:t>
            </a:r>
          </a:p>
          <a:p>
            <a:pPr marL="0" indent="0">
              <a:buNone/>
            </a:pPr>
            <a:r>
              <a:rPr lang="en-US" sz="2200"/>
              <a:t>  - Improved software testing and QA.</a:t>
            </a:r>
          </a:p>
          <a:p>
            <a:pPr marL="0" indent="0">
              <a:buNone/>
            </a:pPr>
            <a:r>
              <a:rPr lang="en-US" sz="2200"/>
              <a:t>  - Real-time bug detection in production.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70349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B549-C98E-70D2-DBAE-9442051E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800" b="1">
                <a:solidFill>
                  <a:schemeClr val="tx1">
                    <a:lumMod val="95000"/>
                  </a:schemeClr>
                </a:solidFill>
              </a:rPr>
              <a:t>Acknowledgements</a:t>
            </a:r>
            <a:br>
              <a:rPr lang="en-US" sz="2800" b="1">
                <a:solidFill>
                  <a:schemeClr val="tx1">
                    <a:lumMod val="95000"/>
                  </a:schemeClr>
                </a:solidFill>
              </a:rPr>
            </a:br>
            <a:endParaRPr lang="en-IN" sz="2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AD13-1B8C-938E-AA3D-C229AEFD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IN" sz="2000" b="1">
                <a:solidFill>
                  <a:schemeClr val="tx1">
                    <a:lumMod val="95000"/>
                  </a:schemeClr>
                </a:solidFill>
              </a:rPr>
              <a:t>Instructor: </a:t>
            </a:r>
            <a:r>
              <a:rPr lang="en-IN" sz="2000" i="0">
                <a:solidFill>
                  <a:schemeClr val="tx1">
                    <a:lumMod val="95000"/>
                  </a:schemeClr>
                </a:solidFill>
                <a:effectLst/>
              </a:rPr>
              <a:t>Dr. Qing Tian 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000" b="1" i="0">
                <a:solidFill>
                  <a:schemeClr val="tx1">
                    <a:lumMod val="95000"/>
                  </a:schemeClr>
                </a:solidFill>
                <a:effectLst/>
              </a:rPr>
              <a:t>Teaching Assistants: </a:t>
            </a:r>
            <a:br>
              <a:rPr lang="en-US" sz="200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000" b="0" i="0">
                <a:solidFill>
                  <a:schemeClr val="tx1">
                    <a:lumMod val="95000"/>
                  </a:schemeClr>
                </a:solidFill>
                <a:effectLst/>
              </a:rPr>
              <a:t>Ashima Sharma</a:t>
            </a:r>
            <a:br>
              <a:rPr lang="en-US" sz="2000" b="0" i="0">
                <a:solidFill>
                  <a:schemeClr val="tx1">
                    <a:lumMod val="95000"/>
                  </a:schemeClr>
                </a:solidFill>
                <a:effectLst/>
              </a:rPr>
            </a:br>
            <a:r>
              <a:rPr lang="en-US" sz="2000" b="0" i="0">
                <a:solidFill>
                  <a:schemeClr val="tx1">
                    <a:lumMod val="95000"/>
                  </a:schemeClr>
                </a:solidFill>
                <a:effectLst/>
              </a:rPr>
              <a:t>    Krishna Kanth Reddy Sattineni</a:t>
            </a:r>
            <a:endParaRPr lang="en-IN" sz="2000" i="0" u="none" strike="noStrike" baseline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ED9E-5B9C-6A3D-92DC-4272E40E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>
                <a:solidFill>
                  <a:schemeClr val="tx1">
                    <a:lumMod val="95000"/>
                  </a:schemeClr>
                </a:solidFill>
              </a:rPr>
              <a:t>Introduction</a:t>
            </a:r>
            <a:endParaRPr lang="en-US" sz="40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7068-7700-57C5-5DE9-ACDBBDA4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Detecting and classifying software bugs are vital processes in the software development lifecycle, significantly affecting the quality and dependability of software systems. </a:t>
            </a:r>
          </a:p>
          <a:p>
            <a:endParaRPr lang="en-US" sz="20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CDB0-794F-1D13-D7EE-9036F201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>
                <a:solidFill>
                  <a:schemeClr val="tx1"/>
                </a:solidFill>
              </a:rPr>
              <a:t>content</a:t>
            </a:r>
            <a:br>
              <a:rPr lang="en-US" sz="4200" b="1">
                <a:solidFill>
                  <a:schemeClr val="tx1"/>
                </a:solidFill>
              </a:rPr>
            </a:br>
            <a:endParaRPr lang="en-IN" sz="420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B9D30-0C23-21DB-AD33-3AD85AED9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985017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400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BD3B-88B6-F099-46DE-E5EC0355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Background</a:t>
            </a:r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37470-32C2-D35F-1105-EE97FA79F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59077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415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95CE-D32E-83D8-1DEF-7E0C8896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>
                <a:solidFill>
                  <a:schemeClr val="tx1"/>
                </a:solidFill>
              </a:rPr>
              <a:t>Problem Statement</a:t>
            </a:r>
            <a:br>
              <a:rPr lang="en-IN" sz="4200" b="1">
                <a:solidFill>
                  <a:schemeClr val="tx1"/>
                </a:solidFill>
              </a:rPr>
            </a:br>
            <a:endParaRPr lang="en-IN" sz="420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3BD28-092A-01ED-AB9A-31464778F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789554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055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F323-893C-0E7F-CF0F-E4B64ACC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7924"/>
            <a:ext cx="10515600" cy="1279035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Objective</a:t>
            </a:r>
            <a:endParaRPr lang="en-IN" sz="480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E6BB5B-999D-5E4B-F8A3-6DF5D894E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205667"/>
              </p:ext>
            </p:extLst>
          </p:nvPr>
        </p:nvGraphicFramePr>
        <p:xfrm>
          <a:off x="960120" y="206477"/>
          <a:ext cx="10271760" cy="4935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08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9C56-3AE4-D9BD-5125-0817453D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b="1">
                <a:solidFill>
                  <a:schemeClr val="tx1">
                    <a:lumMod val="95000"/>
                  </a:schemeClr>
                </a:solidFill>
              </a:rPr>
              <a:t>Literature Review</a:t>
            </a:r>
            <a:br>
              <a:rPr lang="en-US" sz="4000" b="1">
                <a:solidFill>
                  <a:schemeClr val="tx1">
                    <a:lumMod val="95000"/>
                  </a:schemeClr>
                </a:solidFill>
              </a:rPr>
            </a:br>
            <a:endParaRPr lang="en-IN" sz="40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9B41C9-A23C-EB16-A9A3-F1864AD86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lumMod val="95000"/>
                  </a:schemeClr>
                </a:solidFill>
              </a:rPr>
              <a:t>Existing Approaches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     - Use of decision trees and random forests for classification tasks.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     - Advantages of interpretability (decision trees) vs. accuracy and robustness (random forests).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lumMod val="95000"/>
                  </a:schemeClr>
                </a:solidFill>
              </a:rPr>
              <a:t>Gaps in Existing Solutions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     - Overfitting issues in decision trees.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     - Limited interpretability in ensemble methods like random forests.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     - Challenges in handling unstructured and imbalanced datasets.</a:t>
            </a:r>
          </a:p>
          <a:p>
            <a:pPr marL="0" indent="0">
              <a:buNone/>
            </a:pPr>
            <a:endParaRPr lang="en-IN" sz="20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6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0F93-1E8A-481A-68D2-1A1325FB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Problem Definition</a:t>
            </a:r>
            <a:br>
              <a:rPr lang="en-US" sz="4000" b="1" dirty="0">
                <a:solidFill>
                  <a:schemeClr val="tx1">
                    <a:lumMod val="95000"/>
                  </a:schemeClr>
                </a:solidFill>
              </a:rPr>
            </a:br>
            <a:endParaRPr lang="en-IN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C5C1-F0CB-8BFE-9099-8218608F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lumMod val="95000"/>
                  </a:schemeClr>
                </a:solidFill>
              </a:rPr>
              <a:t>Bug Data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IN" sz="2000" b="0" i="0">
                <a:solidFill>
                  <a:schemeClr val="tx1">
                    <a:lumMod val="95000"/>
                  </a:schemeClr>
                </a:solidFill>
                <a:effectLst/>
              </a:rPr>
              <a:t>'Reporter', 'Assignee', 'Components’, FirstCommentDate', 'LastCommentDate', 'FirstAttachmentDate', 'LastAttachmentDate'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lumMod val="95000"/>
                  </a:schemeClr>
                </a:solidFill>
              </a:rPr>
              <a:t>Target Class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: Priority (Minor or Major).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lumMod val="95000"/>
                  </a:schemeClr>
                </a:solidFill>
              </a:rPr>
              <a:t>Challenges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   - </a:t>
            </a:r>
            <a:r>
              <a:rPr lang="en-IN" sz="2000">
                <a:solidFill>
                  <a:schemeClr val="tx1">
                    <a:lumMod val="95000"/>
                  </a:schemeClr>
                </a:solidFill>
              </a:rPr>
              <a:t>Imbalanced datasets.</a:t>
            </a:r>
          </a:p>
          <a:p>
            <a:pPr marL="0" indent="0">
              <a:buNone/>
            </a:pPr>
            <a:r>
              <a:rPr lang="en-IN" sz="2000">
                <a:solidFill>
                  <a:schemeClr val="tx1">
                    <a:lumMod val="95000"/>
                  </a:schemeClr>
                </a:solidFill>
              </a:rPr>
              <a:t>    - 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Noisy and incomplete bug descriptions.</a:t>
            </a:r>
            <a:endParaRPr lang="en-IN" sz="200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IN" sz="2000">
                <a:solidFill>
                  <a:schemeClr val="tx1">
                    <a:lumMod val="95000"/>
                  </a:schemeClr>
                </a:solidFill>
              </a:rPr>
              <a:t>    - Scalability.</a:t>
            </a:r>
          </a:p>
        </p:txBody>
      </p:sp>
    </p:spTree>
    <p:extLst>
      <p:ext uri="{BB962C8B-B14F-4D97-AF65-F5344CB8AC3E}">
        <p14:creationId xmlns:p14="http://schemas.microsoft.com/office/powerpoint/2010/main" val="7934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536B-5293-0727-DD49-398B9C03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>
                <a:solidFill>
                  <a:schemeClr val="tx1"/>
                </a:solidFill>
              </a:rPr>
              <a:t>Solution Approach</a:t>
            </a:r>
            <a:br>
              <a:rPr lang="en-US" sz="4200" b="1">
                <a:solidFill>
                  <a:schemeClr val="tx1"/>
                </a:solidFill>
              </a:rPr>
            </a:br>
            <a:endParaRPr lang="en-IN" sz="420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ABFB5-9CEB-205F-4F09-4A403960B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582846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5324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212</TotalTime>
  <Words>595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Depth</vt:lpstr>
      <vt:lpstr>Automated Bug Classification Using Machine Learning</vt:lpstr>
      <vt:lpstr>Introduction</vt:lpstr>
      <vt:lpstr>content </vt:lpstr>
      <vt:lpstr>Background</vt:lpstr>
      <vt:lpstr>Problem Statement </vt:lpstr>
      <vt:lpstr>Objective</vt:lpstr>
      <vt:lpstr>Literature Review </vt:lpstr>
      <vt:lpstr>Problem Definition </vt:lpstr>
      <vt:lpstr>Solution Approach </vt:lpstr>
      <vt:lpstr>Tools and Requirements </vt:lpstr>
      <vt:lpstr>Model Training and Evaluation </vt:lpstr>
      <vt:lpstr>Demo</vt:lpstr>
      <vt:lpstr>Result</vt:lpstr>
      <vt:lpstr>Challenges Faced </vt:lpstr>
      <vt:lpstr>Conclusion </vt:lpstr>
      <vt:lpstr>Future Work </vt:lpstr>
      <vt:lpstr>Acknowledgements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Kajave, Namita Sanjay</dc:creator>
  <cp:lastModifiedBy>Kajave, Namita Sanjay</cp:lastModifiedBy>
  <cp:revision>13</cp:revision>
  <dcterms:created xsi:type="dcterms:W3CDTF">2024-12-06T19:29:22Z</dcterms:created>
  <dcterms:modified xsi:type="dcterms:W3CDTF">2024-12-09T03:17:20Z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e7542bc-63e5-412b-b0a0-d9586028a7d0_Enabled">
    <vt:lpwstr>true</vt:lpwstr>
  </property>
  <property fmtid="{D5CDD505-2E9C-101B-9397-08002B2CF9AE}" pid="3" name="MSIP_Label_ae7542bc-63e5-412b-b0a0-d9586028a7d0_SetDate">
    <vt:lpwstr>2024-12-09T01:06:22Z</vt:lpwstr>
  </property>
  <property fmtid="{D5CDD505-2E9C-101B-9397-08002B2CF9AE}" pid="4" name="MSIP_Label_ae7542bc-63e5-412b-b0a0-d9586028a7d0_Method">
    <vt:lpwstr>Standard</vt:lpwstr>
  </property>
  <property fmtid="{D5CDD505-2E9C-101B-9397-08002B2CF9AE}" pid="5" name="MSIP_Label_ae7542bc-63e5-412b-b0a0-d9586028a7d0_Name">
    <vt:lpwstr>Sensitive</vt:lpwstr>
  </property>
  <property fmtid="{D5CDD505-2E9C-101B-9397-08002B2CF9AE}" pid="6" name="MSIP_Label_ae7542bc-63e5-412b-b0a0-d9586028a7d0_SiteId">
    <vt:lpwstr>d8999fe4-76af-40b3-b435-1d8977abc08c</vt:lpwstr>
  </property>
  <property fmtid="{D5CDD505-2E9C-101B-9397-08002B2CF9AE}" pid="7" name="MSIP_Label_ae7542bc-63e5-412b-b0a0-d9586028a7d0_ActionId">
    <vt:lpwstr>6609ee7b-0840-4e83-98f6-cbcd90e3e552</vt:lpwstr>
  </property>
  <property fmtid="{D5CDD505-2E9C-101B-9397-08002B2CF9AE}" pid="8" name="MSIP_Label_ae7542bc-63e5-412b-b0a0-d9586028a7d0_ContentBits">
    <vt:lpwstr>0</vt:lpwstr>
  </property>
</Properties>
</file>