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1" r:id="rId7"/>
    <p:sldId id="262" r:id="rId8"/>
    <p:sldId id="263" r:id="rId9"/>
    <p:sldId id="264" r:id="rId10"/>
    <p:sldId id="265" r:id="rId11"/>
    <p:sldId id="266"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40" autoAdjust="0"/>
  </p:normalViewPr>
  <p:slideViewPr>
    <p:cSldViewPr>
      <p:cViewPr varScale="1">
        <p:scale>
          <a:sx n="74" d="100"/>
          <a:sy n="74" d="100"/>
        </p:scale>
        <p:origin x="-55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 name="Rectangle 8" hidden="1"/>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3" name="Rectangl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Rectangl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839E2D99-3995-42F4-BDB1-F15A1790994B}" type="datetime">
              <a:rPr lang="en-IN" sz="900" b="0" strike="noStrike" spc="-1">
                <a:solidFill>
                  <a:srgbClr val="FFFFFF"/>
                </a:solidFill>
                <a:latin typeface="Calibri"/>
              </a:rPr>
              <a:pPr>
                <a:lnSpc>
                  <a:spcPct val="100000"/>
                </a:lnSpc>
              </a:pPr>
              <a:t>20-07-2022</a:t>
            </a:fld>
            <a:endParaRPr lang="en-IN" sz="900" b="0" strike="noStrike" spc="-1">
              <a:latin typeface="Times New Roman"/>
            </a:endParaRPr>
          </a:p>
        </p:txBody>
      </p:sp>
      <p:sp>
        <p:nvSpPr>
          <p:cNvPr id="6" name="PlaceHolder 2"/>
          <p:cNvSpPr>
            <a:spLocks noGrp="1"/>
          </p:cNvSpPr>
          <p:nvPr>
            <p:ph type="ftr"/>
          </p:nvPr>
        </p:nvSpPr>
        <p:spPr>
          <a:xfrm>
            <a:off x="3686040" y="6459840"/>
            <a:ext cx="4822560" cy="364680"/>
          </a:xfrm>
          <a:prstGeom prst="rect">
            <a:avLst/>
          </a:prstGeom>
        </p:spPr>
        <p:txBody>
          <a:bodyPr anchor="ctr">
            <a:noAutofit/>
          </a:bodyPr>
          <a:lstStyle/>
          <a:p>
            <a:endParaRPr lang="en-IN" sz="2400" b="0" strike="noStrike" spc="-1">
              <a:latin typeface="Times New Roman"/>
            </a:endParaRPr>
          </a:p>
        </p:txBody>
      </p:sp>
      <p:sp>
        <p:nvSpPr>
          <p:cNvPr id="7" name="PlaceHolder 3"/>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4CE680B4-2335-410F-96C4-D8444787BAA4}" type="slidenum">
              <a:rPr lang="en-IN" sz="1050" b="0" strike="noStrike" spc="-1">
                <a:solidFill>
                  <a:srgbClr val="FFFFFF"/>
                </a:solidFill>
                <a:latin typeface="Calibri"/>
              </a:rPr>
              <a:pPr algn="r">
                <a:lnSpc>
                  <a:spcPct val="100000"/>
                </a:lnSpc>
              </a:pPr>
              <a:t>‹#›</a:t>
            </a:fld>
            <a:endParaRPr lang="en-IN" sz="1050" b="0" strike="noStrike" spc="-1">
              <a:latin typeface="Times New Roman"/>
            </a:endParaRPr>
          </a:p>
        </p:txBody>
      </p:sp>
      <p:sp>
        <p:nvSpPr>
          <p:cNvPr id="8"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7" name="Rectangle 8"/>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49" name="PlaceHolder 1"/>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0" name="PlaceHolder 2"/>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D34817"/>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D34817"/>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D34817"/>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D34817"/>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D34817"/>
              </a:buClr>
              <a:buFont typeface="Calibri"/>
              <a:buChar char="◦"/>
            </a:pPr>
            <a:r>
              <a:rPr lang="en-US" sz="1400" b="0" strike="noStrike" spc="-1">
                <a:solidFill>
                  <a:srgbClr val="404040"/>
                </a:solidFill>
                <a:latin typeface="Calibri"/>
              </a:rPr>
              <a:t>Fifth level</a:t>
            </a:r>
          </a:p>
        </p:txBody>
      </p:sp>
      <p:sp>
        <p:nvSpPr>
          <p:cNvPr id="51" name="PlaceHolder 3"/>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E68D8CDC-C408-470A-B570-6BC583A707A4}" type="datetime">
              <a:rPr lang="en-IN" sz="900" b="0" strike="noStrike" spc="-1">
                <a:solidFill>
                  <a:srgbClr val="FFFFFF"/>
                </a:solidFill>
                <a:latin typeface="Calibri"/>
              </a:rPr>
              <a:pPr>
                <a:lnSpc>
                  <a:spcPct val="100000"/>
                </a:lnSpc>
              </a:pPr>
              <a:t>20-07-2022</a:t>
            </a:fld>
            <a:endParaRPr lang="en-IN" sz="900" b="0" strike="noStrike" spc="-1">
              <a:latin typeface="Times New Roman"/>
            </a:endParaRPr>
          </a:p>
        </p:txBody>
      </p:sp>
      <p:sp>
        <p:nvSpPr>
          <p:cNvPr id="52" name="PlaceHolder 4"/>
          <p:cNvSpPr>
            <a:spLocks noGrp="1"/>
          </p:cNvSpPr>
          <p:nvPr>
            <p:ph type="ftr"/>
          </p:nvPr>
        </p:nvSpPr>
        <p:spPr>
          <a:xfrm>
            <a:off x="3686040" y="6459840"/>
            <a:ext cx="4822560" cy="364680"/>
          </a:xfrm>
          <a:prstGeom prst="rect">
            <a:avLst/>
          </a:prstGeom>
        </p:spPr>
        <p:txBody>
          <a:bodyPr anchor="ctr">
            <a:noAutofit/>
          </a:bodyPr>
          <a:lstStyle/>
          <a:p>
            <a:endParaRPr lang="en-IN" sz="2400" b="0" strike="noStrike" spc="-1">
              <a:latin typeface="Times New Roman"/>
            </a:endParaRPr>
          </a:p>
        </p:txBody>
      </p:sp>
      <p:sp>
        <p:nvSpPr>
          <p:cNvPr id="53" name="PlaceHolder 5"/>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61A47FFA-2962-41DB-ACEB-C64E6D0AE2A0}" type="slidenum">
              <a:rPr lang="en-IN" sz="1050" b="0" strike="noStrike" spc="-1">
                <a:solidFill>
                  <a:srgbClr val="FFFFFF"/>
                </a:solidFill>
                <a:latin typeface="Calibri"/>
              </a:rPr>
              <a:pPr algn="r">
                <a:lnSpc>
                  <a:spcPct val="100000"/>
                </a:lnSpc>
              </a:pPr>
              <a:t>‹#›</a:t>
            </a:fld>
            <a:endParaRPr lang="en-IN"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6"/>
          <p:cNvSpPr/>
          <p:nvPr/>
        </p:nvSpPr>
        <p:spPr>
          <a:xfrm>
            <a:off x="994320" y="202320"/>
            <a:ext cx="10200240" cy="301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0" strike="noStrike" spc="-1">
                <a:solidFill>
                  <a:srgbClr val="000000"/>
                </a:solidFill>
                <a:latin typeface="Calibri"/>
              </a:rPr>
              <a:t>Don Bosco Institute of Technology, Mysore road, Kumbalagodu,Bangalore</a:t>
            </a:r>
            <a:endParaRPr lang="en-IN" sz="3200" b="0" strike="noStrike" spc="-1">
              <a:latin typeface="Arial"/>
            </a:endParaRPr>
          </a:p>
          <a:p>
            <a:pPr algn="ctr">
              <a:lnSpc>
                <a:spcPct val="100000"/>
              </a:lnSpc>
            </a:pPr>
            <a:r>
              <a:rPr lang="en-IN" sz="2800" b="0" strike="noStrike" spc="-1">
                <a:solidFill>
                  <a:srgbClr val="000000"/>
                </a:solidFill>
                <a:latin typeface="Calibri"/>
              </a:rPr>
              <a:t>Department of Information Science and Engineering</a:t>
            </a:r>
            <a:endParaRPr lang="en-IN" sz="2800" b="0" strike="noStrike" spc="-1">
              <a:latin typeface="Arial"/>
            </a:endParaRPr>
          </a:p>
          <a:p>
            <a:pPr algn="ctr">
              <a:lnSpc>
                <a:spcPct val="100000"/>
              </a:lnSpc>
            </a:pPr>
            <a:r>
              <a:rPr lang="en-US" sz="3200" b="0" strike="noStrike" spc="-1">
                <a:solidFill>
                  <a:srgbClr val="000000"/>
                </a:solidFill>
                <a:latin typeface="Calibri"/>
              </a:rPr>
              <a:t>	</a:t>
            </a:r>
            <a:endParaRPr lang="en-IN" sz="3200" b="0" strike="noStrike" spc="-1">
              <a:latin typeface="Arial"/>
            </a:endParaRPr>
          </a:p>
          <a:p>
            <a:pPr algn="ctr">
              <a:lnSpc>
                <a:spcPct val="100000"/>
              </a:lnSpc>
            </a:pPr>
            <a:r>
              <a:rPr lang="en-US" sz="3200" b="0" strike="noStrike" spc="-1">
                <a:solidFill>
                  <a:srgbClr val="000000"/>
                </a:solidFill>
                <a:latin typeface="Calibri"/>
              </a:rPr>
              <a:t>6th Semester File Structure Mini Project(18ISL67)</a:t>
            </a:r>
            <a:endParaRPr lang="en-IN" sz="3200" b="0" strike="noStrike" spc="-1">
              <a:latin typeface="Arial"/>
            </a:endParaRPr>
          </a:p>
          <a:p>
            <a:pPr algn="just">
              <a:lnSpc>
                <a:spcPct val="100000"/>
              </a:lnSpc>
            </a:pPr>
            <a:r>
              <a:rPr lang="en-US" sz="3200" b="0" strike="noStrike" spc="-1">
                <a:solidFill>
                  <a:srgbClr val="C49F92"/>
                </a:solidFill>
                <a:latin typeface="Calibri"/>
              </a:rPr>
              <a:t>		                   </a:t>
            </a:r>
            <a:r>
              <a:rPr lang="en-US" sz="3600" b="0" strike="noStrike" spc="-1">
                <a:solidFill>
                  <a:srgbClr val="D34817"/>
                </a:solidFill>
                <a:latin typeface="Calibri"/>
              </a:rPr>
              <a:t>TOURS AND TRAVELS </a:t>
            </a:r>
            <a:endParaRPr lang="en-IN" sz="3600" b="0" strike="noStrike" spc="-1">
              <a:latin typeface="Arial"/>
            </a:endParaRPr>
          </a:p>
        </p:txBody>
      </p:sp>
      <p:sp>
        <p:nvSpPr>
          <p:cNvPr id="135" name="Rectangle 7"/>
          <p:cNvSpPr/>
          <p:nvPr/>
        </p:nvSpPr>
        <p:spPr>
          <a:xfrm>
            <a:off x="444240" y="4088880"/>
            <a:ext cx="335664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u="sng" strike="noStrike" spc="-1" dirty="0" smtClean="0">
                <a:solidFill>
                  <a:srgbClr val="D34817"/>
                </a:solidFill>
                <a:uFillTx/>
                <a:latin typeface="Calibri"/>
              </a:rPr>
              <a:t>PRESENTED BY:</a:t>
            </a:r>
          </a:p>
          <a:p>
            <a:pPr algn="ctr">
              <a:lnSpc>
                <a:spcPct val="100000"/>
              </a:lnSpc>
            </a:pPr>
            <a:r>
              <a:rPr lang="en-IN" sz="2400" b="0" strike="noStrike" spc="-1" dirty="0" smtClean="0">
                <a:latin typeface="Arial"/>
              </a:rPr>
              <a:t>SUJITH M and SRUSTIK B T</a:t>
            </a:r>
            <a:endParaRPr lang="en-IN" sz="2400" b="0" strike="noStrike" spc="-1" dirty="0">
              <a:latin typeface="Arial"/>
            </a:endParaRPr>
          </a:p>
          <a:p>
            <a:pPr algn="ctr">
              <a:lnSpc>
                <a:spcPct val="100000"/>
              </a:lnSpc>
            </a:pPr>
            <a:r>
              <a:rPr lang="en-IN" sz="2400" b="0" strike="noStrike" spc="-1" dirty="0" smtClean="0">
                <a:solidFill>
                  <a:srgbClr val="000000"/>
                </a:solidFill>
                <a:latin typeface="Calibri"/>
              </a:rPr>
              <a:t>(1DB19IS091)</a:t>
            </a:r>
          </a:p>
          <a:p>
            <a:pPr algn="ctr">
              <a:lnSpc>
                <a:spcPct val="100000"/>
              </a:lnSpc>
            </a:pPr>
            <a:r>
              <a:rPr lang="en-IN" sz="2400" b="0" strike="noStrike" spc="-1" dirty="0" smtClean="0">
                <a:solidFill>
                  <a:srgbClr val="000000"/>
                </a:solidFill>
                <a:latin typeface="Calibri"/>
              </a:rPr>
              <a:t>(1DB19IS089)</a:t>
            </a:r>
            <a:endParaRPr lang="en-IN" sz="2400" b="0" strike="noStrike" spc="-1" dirty="0">
              <a:latin typeface="Arial"/>
            </a:endParaRPr>
          </a:p>
        </p:txBody>
      </p:sp>
      <p:sp>
        <p:nvSpPr>
          <p:cNvPr id="136" name="Content Placeholder 3"/>
          <p:cNvSpPr/>
          <p:nvPr/>
        </p:nvSpPr>
        <p:spPr>
          <a:xfrm>
            <a:off x="8205120" y="4029840"/>
            <a:ext cx="3720960" cy="212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0" algn="l"/>
              </a:tabLst>
            </a:pPr>
            <a:r>
              <a:rPr lang="en-IN" sz="1800" b="1" u="sng" strike="noStrike" spc="-1">
                <a:solidFill>
                  <a:srgbClr val="D34817"/>
                </a:solidFill>
                <a:uFillTx/>
                <a:latin typeface="Calibri"/>
              </a:rPr>
              <a:t>GUIDED BY:</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Prof. Deepika A B</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Asst. Professor</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Department of ISE</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DBIT</a:t>
            </a:r>
            <a:endParaRPr lang="en-IN" sz="1800" b="0" strike="noStrike" spc="-1">
              <a:latin typeface="Arial"/>
            </a:endParaRPr>
          </a:p>
        </p:txBody>
      </p:sp>
      <p:pic>
        <p:nvPicPr>
          <p:cNvPr id="137" name="Picture 9" descr="Major Changes In VTU&amp;#39;s Schemes - Careerindia"/>
          <p:cNvPicPr/>
          <p:nvPr/>
        </p:nvPicPr>
        <p:blipFill>
          <a:blip r:embed="rId2" cstate="print"/>
          <a:stretch/>
        </p:blipFill>
        <p:spPr>
          <a:xfrm>
            <a:off x="170280" y="254160"/>
            <a:ext cx="1647720" cy="1235880"/>
          </a:xfrm>
          <a:prstGeom prst="rect">
            <a:avLst/>
          </a:prstGeom>
          <a:ln w="0">
            <a:noFill/>
          </a:ln>
        </p:spPr>
      </p:pic>
      <p:pic>
        <p:nvPicPr>
          <p:cNvPr id="138" name="Picture 10" descr="Don Bosco Institute of Technology, Bangalore: Courses, Fee, Cutoff,  Placement, Admission, Address"/>
          <p:cNvPicPr/>
          <p:nvPr/>
        </p:nvPicPr>
        <p:blipFill>
          <a:blip r:embed="rId3" cstate="print"/>
          <a:stretch/>
        </p:blipFill>
        <p:spPr>
          <a:xfrm>
            <a:off x="10504800" y="202320"/>
            <a:ext cx="1162080" cy="133956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3"/>
          <p:cNvSpPr/>
          <p:nvPr/>
        </p:nvSpPr>
        <p:spPr>
          <a:xfrm>
            <a:off x="2456280" y="2837520"/>
            <a:ext cx="6642360" cy="76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                                     </a:t>
            </a:r>
            <a:r>
              <a:rPr lang="en-US" sz="4400" b="1" strike="noStrike" spc="-1">
                <a:solidFill>
                  <a:srgbClr val="000000"/>
                </a:solidFill>
                <a:latin typeface="Calibri"/>
              </a:rPr>
              <a:t>THANK YOU</a:t>
            </a:r>
            <a:endParaRPr lang="en-IN" sz="4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p:nvPr/>
        </p:nvSpPr>
        <p:spPr>
          <a:xfrm>
            <a:off x="3473640" y="405360"/>
            <a:ext cx="4954320" cy="87444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gn="ctr">
              <a:lnSpc>
                <a:spcPct val="85000"/>
              </a:lnSpc>
            </a:pPr>
            <a:r>
              <a:rPr lang="en-US" sz="4800" b="0" strike="noStrike" spc="-52">
                <a:solidFill>
                  <a:srgbClr val="9B2D1F"/>
                </a:solidFill>
                <a:latin typeface="Calibri Light"/>
              </a:rPr>
              <a:t>AGENDA</a:t>
            </a:r>
            <a:endParaRPr lang="en-IN" sz="4800" b="0" strike="noStrike" spc="-1">
              <a:latin typeface="Arial"/>
            </a:endParaRPr>
          </a:p>
        </p:txBody>
      </p:sp>
      <p:sp>
        <p:nvSpPr>
          <p:cNvPr id="140" name="Straight Connector 2"/>
          <p:cNvSpPr/>
          <p:nvPr/>
        </p:nvSpPr>
        <p:spPr>
          <a:xfrm>
            <a:off x="3362400" y="1248840"/>
            <a:ext cx="5202000" cy="360"/>
          </a:xfrm>
          <a:prstGeom prst="line">
            <a:avLst/>
          </a:prstGeom>
          <a:ln>
            <a:solidFill>
              <a:srgbClr val="E9E5DC">
                <a:lumMod val="60000"/>
                <a:lumOff val="40000"/>
              </a:srgbClr>
            </a:solidFill>
            <a:round/>
          </a:ln>
        </p:spPr>
        <p:style>
          <a:lnRef idx="3">
            <a:schemeClr val="accent4"/>
          </a:lnRef>
          <a:fillRef idx="0">
            <a:schemeClr val="accent4"/>
          </a:fillRef>
          <a:effectRef idx="2">
            <a:schemeClr val="accent4"/>
          </a:effectRef>
          <a:fontRef idx="minor"/>
        </p:style>
      </p:sp>
      <p:sp>
        <p:nvSpPr>
          <p:cNvPr id="141" name="Content Placeholder 3"/>
          <p:cNvSpPr/>
          <p:nvPr/>
        </p:nvSpPr>
        <p:spPr>
          <a:xfrm>
            <a:off x="1075680" y="1882440"/>
            <a:ext cx="10079280" cy="3994920"/>
          </a:xfrm>
          <a:prstGeom prst="rect">
            <a:avLst/>
          </a:prstGeom>
          <a:noFill/>
          <a:ln w="0">
            <a:noFill/>
          </a:ln>
        </p:spPr>
        <p:style>
          <a:lnRef idx="0">
            <a:scrgbClr r="0" g="0" b="0"/>
          </a:lnRef>
          <a:fillRef idx="0">
            <a:scrgbClr r="0" g="0" b="0"/>
          </a:fillRef>
          <a:effectRef idx="0">
            <a:scrgbClr r="0" g="0" b="0"/>
          </a:effectRef>
          <a:fontRef idx="minor"/>
        </p:style>
        <p:txBody>
          <a:bodyPr lIns="0" rIns="0">
            <a:normAutofit fontScale="25000" lnSpcReduction="20000"/>
          </a:bodyPr>
          <a:lstStyle/>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Abstract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smtClean="0">
                <a:solidFill>
                  <a:srgbClr val="404040"/>
                </a:solidFill>
                <a:latin typeface="Times New Roman"/>
              </a:rPr>
              <a:t>Introduction</a:t>
            </a:r>
            <a:endParaRPr lang="en-IN" sz="9600" b="0" strike="noStrike" spc="-1" dirty="0" smtClean="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Existing System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Disadvantages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Proposed System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Advantages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System Requirement    </a:t>
            </a:r>
            <a:r>
              <a:rPr lang="en-US" sz="8000" b="0" strike="noStrike" spc="-1" dirty="0">
                <a:solidFill>
                  <a:srgbClr val="404040"/>
                </a:solidFill>
                <a:latin typeface="Times New Roman"/>
              </a:rPr>
              <a:t>	                                                             </a:t>
            </a:r>
            <a:endParaRPr lang="en-IN" sz="8000" b="0" strike="noStrike" spc="-1" dirty="0">
              <a:latin typeface="Arial"/>
            </a:endParaRPr>
          </a:p>
          <a:p>
            <a:pPr marL="91440" indent="-91080">
              <a:lnSpc>
                <a:spcPct val="90000"/>
              </a:lnSpc>
              <a:spcBef>
                <a:spcPts val="1199"/>
              </a:spcBef>
              <a:spcAft>
                <a:spcPts val="201"/>
              </a:spcAft>
              <a:tabLst>
                <a:tab pos="0" algn="l"/>
              </a:tabLst>
            </a:pPr>
            <a:r>
              <a:rPr lang="en-US" sz="8000" b="0" strike="noStrike" spc="-1" dirty="0">
                <a:solidFill>
                  <a:srgbClr val="404040"/>
                </a:solidFill>
                <a:latin typeface="Times New Roman"/>
              </a:rPr>
              <a:t>                                                                                       </a:t>
            </a:r>
            <a:endParaRPr lang="en-IN" sz="8000" b="0" strike="noStrike" spc="-1" dirty="0">
              <a:latin typeface="Arial"/>
            </a:endParaRPr>
          </a:p>
          <a:p>
            <a:pPr marL="91440" indent="-91080">
              <a:lnSpc>
                <a:spcPct val="90000"/>
              </a:lnSpc>
              <a:spcBef>
                <a:spcPts val="1199"/>
              </a:spcBef>
              <a:spcAft>
                <a:spcPts val="201"/>
              </a:spcAft>
              <a:tabLst>
                <a:tab pos="0" algn="l"/>
              </a:tabLst>
            </a:pPr>
            <a:r>
              <a:rPr lang="en-US" sz="7200" b="1" strike="noStrike" spc="-1" dirty="0">
                <a:solidFill>
                  <a:srgbClr val="404040"/>
                </a:solidFill>
                <a:latin typeface="Calibri"/>
              </a:rPr>
              <a:t> </a:t>
            </a:r>
            <a:endParaRPr lang="en-IN" sz="7200" b="0" strike="noStrike" spc="-1" dirty="0">
              <a:latin typeface="Arial"/>
            </a:endParaRPr>
          </a:p>
          <a:p>
            <a:pPr>
              <a:lnSpc>
                <a:spcPct val="90000"/>
              </a:lnSpc>
              <a:spcBef>
                <a:spcPts val="1199"/>
              </a:spcBef>
              <a:spcAft>
                <a:spcPts val="201"/>
              </a:spcAft>
              <a:tabLst>
                <a:tab pos="0" algn="l"/>
              </a:tabLst>
            </a:pPr>
            <a:endParaRPr lang="en-IN" sz="72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3"/>
          <p:cNvSpPr txBox="1"/>
          <p:nvPr/>
        </p:nvSpPr>
        <p:spPr>
          <a:xfrm>
            <a:off x="1066680" y="791640"/>
            <a:ext cx="10058040" cy="100368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IN" sz="4800" b="1" strike="noStrike" spc="-52">
                <a:solidFill>
                  <a:srgbClr val="9B2D1F"/>
                </a:solidFill>
                <a:latin typeface="Calibri Light"/>
              </a:rPr>
              <a:t>ABSTRACT</a:t>
            </a:r>
            <a:r>
              <a:rPr lang="en-US" sz="4800" b="0" strike="noStrike" spc="-52">
                <a:solidFill>
                  <a:srgbClr val="404040"/>
                </a:solidFill>
                <a:latin typeface="Calibri Light"/>
              </a:rPr>
              <a:t> </a:t>
            </a:r>
            <a:endParaRPr lang="en-US" sz="4800" b="0" strike="noStrike" spc="-1">
              <a:solidFill>
                <a:srgbClr val="000000"/>
              </a:solidFill>
              <a:latin typeface="Calibri"/>
            </a:endParaRPr>
          </a:p>
        </p:txBody>
      </p:sp>
      <p:sp>
        <p:nvSpPr>
          <p:cNvPr id="143" name="Content Placeholder 11"/>
          <p:cNvSpPr txBox="1"/>
          <p:nvPr/>
        </p:nvSpPr>
        <p:spPr>
          <a:xfrm>
            <a:off x="1066680" y="2043000"/>
            <a:ext cx="10058040" cy="4189680"/>
          </a:xfrm>
          <a:prstGeom prst="rect">
            <a:avLst/>
          </a:prstGeom>
          <a:noFill/>
          <a:ln w="0">
            <a:noFill/>
          </a:ln>
        </p:spPr>
        <p:txBody>
          <a:bodyPr lIns="0" rIns="0">
            <a:normAutofit/>
          </a:bodyPr>
          <a:lstStyle/>
          <a:p>
            <a:pPr marL="91440" indent="-91080" algn="just">
              <a:lnSpc>
                <a:spcPct val="150000"/>
              </a:lnSpc>
              <a:spcBef>
                <a:spcPts val="1199"/>
              </a:spcBef>
              <a:spcAft>
                <a:spcPts val="201"/>
              </a:spcAft>
              <a:buClr>
                <a:srgbClr val="D34817"/>
              </a:buClr>
              <a:buFont typeface="Wingdings" charset="2"/>
              <a:buChar char=""/>
            </a:pPr>
            <a:r>
              <a:rPr lang="en-US" sz="2000" b="0" strike="noStrike" spc="-1" dirty="0" smtClean="0">
                <a:solidFill>
                  <a:srgbClr val="404040"/>
                </a:solidFill>
                <a:latin typeface="Calibri"/>
              </a:rPr>
              <a:t>The aim of this project is to provide a diabetes detector with basic C++ programming language</a:t>
            </a:r>
          </a:p>
          <a:p>
            <a:pPr marL="91440" indent="-91080" algn="just">
              <a:lnSpc>
                <a:spcPct val="150000"/>
              </a:lnSpc>
              <a:spcBef>
                <a:spcPts val="1199"/>
              </a:spcBef>
              <a:spcAft>
                <a:spcPts val="201"/>
              </a:spcAft>
              <a:buClr>
                <a:srgbClr val="D34817"/>
              </a:buClr>
              <a:buFont typeface="Wingdings" charset="2"/>
              <a:buChar char=""/>
            </a:pPr>
            <a:r>
              <a:rPr lang="en-US" sz="2000" b="0" strike="noStrike" spc="-1" dirty="0" smtClean="0">
                <a:solidFill>
                  <a:srgbClr val="404040"/>
                </a:solidFill>
                <a:latin typeface="Calibri"/>
              </a:rPr>
              <a:t>In this project we can add a new patient. In this project, the user can add, modify, delete, search 	and 	display the lists. Then can add more patient name and do the add modify, delete, search and display operation. To put in simple words diabetes detector can predict whether you have diabetes or not just by making the user answer some of the regular question though the detector might not entirely be 	accurate. With this you can also book your doctors appointment and the report which you got from the detector can be shown to your respective doctor.</a:t>
            </a:r>
            <a:endParaRPr lang="en-US" sz="2000" b="0" strike="noStrike" spc="-1" dirty="0">
              <a:solidFill>
                <a:srgbClr val="40404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p:nvPr/>
        </p:nvSpPr>
        <p:spPr>
          <a:xfrm>
            <a:off x="995040" y="361440"/>
            <a:ext cx="10290960" cy="145044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IN" sz="4800" b="1" strike="noStrike" spc="-52">
                <a:solidFill>
                  <a:srgbClr val="9B2D1F"/>
                </a:solidFill>
                <a:latin typeface="Calibri Light"/>
              </a:rPr>
              <a:t>INTRODUCTION</a:t>
            </a:r>
            <a:endParaRPr lang="en-US" sz="4800" b="0" strike="noStrike" spc="-1">
              <a:solidFill>
                <a:srgbClr val="000000"/>
              </a:solidFill>
              <a:latin typeface="Calibri"/>
            </a:endParaRPr>
          </a:p>
        </p:txBody>
      </p:sp>
      <p:sp>
        <p:nvSpPr>
          <p:cNvPr id="145" name="Content Placeholder 4"/>
          <p:cNvSpPr txBox="1"/>
          <p:nvPr/>
        </p:nvSpPr>
        <p:spPr>
          <a:xfrm>
            <a:off x="995040" y="2078640"/>
            <a:ext cx="10455480" cy="4023000"/>
          </a:xfrm>
          <a:prstGeom prst="rect">
            <a:avLst/>
          </a:prstGeom>
          <a:noFill/>
          <a:ln w="0">
            <a:noFill/>
          </a:ln>
        </p:spPr>
        <p:txBody>
          <a:bodyPr lIns="0" rIns="0">
            <a:normAutofit/>
          </a:bodyPr>
          <a:lstStyle/>
          <a:p>
            <a:pPr marL="75600" algn="just">
              <a:lnSpc>
                <a:spcPct val="150000"/>
              </a:lnSpc>
              <a:spcBef>
                <a:spcPts val="1199"/>
              </a:spcBef>
            </a:pPr>
            <a:r>
              <a:rPr lang="en-US" sz="2000" b="0" strike="noStrike" spc="-1" dirty="0" smtClean="0">
                <a:solidFill>
                  <a:srgbClr val="404040"/>
                </a:solidFill>
                <a:latin typeface="Calibri"/>
                <a:ea typeface="Times New Roman"/>
              </a:rPr>
              <a:t>Among several diseases and sufferings, many people are suffering from diabetes. With this computer based diabetes detection software, user will able to do their self-checkup without taking help of a doctor. Diabetes health care management system is not only useful for the patients it also helps to maintain the records about the patients details, appointment can be booked, can get any of the frequently asked queries cleared, it even gives a diet plan. </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3"/>
          <p:cNvSpPr txBox="1"/>
          <p:nvPr/>
        </p:nvSpPr>
        <p:spPr>
          <a:xfrm>
            <a:off x="1066680" y="824040"/>
            <a:ext cx="10058040" cy="957240"/>
          </a:xfrm>
          <a:prstGeom prst="rect">
            <a:avLst/>
          </a:prstGeom>
          <a:noFill/>
          <a:ln w="0">
            <a:noFill/>
          </a:ln>
        </p:spPr>
        <p:txBody>
          <a:bodyPr anchor="b">
            <a:noAutofit/>
          </a:bodyPr>
          <a:lstStyle/>
          <a:p>
            <a:pPr>
              <a:lnSpc>
                <a:spcPct val="85000"/>
              </a:lnSpc>
            </a:pPr>
            <a:r>
              <a:rPr lang="en-US" sz="4800" b="0" strike="noStrike" spc="-52">
                <a:solidFill>
                  <a:srgbClr val="9B2D1F"/>
                </a:solidFill>
                <a:latin typeface="Calibri Light"/>
              </a:rPr>
              <a:t>                   EXISTING SYSTEM</a:t>
            </a:r>
            <a:endParaRPr lang="en-US" sz="4800" b="0" strike="noStrike" spc="-1">
              <a:solidFill>
                <a:srgbClr val="000000"/>
              </a:solidFill>
              <a:latin typeface="Calibri"/>
            </a:endParaRPr>
          </a:p>
        </p:txBody>
      </p:sp>
      <p:sp>
        <p:nvSpPr>
          <p:cNvPr id="149" name="Content Placeholder 4"/>
          <p:cNvSpPr txBox="1"/>
          <p:nvPr/>
        </p:nvSpPr>
        <p:spPr>
          <a:xfrm>
            <a:off x="1066680" y="1781280"/>
            <a:ext cx="10058040" cy="4023000"/>
          </a:xfrm>
          <a:prstGeom prst="rect">
            <a:avLst/>
          </a:prstGeom>
          <a:noFill/>
          <a:ln w="0">
            <a:noFill/>
          </a:ln>
        </p:spPr>
        <p:txBody>
          <a:bodyPr lIns="0" rIns="0">
            <a:normAutofit fontScale="96500"/>
          </a:bodyPr>
          <a:lstStyle/>
          <a:p>
            <a:pPr algn="just">
              <a:lnSpc>
                <a:spcPct val="100000"/>
              </a:lnSpc>
              <a:spcBef>
                <a:spcPts val="1483"/>
              </a:spcBef>
              <a:spcAft>
                <a:spcPts val="485"/>
              </a:spcAft>
            </a:pPr>
            <a:r>
              <a:rPr lang="en-US" sz="3200" b="0" strike="noStrike" spc="-1" dirty="0">
                <a:solidFill>
                  <a:srgbClr val="404040"/>
                </a:solidFill>
                <a:latin typeface="Calibri"/>
                <a:ea typeface="Times New Roman"/>
              </a:rPr>
              <a:t>            In the existing system of </a:t>
            </a:r>
            <a:r>
              <a:rPr lang="en-US" sz="3200" spc="-1" dirty="0" smtClean="0">
                <a:solidFill>
                  <a:srgbClr val="404040"/>
                </a:solidFill>
                <a:latin typeface="Calibri"/>
                <a:ea typeface="Times New Roman"/>
              </a:rPr>
              <a:t>detector</a:t>
            </a:r>
            <a:r>
              <a:rPr lang="en-US" sz="3200" b="0" strike="noStrike" spc="-1" dirty="0" smtClean="0">
                <a:solidFill>
                  <a:srgbClr val="404040"/>
                </a:solidFill>
                <a:latin typeface="Calibri"/>
                <a:ea typeface="Times New Roman"/>
              </a:rPr>
              <a:t> </a:t>
            </a:r>
            <a:r>
              <a:rPr lang="en-US" sz="3200" b="0" strike="noStrike" spc="-1" dirty="0">
                <a:solidFill>
                  <a:srgbClr val="404040"/>
                </a:solidFill>
                <a:latin typeface="Calibri"/>
                <a:ea typeface="Times New Roman"/>
              </a:rPr>
              <a:t>user </a:t>
            </a:r>
            <a:r>
              <a:rPr lang="en-US" sz="3200" b="0" strike="noStrike" spc="-1" dirty="0" smtClean="0">
                <a:solidFill>
                  <a:srgbClr val="404040"/>
                </a:solidFill>
                <a:latin typeface="Calibri"/>
                <a:ea typeface="Times New Roman"/>
              </a:rPr>
              <a:t>can have to be physically present in an clinic or hospital in order to check whether he  has diabetes or not.</a:t>
            </a:r>
          </a:p>
          <a:p>
            <a:pPr algn="just">
              <a:lnSpc>
                <a:spcPct val="100000"/>
              </a:lnSpc>
              <a:spcBef>
                <a:spcPts val="1483"/>
              </a:spcBef>
              <a:spcAft>
                <a:spcPts val="485"/>
              </a:spcAft>
            </a:pPr>
            <a:r>
              <a:rPr lang="en-US" sz="3200" spc="-1" dirty="0" smtClean="0">
                <a:solidFill>
                  <a:srgbClr val="404040"/>
                </a:solidFill>
                <a:latin typeface="Calibri"/>
                <a:ea typeface="Microsoft YaHei"/>
              </a:rPr>
              <a:t>In the hospitals they will take the samples of his blood.</a:t>
            </a:r>
            <a:endParaRPr lang="en-US" sz="3200" b="0" strike="noStrike" spc="-1" dirty="0">
              <a:solidFill>
                <a:srgbClr val="404040"/>
              </a:solidFill>
              <a:latin typeface="Calibri"/>
              <a:ea typeface="Microsoft YaHe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p:nvPr/>
        </p:nvSpPr>
        <p:spPr>
          <a:xfrm>
            <a:off x="1204920" y="645480"/>
            <a:ext cx="10058040" cy="117216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DISADVANTAGES</a:t>
            </a:r>
            <a:endParaRPr lang="en-US" sz="4800" b="0" strike="noStrike" spc="-1">
              <a:solidFill>
                <a:srgbClr val="000000"/>
              </a:solidFill>
              <a:latin typeface="Calibri"/>
            </a:endParaRPr>
          </a:p>
        </p:txBody>
      </p:sp>
      <p:sp>
        <p:nvSpPr>
          <p:cNvPr id="151" name="Content Placeholder 2"/>
          <p:cNvSpPr txBox="1"/>
          <p:nvPr/>
        </p:nvSpPr>
        <p:spPr>
          <a:xfrm>
            <a:off x="1204920" y="2368440"/>
            <a:ext cx="10058040" cy="3030840"/>
          </a:xfrm>
          <a:prstGeom prst="rect">
            <a:avLst/>
          </a:prstGeom>
          <a:noFill/>
          <a:ln w="0">
            <a:noFill/>
          </a:ln>
        </p:spPr>
        <p:txBody>
          <a:bodyPr lIns="0" rIns="0">
            <a:noAutofit/>
          </a:bodyPr>
          <a:lstStyle/>
          <a:p>
            <a:pPr>
              <a:buFont typeface="Wingdings" pitchFamily="2" charset="2"/>
              <a:buChar char="Ø"/>
            </a:pPr>
            <a:r>
              <a:rPr lang="en-US" sz="2000" dirty="0"/>
              <a:t>It is too tiring to give computerized </a:t>
            </a:r>
            <a:r>
              <a:rPr lang="en-US" sz="2000" dirty="0" smtClean="0"/>
              <a:t>timing</a:t>
            </a:r>
          </a:p>
          <a:p>
            <a:pPr>
              <a:buFont typeface="Wingdings" pitchFamily="2" charset="2"/>
              <a:buChar char="Ø"/>
            </a:pPr>
            <a:r>
              <a:rPr lang="en-US" sz="2000" dirty="0" smtClean="0"/>
              <a:t>Security </a:t>
            </a:r>
            <a:r>
              <a:rPr lang="en-US" sz="2000" dirty="0"/>
              <a:t>Limitations</a:t>
            </a:r>
          </a:p>
          <a:p>
            <a:pPr>
              <a:buFont typeface="Wingdings" pitchFamily="2" charset="2"/>
              <a:buChar char="Ø"/>
            </a:pPr>
            <a:r>
              <a:rPr lang="en-US" sz="2000" dirty="0"/>
              <a:t>Only works on Intranet</a:t>
            </a:r>
          </a:p>
          <a:p>
            <a:pPr>
              <a:lnSpc>
                <a:spcPct val="90000"/>
              </a:lnSpc>
              <a:spcBef>
                <a:spcPts val="1199"/>
              </a:spcBef>
              <a:spcAft>
                <a:spcPts val="201"/>
              </a:spcAft>
            </a:pPr>
            <a:r>
              <a:rPr lang="en-US" sz="2000" b="0" strike="noStrike" spc="-1" dirty="0" smtClean="0">
                <a:solidFill>
                  <a:srgbClr val="404040"/>
                </a:solidFill>
                <a:latin typeface="Calibri"/>
                <a:ea typeface="Times New Roman"/>
              </a:rPr>
              <a:t>.</a:t>
            </a:r>
            <a:endParaRPr lang="en-US" sz="2000" b="0" strike="noStrike" spc="-1" dirty="0">
              <a:solidFill>
                <a:srgbClr val="40404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p:nvPr/>
        </p:nvSpPr>
        <p:spPr>
          <a:xfrm>
            <a:off x="1147320" y="742680"/>
            <a:ext cx="10058040" cy="107568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PROPOSED SYSTEM</a:t>
            </a:r>
            <a:endParaRPr lang="en-US" sz="4800" b="0" strike="noStrike" spc="-1">
              <a:solidFill>
                <a:srgbClr val="000000"/>
              </a:solidFill>
              <a:latin typeface="Calibri"/>
            </a:endParaRPr>
          </a:p>
        </p:txBody>
      </p:sp>
      <p:sp>
        <p:nvSpPr>
          <p:cNvPr id="153" name="Content Placeholder 2"/>
          <p:cNvSpPr txBox="1"/>
          <p:nvPr/>
        </p:nvSpPr>
        <p:spPr>
          <a:xfrm>
            <a:off x="1080000" y="1818360"/>
            <a:ext cx="10058040" cy="4301640"/>
          </a:xfrm>
          <a:prstGeom prst="rect">
            <a:avLst/>
          </a:prstGeom>
          <a:noFill/>
          <a:ln w="0">
            <a:noFill/>
          </a:ln>
        </p:spPr>
        <p:txBody>
          <a:bodyPr lIns="0" rIns="0">
            <a:normAutofit/>
          </a:bodyPr>
          <a:lstStyle/>
          <a:p>
            <a:pPr algn="just">
              <a:lnSpc>
                <a:spcPct val="90000"/>
              </a:lnSpc>
              <a:spcBef>
                <a:spcPts val="1199"/>
              </a:spcBef>
              <a:spcAft>
                <a:spcPts val="201"/>
              </a:spcAft>
            </a:pPr>
            <a:r>
              <a:rPr lang="en-US" sz="2000" b="0" strike="noStrike" spc="-1" dirty="0" smtClean="0">
                <a:solidFill>
                  <a:srgbClr val="404040"/>
                </a:solidFill>
                <a:latin typeface="Calibri"/>
              </a:rPr>
              <a:t>The project entitled “Diabetes Detector” can be implemented within the college or various department having their own department libraries. The Diabetes Detector can maintain the records of the books that are issued or deposited by the patients on time hence by reducing the searching time.</a:t>
            </a:r>
          </a:p>
          <a:p>
            <a:pPr algn="just">
              <a:lnSpc>
                <a:spcPct val="90000"/>
              </a:lnSpc>
              <a:spcBef>
                <a:spcPts val="1199"/>
              </a:spcBef>
              <a:spcAft>
                <a:spcPts val="201"/>
              </a:spcAft>
            </a:pPr>
            <a:r>
              <a:rPr lang="en-US" sz="2000" b="0" strike="noStrike" spc="-1" dirty="0" smtClean="0">
                <a:solidFill>
                  <a:srgbClr val="404040"/>
                </a:solidFill>
                <a:latin typeface="Calibri"/>
              </a:rPr>
              <a:t>Diabetes Detector can be used for,</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Adding  the a new patient</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Displaying  the patient details </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Searching   the patient details </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Modifying the patient details </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Deleting  the patient details</a:t>
            </a:r>
          </a:p>
          <a:p>
            <a:pPr algn="just">
              <a:lnSpc>
                <a:spcPct val="90000"/>
              </a:lnSpc>
              <a:spcBef>
                <a:spcPts val="1199"/>
              </a:spcBef>
              <a:spcAft>
                <a:spcPts val="201"/>
              </a:spcAft>
            </a:pPr>
            <a:endParaRPr lang="en-US" sz="2000" b="0" strike="noStrike" spc="-1" dirty="0">
              <a:solidFill>
                <a:srgbClr val="40404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p:nvPr/>
        </p:nvSpPr>
        <p:spPr>
          <a:xfrm>
            <a:off x="1168920" y="717120"/>
            <a:ext cx="10058040" cy="109152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ADVANTAGES</a:t>
            </a:r>
            <a:endParaRPr lang="en-US" sz="4800" b="0" strike="noStrike" spc="-1">
              <a:solidFill>
                <a:srgbClr val="000000"/>
              </a:solidFill>
              <a:latin typeface="Calibri"/>
            </a:endParaRPr>
          </a:p>
        </p:txBody>
      </p:sp>
      <p:sp>
        <p:nvSpPr>
          <p:cNvPr id="155" name="Content Placeholder 2"/>
          <p:cNvSpPr txBox="1"/>
          <p:nvPr/>
        </p:nvSpPr>
        <p:spPr>
          <a:xfrm>
            <a:off x="1168920" y="1962360"/>
            <a:ext cx="10058040" cy="4023000"/>
          </a:xfrm>
          <a:prstGeom prst="rect">
            <a:avLst/>
          </a:prstGeom>
          <a:noFill/>
          <a:ln w="0">
            <a:noFill/>
          </a:ln>
        </p:spPr>
        <p:txBody>
          <a:bodyPr lIns="0" rIns="0">
            <a:normAutofit/>
          </a:bodyPr>
          <a:lstStyle/>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Addition, deletion, modification of records as when needed. </a:t>
            </a: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Decreases the paper and labor work. </a:t>
            </a: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User can delete </a:t>
            </a:r>
            <a:r>
              <a:rPr lang="en-US" sz="2000" b="0" strike="noStrike" spc="-1" dirty="0" smtClean="0">
                <a:solidFill>
                  <a:srgbClr val="404040"/>
                </a:solidFill>
                <a:latin typeface="Calibri"/>
              </a:rPr>
              <a:t>the records.</a:t>
            </a:r>
            <a:endParaRPr lang="en-US" sz="2000" b="0" strike="noStrike" spc="-1" dirty="0">
              <a:solidFill>
                <a:srgbClr val="404040"/>
              </a:solidFill>
              <a:latin typeface="Calibri"/>
            </a:endParaRP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User details can be provided. </a:t>
            </a: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User-friendly error messages are provided wherever necessary.</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txBox="1"/>
          <p:nvPr/>
        </p:nvSpPr>
        <p:spPr>
          <a:xfrm>
            <a:off x="1186920" y="286560"/>
            <a:ext cx="10058040" cy="145044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SYSTEM REQUIREMENTS</a:t>
            </a:r>
            <a:endParaRPr lang="en-US" sz="4800" b="0" strike="noStrike" spc="-1">
              <a:solidFill>
                <a:srgbClr val="000000"/>
              </a:solidFill>
              <a:latin typeface="Calibri"/>
            </a:endParaRPr>
          </a:p>
        </p:txBody>
      </p:sp>
      <p:sp>
        <p:nvSpPr>
          <p:cNvPr id="157" name="Content Placeholder 2"/>
          <p:cNvSpPr txBox="1"/>
          <p:nvPr/>
        </p:nvSpPr>
        <p:spPr>
          <a:xfrm>
            <a:off x="1186920" y="2150640"/>
            <a:ext cx="10058040" cy="4023000"/>
          </a:xfrm>
          <a:prstGeom prst="rect">
            <a:avLst/>
          </a:prstGeom>
          <a:noFill/>
          <a:ln w="0">
            <a:noFill/>
          </a:ln>
        </p:spPr>
        <p:txBody>
          <a:bodyPr lIns="0" rIns="0">
            <a:normAutofit fontScale="92500" lnSpcReduction="20000"/>
          </a:bodyPr>
          <a:lstStyle/>
          <a:p>
            <a:pPr marL="91440" indent="-91080">
              <a:lnSpc>
                <a:spcPct val="90000"/>
              </a:lnSpc>
              <a:spcBef>
                <a:spcPts val="1199"/>
              </a:spcBef>
              <a:spcAft>
                <a:spcPts val="201"/>
              </a:spcAft>
              <a:tabLst>
                <a:tab pos="0" algn="l"/>
              </a:tabLst>
            </a:pPr>
            <a:r>
              <a:rPr lang="en-US" sz="2000" b="0" u="sng" strike="noStrike" spc="-1">
                <a:solidFill>
                  <a:srgbClr val="9B2D1F"/>
                </a:solidFill>
                <a:uFillTx/>
                <a:latin typeface="Calibri"/>
              </a:rPr>
              <a:t>HARDWARE REQUIREMENTS</a:t>
            </a:r>
            <a:r>
              <a:rPr lang="en-US" sz="2000" b="0" u="sng" strike="noStrike" spc="-1">
                <a:solidFill>
                  <a:srgbClr val="404040"/>
                </a:solidFill>
                <a:uFillTx/>
                <a:latin typeface="Calibri"/>
              </a:rPr>
              <a:t>:</a:t>
            </a:r>
            <a:endParaRPr lang="en-US" sz="2000" b="0" strike="noStrike" spc="-1">
              <a:solidFill>
                <a:srgbClr val="404040"/>
              </a:solidFill>
              <a:latin typeface="Calibri"/>
            </a:endParaRP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Processor              :-    Intel Core i3</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Minimum RAM    :-    2GB</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Operating System:-    Windows 10</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Hard disk               :-    2TB</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RAM                       :-    8GB  </a:t>
            </a:r>
          </a:p>
          <a:p>
            <a:pPr>
              <a:lnSpc>
                <a:spcPct val="90000"/>
              </a:lnSpc>
              <a:spcBef>
                <a:spcPts val="1199"/>
              </a:spcBef>
              <a:spcAft>
                <a:spcPts val="201"/>
              </a:spcAft>
              <a:tabLst>
                <a:tab pos="0" algn="l"/>
              </a:tabLst>
            </a:pPr>
            <a:endParaRPr lang="en-US" sz="2000" b="0" strike="noStrike" spc="-1">
              <a:solidFill>
                <a:srgbClr val="404040"/>
              </a:solidFill>
              <a:latin typeface="Calibri"/>
            </a:endParaRPr>
          </a:p>
          <a:p>
            <a:pPr marL="91440" indent="-91080">
              <a:lnSpc>
                <a:spcPct val="90000"/>
              </a:lnSpc>
              <a:spcBef>
                <a:spcPts val="1199"/>
              </a:spcBef>
              <a:spcAft>
                <a:spcPts val="201"/>
              </a:spcAft>
              <a:tabLst>
                <a:tab pos="0" algn="l"/>
              </a:tabLst>
            </a:pPr>
            <a:r>
              <a:rPr lang="en-US" sz="2000" b="0" u="sng" strike="noStrike" spc="-1">
                <a:solidFill>
                  <a:srgbClr val="9B2D1F"/>
                </a:solidFill>
                <a:uFillTx/>
                <a:latin typeface="Calibri"/>
              </a:rPr>
              <a:t>SOFTWARE REQUIREMENTS:</a:t>
            </a:r>
            <a:endParaRPr lang="en-US" sz="2000" b="0" strike="noStrike" spc="-1">
              <a:solidFill>
                <a:srgbClr val="404040"/>
              </a:solidFill>
              <a:latin typeface="Calibri"/>
            </a:endParaRP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Language          :- C++</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Software used :- Dev C++</a:t>
            </a:r>
          </a:p>
          <a:p>
            <a:pPr>
              <a:lnSpc>
                <a:spcPct val="90000"/>
              </a:lnSpc>
              <a:spcBef>
                <a:spcPts val="1199"/>
              </a:spcBef>
              <a:spcAft>
                <a:spcPts val="201"/>
              </a:spcAft>
              <a:tabLst>
                <a:tab pos="0" algn="l"/>
              </a:tabLst>
            </a:pPr>
            <a:endParaRPr lang="en-US" sz="2000" b="0" strike="noStrike" spc="-1">
              <a:solidFill>
                <a:srgbClr val="40404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769</TotalTime>
  <Words>403</Words>
  <Application>Microsoft Office PowerPoint</Application>
  <PresentationFormat>Custom</PresentationFormat>
  <Paragraphs>63</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ramyashri.0302@gmail.com</dc:creator>
  <dc:description/>
  <cp:lastModifiedBy>Sj</cp:lastModifiedBy>
  <cp:revision>11</cp:revision>
  <dcterms:created xsi:type="dcterms:W3CDTF">2022-06-07T10:17:13Z</dcterms:created>
  <dcterms:modified xsi:type="dcterms:W3CDTF">2022-07-20T16:33:34Z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