
<file path=[Content_Types].xml><?xml version="1.0" encoding="utf-8"?>
<Types xmlns="http://schemas.openxmlformats.org/package/2006/content-types">
  <Override PartName="/ppt/slideMasters/slideMaster2.xml" ContentType="application/vnd.openxmlformats-officedocument.presentationml.slideMaster+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1" r:id="rId7"/>
    <p:sldId id="262" r:id="rId8"/>
    <p:sldId id="263" r:id="rId9"/>
    <p:sldId id="264" r:id="rId10"/>
    <p:sldId id="265" r:id="rId11"/>
    <p:sldId id="266" r:id="rId12"/>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40" autoAdjust="0"/>
  </p:normalViewPr>
  <p:slideViewPr>
    <p:cSldViewPr>
      <p:cViewPr varScale="1">
        <p:scale>
          <a:sx n="74" d="100"/>
          <a:sy n="74" d="100"/>
        </p:scale>
        <p:origin x="-558" y="-9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3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3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3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3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4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4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4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4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4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4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5"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6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2"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6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6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1"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6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7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7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7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7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8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8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8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8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8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8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8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8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8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1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2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2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2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2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2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3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Rectangle 6" hidden="1"/>
          <p:cNvSpPr/>
          <p:nvPr/>
        </p:nvSpPr>
        <p:spPr>
          <a:xfrm>
            <a:off x="0" y="6400800"/>
            <a:ext cx="12191760" cy="456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1" name="Rectangle 8" hidden="1"/>
          <p:cNvSpPr/>
          <p:nvPr/>
        </p:nvSpPr>
        <p:spPr>
          <a:xfrm>
            <a:off x="0" y="6334200"/>
            <a:ext cx="12191760" cy="662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 name="Straight Connector 9"/>
          <p:cNvSpPr/>
          <p:nvPr/>
        </p:nvSpPr>
        <p:spPr>
          <a:xfrm>
            <a:off x="1193400" y="1737720"/>
            <a:ext cx="9966960" cy="360"/>
          </a:xfrm>
          <a:prstGeom prst="line">
            <a:avLst/>
          </a:prstGeom>
          <a:ln w="6350">
            <a:solidFill>
              <a:srgbClr val="000000">
                <a:lumMod val="50000"/>
                <a:lumOff val="50000"/>
              </a:srgbClr>
            </a:solidFill>
            <a:round/>
          </a:ln>
        </p:spPr>
        <p:style>
          <a:lnRef idx="1">
            <a:schemeClr val="accent1"/>
          </a:lnRef>
          <a:fillRef idx="0">
            <a:schemeClr val="accent1"/>
          </a:fillRef>
          <a:effectRef idx="0">
            <a:schemeClr val="accent1"/>
          </a:effectRef>
          <a:fontRef idx="minor"/>
        </p:style>
      </p:sp>
      <p:sp>
        <p:nvSpPr>
          <p:cNvPr id="3" name="Rectangle 4"/>
          <p:cNvSpPr/>
          <p:nvPr/>
        </p:nvSpPr>
        <p:spPr>
          <a:xfrm>
            <a:off x="3240" y="6400800"/>
            <a:ext cx="12188520" cy="456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4" name="Rectangle 5"/>
          <p:cNvSpPr/>
          <p:nvPr/>
        </p:nvSpPr>
        <p:spPr>
          <a:xfrm>
            <a:off x="0" y="6334200"/>
            <a:ext cx="12188520" cy="63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5" name="PlaceHolder 1"/>
          <p:cNvSpPr>
            <a:spLocks noGrp="1"/>
          </p:cNvSpPr>
          <p:nvPr>
            <p:ph type="dt"/>
          </p:nvPr>
        </p:nvSpPr>
        <p:spPr>
          <a:xfrm>
            <a:off x="1097280" y="6459840"/>
            <a:ext cx="2471760" cy="364680"/>
          </a:xfrm>
          <a:prstGeom prst="rect">
            <a:avLst/>
          </a:prstGeom>
        </p:spPr>
        <p:txBody>
          <a:bodyPr anchor="ctr">
            <a:noAutofit/>
          </a:bodyPr>
          <a:lstStyle/>
          <a:p>
            <a:pPr>
              <a:lnSpc>
                <a:spcPct val="100000"/>
              </a:lnSpc>
            </a:pPr>
            <a:fld id="{839E2D99-3995-42F4-BDB1-F15A1790994B}" type="datetime">
              <a:rPr lang="en-IN" sz="900" b="0" strike="noStrike" spc="-1">
                <a:solidFill>
                  <a:srgbClr val="FFFFFF"/>
                </a:solidFill>
                <a:latin typeface="Calibri"/>
              </a:rPr>
              <a:pPr>
                <a:lnSpc>
                  <a:spcPct val="100000"/>
                </a:lnSpc>
              </a:pPr>
              <a:t>21-07-2022</a:t>
            </a:fld>
            <a:endParaRPr lang="en-IN" sz="900" b="0" strike="noStrike" spc="-1">
              <a:latin typeface="Times New Roman"/>
            </a:endParaRPr>
          </a:p>
        </p:txBody>
      </p:sp>
      <p:sp>
        <p:nvSpPr>
          <p:cNvPr id="6" name="PlaceHolder 2"/>
          <p:cNvSpPr>
            <a:spLocks noGrp="1"/>
          </p:cNvSpPr>
          <p:nvPr>
            <p:ph type="ftr"/>
          </p:nvPr>
        </p:nvSpPr>
        <p:spPr>
          <a:xfrm>
            <a:off x="3686040" y="6459840"/>
            <a:ext cx="4822560" cy="364680"/>
          </a:xfrm>
          <a:prstGeom prst="rect">
            <a:avLst/>
          </a:prstGeom>
        </p:spPr>
        <p:txBody>
          <a:bodyPr anchor="ctr">
            <a:noAutofit/>
          </a:bodyPr>
          <a:lstStyle/>
          <a:p>
            <a:endParaRPr lang="en-IN" sz="2400" b="0" strike="noStrike" spc="-1">
              <a:latin typeface="Times New Roman"/>
            </a:endParaRPr>
          </a:p>
        </p:txBody>
      </p:sp>
      <p:sp>
        <p:nvSpPr>
          <p:cNvPr id="7" name="PlaceHolder 3"/>
          <p:cNvSpPr>
            <a:spLocks noGrp="1"/>
          </p:cNvSpPr>
          <p:nvPr>
            <p:ph type="sldNum"/>
          </p:nvPr>
        </p:nvSpPr>
        <p:spPr>
          <a:xfrm>
            <a:off x="9900360" y="6459840"/>
            <a:ext cx="1311840" cy="364680"/>
          </a:xfrm>
          <a:prstGeom prst="rect">
            <a:avLst/>
          </a:prstGeom>
        </p:spPr>
        <p:txBody>
          <a:bodyPr anchor="ctr">
            <a:noAutofit/>
          </a:bodyPr>
          <a:lstStyle/>
          <a:p>
            <a:pPr algn="r">
              <a:lnSpc>
                <a:spcPct val="100000"/>
              </a:lnSpc>
            </a:pPr>
            <a:fld id="{4CE680B4-2335-410F-96C4-D8444787BAA4}" type="slidenum">
              <a:rPr lang="en-IN" sz="1050" b="0" strike="noStrike" spc="-1">
                <a:solidFill>
                  <a:srgbClr val="FFFFFF"/>
                </a:solidFill>
                <a:latin typeface="Calibri"/>
              </a:rPr>
              <a:pPr algn="r">
                <a:lnSpc>
                  <a:spcPct val="100000"/>
                </a:lnSpc>
              </a:pPr>
              <a:t>‹#›</a:t>
            </a:fld>
            <a:endParaRPr lang="en-IN" sz="1050" b="0" strike="noStrike" spc="-1">
              <a:latin typeface="Times New Roman"/>
            </a:endParaRPr>
          </a:p>
        </p:txBody>
      </p:sp>
      <p:sp>
        <p:nvSpPr>
          <p:cNvPr id="8" name="PlaceHolder 4"/>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Calibri"/>
              </a:rPr>
              <a:t>Click to edit the title text format</a:t>
            </a:r>
          </a:p>
        </p:txBody>
      </p:sp>
      <p:sp>
        <p:nvSpPr>
          <p:cNvPr id="9"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000" b="0" strike="noStrike" spc="-1">
                <a:solidFill>
                  <a:srgbClr val="404040"/>
                </a:solidFill>
                <a:latin typeface="Calibri"/>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404040"/>
                </a:solidFill>
                <a:latin typeface="Calibri"/>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404040"/>
                </a:solidFill>
                <a:latin typeface="Calibri"/>
              </a:rPr>
              <a:t>Third Outline Level</a:t>
            </a:r>
          </a:p>
          <a:p>
            <a:pPr marL="1728000" lvl="3" indent="-216000">
              <a:spcBef>
                <a:spcPts val="567"/>
              </a:spcBef>
              <a:buClr>
                <a:srgbClr val="000000"/>
              </a:buClr>
              <a:buSzPct val="75000"/>
              <a:buFont typeface="Symbol" charset="2"/>
              <a:buChar char=""/>
            </a:pPr>
            <a:r>
              <a:rPr lang="en-US" sz="1400" b="0" strike="noStrike" spc="-1">
                <a:solidFill>
                  <a:srgbClr val="40404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40404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40404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40404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 name="Rectangle 6"/>
          <p:cNvSpPr/>
          <p:nvPr/>
        </p:nvSpPr>
        <p:spPr>
          <a:xfrm>
            <a:off x="0" y="6400800"/>
            <a:ext cx="12191760" cy="456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47" name="Rectangle 8"/>
          <p:cNvSpPr/>
          <p:nvPr/>
        </p:nvSpPr>
        <p:spPr>
          <a:xfrm>
            <a:off x="0" y="6334200"/>
            <a:ext cx="12191760" cy="662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48" name="Straight Connector 9"/>
          <p:cNvSpPr/>
          <p:nvPr/>
        </p:nvSpPr>
        <p:spPr>
          <a:xfrm>
            <a:off x="1193400" y="1737720"/>
            <a:ext cx="9966960" cy="360"/>
          </a:xfrm>
          <a:prstGeom prst="line">
            <a:avLst/>
          </a:prstGeom>
          <a:ln w="6350">
            <a:solidFill>
              <a:srgbClr val="000000">
                <a:lumMod val="50000"/>
                <a:lumOff val="50000"/>
              </a:srgbClr>
            </a:solidFill>
            <a:round/>
          </a:ln>
        </p:spPr>
        <p:style>
          <a:lnRef idx="1">
            <a:schemeClr val="accent1"/>
          </a:lnRef>
          <a:fillRef idx="0">
            <a:schemeClr val="accent1"/>
          </a:fillRef>
          <a:effectRef idx="0">
            <a:schemeClr val="accent1"/>
          </a:effectRef>
          <a:fontRef idx="minor"/>
        </p:style>
      </p:sp>
      <p:sp>
        <p:nvSpPr>
          <p:cNvPr id="49" name="PlaceHolder 1"/>
          <p:cNvSpPr>
            <a:spLocks noGrp="1"/>
          </p:cNvSpPr>
          <p:nvPr>
            <p:ph type="title"/>
          </p:nvPr>
        </p:nvSpPr>
        <p:spPr>
          <a:xfrm>
            <a:off x="1097280" y="286560"/>
            <a:ext cx="10058040" cy="1450440"/>
          </a:xfrm>
          <a:prstGeom prst="rect">
            <a:avLst/>
          </a:prstGeom>
        </p:spPr>
        <p:txBody>
          <a:bodyPr anchor="b">
            <a:noAutofit/>
          </a:bodyPr>
          <a:lstStyle/>
          <a:p>
            <a:pPr>
              <a:lnSpc>
                <a:spcPct val="85000"/>
              </a:lnSpc>
            </a:pPr>
            <a:r>
              <a:rPr lang="en-US" sz="4800" b="0" strike="noStrike" spc="-52">
                <a:solidFill>
                  <a:srgbClr val="404040"/>
                </a:solidFill>
                <a:latin typeface="Calibri Light"/>
              </a:rPr>
              <a:t>Click to edit Master title style</a:t>
            </a:r>
            <a:endParaRPr lang="en-US" sz="4800" b="0" strike="noStrike" spc="-1">
              <a:solidFill>
                <a:srgbClr val="000000"/>
              </a:solidFill>
              <a:latin typeface="Calibri"/>
            </a:endParaRPr>
          </a:p>
        </p:txBody>
      </p:sp>
      <p:sp>
        <p:nvSpPr>
          <p:cNvPr id="50" name="PlaceHolder 2"/>
          <p:cNvSpPr>
            <a:spLocks noGrp="1"/>
          </p:cNvSpPr>
          <p:nvPr>
            <p:ph type="body"/>
          </p:nvPr>
        </p:nvSpPr>
        <p:spPr>
          <a:xfrm>
            <a:off x="1097280" y="1845720"/>
            <a:ext cx="10058040" cy="4023000"/>
          </a:xfrm>
          <a:prstGeom prst="rect">
            <a:avLst/>
          </a:prstGeom>
        </p:spPr>
        <p:txBody>
          <a:bodyPr lIns="0" rIns="0">
            <a:noAutofit/>
          </a:bodyPr>
          <a:lstStyle/>
          <a:p>
            <a:pPr marL="91440" indent="-91080">
              <a:lnSpc>
                <a:spcPct val="90000"/>
              </a:lnSpc>
              <a:spcBef>
                <a:spcPts val="1199"/>
              </a:spcBef>
              <a:spcAft>
                <a:spcPts val="201"/>
              </a:spcAft>
              <a:buClr>
                <a:srgbClr val="D34817"/>
              </a:buClr>
              <a:buFont typeface="Calibri"/>
              <a:buChar char=" "/>
            </a:pPr>
            <a:r>
              <a:rPr lang="en-US" sz="2000" b="0" strike="noStrike" spc="-1">
                <a:solidFill>
                  <a:srgbClr val="404040"/>
                </a:solidFill>
                <a:latin typeface="Calibri"/>
              </a:rPr>
              <a:t>Click to edit Master text styles</a:t>
            </a:r>
          </a:p>
          <a:p>
            <a:pPr marL="384120" lvl="1" indent="-182520">
              <a:lnSpc>
                <a:spcPct val="90000"/>
              </a:lnSpc>
              <a:spcBef>
                <a:spcPts val="201"/>
              </a:spcBef>
              <a:spcAft>
                <a:spcPts val="400"/>
              </a:spcAft>
              <a:buClr>
                <a:srgbClr val="D34817"/>
              </a:buClr>
              <a:buFont typeface="Calibri"/>
              <a:buChar char="◦"/>
            </a:pPr>
            <a:r>
              <a:rPr lang="en-US" sz="1800" b="0" strike="noStrike" spc="-1">
                <a:solidFill>
                  <a:srgbClr val="404040"/>
                </a:solidFill>
                <a:latin typeface="Calibri"/>
              </a:rPr>
              <a:t>Second level</a:t>
            </a:r>
          </a:p>
          <a:p>
            <a:pPr marL="567000" lvl="2" indent="-182520">
              <a:lnSpc>
                <a:spcPct val="90000"/>
              </a:lnSpc>
              <a:spcBef>
                <a:spcPts val="201"/>
              </a:spcBef>
              <a:spcAft>
                <a:spcPts val="400"/>
              </a:spcAft>
              <a:buClr>
                <a:srgbClr val="D34817"/>
              </a:buClr>
              <a:buFont typeface="Calibri"/>
              <a:buChar char="◦"/>
            </a:pPr>
            <a:r>
              <a:rPr lang="en-US" sz="1400" b="0" strike="noStrike" spc="-1">
                <a:solidFill>
                  <a:srgbClr val="404040"/>
                </a:solidFill>
                <a:latin typeface="Calibri"/>
              </a:rPr>
              <a:t>Third level</a:t>
            </a:r>
          </a:p>
          <a:p>
            <a:pPr marL="749880" lvl="3" indent="-182520">
              <a:lnSpc>
                <a:spcPct val="90000"/>
              </a:lnSpc>
              <a:spcBef>
                <a:spcPts val="201"/>
              </a:spcBef>
              <a:spcAft>
                <a:spcPts val="400"/>
              </a:spcAft>
              <a:buClr>
                <a:srgbClr val="D34817"/>
              </a:buClr>
              <a:buFont typeface="Calibri"/>
              <a:buChar char="◦"/>
            </a:pPr>
            <a:r>
              <a:rPr lang="en-US" sz="1400" b="0" strike="noStrike" spc="-1">
                <a:solidFill>
                  <a:srgbClr val="404040"/>
                </a:solidFill>
                <a:latin typeface="Calibri"/>
              </a:rPr>
              <a:t>Fourth level</a:t>
            </a:r>
          </a:p>
          <a:p>
            <a:pPr marL="932760" lvl="4" indent="-182520">
              <a:lnSpc>
                <a:spcPct val="90000"/>
              </a:lnSpc>
              <a:spcBef>
                <a:spcPts val="201"/>
              </a:spcBef>
              <a:spcAft>
                <a:spcPts val="400"/>
              </a:spcAft>
              <a:buClr>
                <a:srgbClr val="D34817"/>
              </a:buClr>
              <a:buFont typeface="Calibri"/>
              <a:buChar char="◦"/>
            </a:pPr>
            <a:r>
              <a:rPr lang="en-US" sz="1400" b="0" strike="noStrike" spc="-1">
                <a:solidFill>
                  <a:srgbClr val="404040"/>
                </a:solidFill>
                <a:latin typeface="Calibri"/>
              </a:rPr>
              <a:t>Fifth level</a:t>
            </a:r>
          </a:p>
        </p:txBody>
      </p:sp>
      <p:sp>
        <p:nvSpPr>
          <p:cNvPr id="51" name="PlaceHolder 3"/>
          <p:cNvSpPr>
            <a:spLocks noGrp="1"/>
          </p:cNvSpPr>
          <p:nvPr>
            <p:ph type="dt"/>
          </p:nvPr>
        </p:nvSpPr>
        <p:spPr>
          <a:xfrm>
            <a:off x="1097280" y="6459840"/>
            <a:ext cx="2471760" cy="364680"/>
          </a:xfrm>
          <a:prstGeom prst="rect">
            <a:avLst/>
          </a:prstGeom>
        </p:spPr>
        <p:txBody>
          <a:bodyPr anchor="ctr">
            <a:noAutofit/>
          </a:bodyPr>
          <a:lstStyle/>
          <a:p>
            <a:pPr>
              <a:lnSpc>
                <a:spcPct val="100000"/>
              </a:lnSpc>
            </a:pPr>
            <a:fld id="{E68D8CDC-C408-470A-B570-6BC583A707A4}" type="datetime">
              <a:rPr lang="en-IN" sz="900" b="0" strike="noStrike" spc="-1">
                <a:solidFill>
                  <a:srgbClr val="FFFFFF"/>
                </a:solidFill>
                <a:latin typeface="Calibri"/>
              </a:rPr>
              <a:pPr>
                <a:lnSpc>
                  <a:spcPct val="100000"/>
                </a:lnSpc>
              </a:pPr>
              <a:t>21-07-2022</a:t>
            </a:fld>
            <a:endParaRPr lang="en-IN" sz="900" b="0" strike="noStrike" spc="-1">
              <a:latin typeface="Times New Roman"/>
            </a:endParaRPr>
          </a:p>
        </p:txBody>
      </p:sp>
      <p:sp>
        <p:nvSpPr>
          <p:cNvPr id="52" name="PlaceHolder 4"/>
          <p:cNvSpPr>
            <a:spLocks noGrp="1"/>
          </p:cNvSpPr>
          <p:nvPr>
            <p:ph type="ftr"/>
          </p:nvPr>
        </p:nvSpPr>
        <p:spPr>
          <a:xfrm>
            <a:off x="3686040" y="6459840"/>
            <a:ext cx="4822560" cy="364680"/>
          </a:xfrm>
          <a:prstGeom prst="rect">
            <a:avLst/>
          </a:prstGeom>
        </p:spPr>
        <p:txBody>
          <a:bodyPr anchor="ctr">
            <a:noAutofit/>
          </a:bodyPr>
          <a:lstStyle/>
          <a:p>
            <a:endParaRPr lang="en-IN" sz="2400" b="0" strike="noStrike" spc="-1">
              <a:latin typeface="Times New Roman"/>
            </a:endParaRPr>
          </a:p>
        </p:txBody>
      </p:sp>
      <p:sp>
        <p:nvSpPr>
          <p:cNvPr id="53" name="PlaceHolder 5"/>
          <p:cNvSpPr>
            <a:spLocks noGrp="1"/>
          </p:cNvSpPr>
          <p:nvPr>
            <p:ph type="sldNum"/>
          </p:nvPr>
        </p:nvSpPr>
        <p:spPr>
          <a:xfrm>
            <a:off x="9900360" y="6459840"/>
            <a:ext cx="1311840" cy="364680"/>
          </a:xfrm>
          <a:prstGeom prst="rect">
            <a:avLst/>
          </a:prstGeom>
        </p:spPr>
        <p:txBody>
          <a:bodyPr anchor="ctr">
            <a:noAutofit/>
          </a:bodyPr>
          <a:lstStyle/>
          <a:p>
            <a:pPr algn="r">
              <a:lnSpc>
                <a:spcPct val="100000"/>
              </a:lnSpc>
            </a:pPr>
            <a:fld id="{61A47FFA-2962-41DB-ACEB-C64E6D0AE2A0}" type="slidenum">
              <a:rPr lang="en-IN" sz="1050" b="0" strike="noStrike" spc="-1">
                <a:solidFill>
                  <a:srgbClr val="FFFFFF"/>
                </a:solidFill>
                <a:latin typeface="Calibri"/>
              </a:rPr>
              <a:pPr algn="r">
                <a:lnSpc>
                  <a:spcPct val="100000"/>
                </a:lnSpc>
              </a:pPr>
              <a:t>‹#›</a:t>
            </a:fld>
            <a:endParaRPr lang="en-IN" sz="105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TextBox 6"/>
          <p:cNvSpPr/>
          <p:nvPr/>
        </p:nvSpPr>
        <p:spPr>
          <a:xfrm>
            <a:off x="994320" y="202320"/>
            <a:ext cx="10200240" cy="3015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3200" b="0" strike="noStrike" spc="-1">
                <a:solidFill>
                  <a:srgbClr val="000000"/>
                </a:solidFill>
                <a:latin typeface="Calibri"/>
              </a:rPr>
              <a:t>Don Bosco Institute of Technology, Mysore road, Kumbalagodu,Bangalore</a:t>
            </a:r>
            <a:endParaRPr lang="en-IN" sz="3200" b="0" strike="noStrike" spc="-1">
              <a:latin typeface="Arial"/>
            </a:endParaRPr>
          </a:p>
          <a:p>
            <a:pPr algn="ctr">
              <a:lnSpc>
                <a:spcPct val="100000"/>
              </a:lnSpc>
            </a:pPr>
            <a:r>
              <a:rPr lang="en-IN" sz="2800" b="0" strike="noStrike" spc="-1">
                <a:solidFill>
                  <a:srgbClr val="000000"/>
                </a:solidFill>
                <a:latin typeface="Calibri"/>
              </a:rPr>
              <a:t>Department of Information Science and Engineering</a:t>
            </a:r>
            <a:endParaRPr lang="en-IN" sz="2800" b="0" strike="noStrike" spc="-1">
              <a:latin typeface="Arial"/>
            </a:endParaRPr>
          </a:p>
          <a:p>
            <a:pPr algn="ctr">
              <a:lnSpc>
                <a:spcPct val="100000"/>
              </a:lnSpc>
            </a:pPr>
            <a:r>
              <a:rPr lang="en-US" sz="3200" b="0" strike="noStrike" spc="-1">
                <a:solidFill>
                  <a:srgbClr val="000000"/>
                </a:solidFill>
                <a:latin typeface="Calibri"/>
              </a:rPr>
              <a:t>	</a:t>
            </a:r>
            <a:endParaRPr lang="en-IN" sz="3200" b="0" strike="noStrike" spc="-1">
              <a:latin typeface="Arial"/>
            </a:endParaRPr>
          </a:p>
          <a:p>
            <a:pPr algn="ctr">
              <a:lnSpc>
                <a:spcPct val="100000"/>
              </a:lnSpc>
            </a:pPr>
            <a:r>
              <a:rPr lang="en-US" sz="3200" b="0" strike="noStrike" spc="-1">
                <a:solidFill>
                  <a:srgbClr val="000000"/>
                </a:solidFill>
                <a:latin typeface="Calibri"/>
              </a:rPr>
              <a:t>6th Semester File Structure Mini Project(18ISL67)</a:t>
            </a:r>
            <a:endParaRPr lang="en-IN" sz="3200" b="0" strike="noStrike" spc="-1">
              <a:latin typeface="Arial"/>
            </a:endParaRPr>
          </a:p>
          <a:p>
            <a:pPr algn="just">
              <a:lnSpc>
                <a:spcPct val="100000"/>
              </a:lnSpc>
            </a:pPr>
            <a:r>
              <a:rPr lang="en-US" sz="3200" b="0" strike="noStrike" spc="-1">
                <a:solidFill>
                  <a:srgbClr val="C49F92"/>
                </a:solidFill>
                <a:latin typeface="Calibri"/>
              </a:rPr>
              <a:t>		                   </a:t>
            </a:r>
            <a:r>
              <a:rPr lang="en-US" sz="3600" b="0" strike="noStrike" spc="-1">
                <a:solidFill>
                  <a:srgbClr val="D34817"/>
                </a:solidFill>
                <a:latin typeface="Calibri"/>
              </a:rPr>
              <a:t>TOURS AND TRAVELS </a:t>
            </a:r>
            <a:endParaRPr lang="en-IN" sz="3600" b="0" strike="noStrike" spc="-1">
              <a:latin typeface="Arial"/>
            </a:endParaRPr>
          </a:p>
        </p:txBody>
      </p:sp>
      <p:sp>
        <p:nvSpPr>
          <p:cNvPr id="135" name="Rectangle 7"/>
          <p:cNvSpPr/>
          <p:nvPr/>
        </p:nvSpPr>
        <p:spPr>
          <a:xfrm>
            <a:off x="444240" y="4088880"/>
            <a:ext cx="3356640" cy="193753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2400" b="1" u="sng" strike="noStrike" spc="-1" dirty="0" smtClean="0">
                <a:solidFill>
                  <a:srgbClr val="D34817"/>
                </a:solidFill>
                <a:uFillTx/>
                <a:latin typeface="Calibri"/>
              </a:rPr>
              <a:t>PRESENTED BY:</a:t>
            </a:r>
          </a:p>
          <a:p>
            <a:pPr algn="ctr">
              <a:lnSpc>
                <a:spcPct val="100000"/>
              </a:lnSpc>
            </a:pPr>
            <a:r>
              <a:rPr lang="en-IN" sz="2400" b="0" strike="noStrike" spc="-1" dirty="0" smtClean="0">
                <a:latin typeface="Arial"/>
              </a:rPr>
              <a:t>SUJITH M and SRUSTIK B T</a:t>
            </a:r>
            <a:endParaRPr lang="en-IN" sz="2400" b="0" strike="noStrike" spc="-1" dirty="0">
              <a:latin typeface="Arial"/>
            </a:endParaRPr>
          </a:p>
          <a:p>
            <a:pPr algn="ctr">
              <a:lnSpc>
                <a:spcPct val="100000"/>
              </a:lnSpc>
            </a:pPr>
            <a:r>
              <a:rPr lang="en-IN" sz="2400" b="0" strike="noStrike" spc="-1" dirty="0" smtClean="0">
                <a:solidFill>
                  <a:srgbClr val="000000"/>
                </a:solidFill>
                <a:latin typeface="Calibri"/>
              </a:rPr>
              <a:t>(1DB19IS091)</a:t>
            </a:r>
          </a:p>
          <a:p>
            <a:pPr algn="ctr">
              <a:lnSpc>
                <a:spcPct val="100000"/>
              </a:lnSpc>
            </a:pPr>
            <a:r>
              <a:rPr lang="en-IN" sz="2400" b="0" strike="noStrike" spc="-1" dirty="0" smtClean="0">
                <a:solidFill>
                  <a:srgbClr val="000000"/>
                </a:solidFill>
                <a:latin typeface="Calibri"/>
              </a:rPr>
              <a:t>(1DB19IS089)</a:t>
            </a:r>
            <a:endParaRPr lang="en-IN" sz="2400" b="0" strike="noStrike" spc="-1" dirty="0">
              <a:latin typeface="Arial"/>
            </a:endParaRPr>
          </a:p>
        </p:txBody>
      </p:sp>
      <p:sp>
        <p:nvSpPr>
          <p:cNvPr id="136" name="Content Placeholder 3"/>
          <p:cNvSpPr/>
          <p:nvPr/>
        </p:nvSpPr>
        <p:spPr>
          <a:xfrm>
            <a:off x="8205120" y="4029840"/>
            <a:ext cx="3720960" cy="2123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tabLst>
                <a:tab pos="0" algn="l"/>
              </a:tabLst>
            </a:pPr>
            <a:r>
              <a:rPr lang="en-IN" sz="1800" b="1" u="sng" strike="noStrike" spc="-1">
                <a:solidFill>
                  <a:srgbClr val="D34817"/>
                </a:solidFill>
                <a:uFillTx/>
                <a:latin typeface="Calibri"/>
              </a:rPr>
              <a:t>GUIDED BY:</a:t>
            </a:r>
            <a:endParaRPr lang="en-IN" sz="1800" b="0" strike="noStrike" spc="-1">
              <a:latin typeface="Arial"/>
            </a:endParaRPr>
          </a:p>
          <a:p>
            <a:pPr>
              <a:lnSpc>
                <a:spcPct val="100000"/>
              </a:lnSpc>
              <a:tabLst>
                <a:tab pos="0" algn="l"/>
              </a:tabLst>
            </a:pPr>
            <a:r>
              <a:rPr lang="en-IN" sz="1800" b="0" strike="noStrike" spc="-1">
                <a:solidFill>
                  <a:srgbClr val="000000"/>
                </a:solidFill>
                <a:latin typeface="Calibri"/>
              </a:rPr>
              <a:t>Prof. Deepika A B</a:t>
            </a:r>
            <a:endParaRPr lang="en-IN" sz="1800" b="0" strike="noStrike" spc="-1">
              <a:latin typeface="Arial"/>
            </a:endParaRPr>
          </a:p>
          <a:p>
            <a:pPr>
              <a:lnSpc>
                <a:spcPct val="100000"/>
              </a:lnSpc>
              <a:tabLst>
                <a:tab pos="0" algn="l"/>
              </a:tabLst>
            </a:pPr>
            <a:r>
              <a:rPr lang="en-IN" sz="1800" b="0" strike="noStrike" spc="-1">
                <a:solidFill>
                  <a:srgbClr val="000000"/>
                </a:solidFill>
                <a:latin typeface="Calibri"/>
              </a:rPr>
              <a:t>Asst. Professor</a:t>
            </a:r>
            <a:endParaRPr lang="en-IN" sz="1800" b="0" strike="noStrike" spc="-1">
              <a:latin typeface="Arial"/>
            </a:endParaRPr>
          </a:p>
          <a:p>
            <a:pPr>
              <a:lnSpc>
                <a:spcPct val="100000"/>
              </a:lnSpc>
              <a:tabLst>
                <a:tab pos="0" algn="l"/>
              </a:tabLst>
            </a:pPr>
            <a:r>
              <a:rPr lang="en-IN" sz="1800" b="0" strike="noStrike" spc="-1">
                <a:solidFill>
                  <a:srgbClr val="000000"/>
                </a:solidFill>
                <a:latin typeface="Calibri"/>
              </a:rPr>
              <a:t>Department of ISE</a:t>
            </a:r>
            <a:endParaRPr lang="en-IN" sz="1800" b="0" strike="noStrike" spc="-1">
              <a:latin typeface="Arial"/>
            </a:endParaRPr>
          </a:p>
          <a:p>
            <a:pPr>
              <a:lnSpc>
                <a:spcPct val="100000"/>
              </a:lnSpc>
              <a:tabLst>
                <a:tab pos="0" algn="l"/>
              </a:tabLst>
            </a:pPr>
            <a:r>
              <a:rPr lang="en-IN" sz="1800" b="0" strike="noStrike" spc="-1">
                <a:solidFill>
                  <a:srgbClr val="000000"/>
                </a:solidFill>
                <a:latin typeface="Calibri"/>
              </a:rPr>
              <a:t>DBIT</a:t>
            </a:r>
            <a:endParaRPr lang="en-IN" sz="1800" b="0" strike="noStrike" spc="-1">
              <a:latin typeface="Arial"/>
            </a:endParaRPr>
          </a:p>
        </p:txBody>
      </p:sp>
      <p:pic>
        <p:nvPicPr>
          <p:cNvPr id="137" name="Picture 9" descr="Major Changes In VTU&amp;#39;s Schemes - Careerindia"/>
          <p:cNvPicPr/>
          <p:nvPr/>
        </p:nvPicPr>
        <p:blipFill>
          <a:blip r:embed="rId2" cstate="print"/>
          <a:stretch/>
        </p:blipFill>
        <p:spPr>
          <a:xfrm>
            <a:off x="170280" y="254160"/>
            <a:ext cx="1647720" cy="1235880"/>
          </a:xfrm>
          <a:prstGeom prst="rect">
            <a:avLst/>
          </a:prstGeom>
          <a:ln w="0">
            <a:noFill/>
          </a:ln>
        </p:spPr>
      </p:pic>
      <p:pic>
        <p:nvPicPr>
          <p:cNvPr id="138" name="Picture 10" descr="Don Bosco Institute of Technology, Bangalore: Courses, Fee, Cutoff,  Placement, Admission, Address"/>
          <p:cNvPicPr/>
          <p:nvPr/>
        </p:nvPicPr>
        <p:blipFill>
          <a:blip r:embed="rId3" cstate="print"/>
          <a:stretch/>
        </p:blipFill>
        <p:spPr>
          <a:xfrm>
            <a:off x="10504800" y="202320"/>
            <a:ext cx="1162080" cy="1339560"/>
          </a:xfrm>
          <a:prstGeom prst="rect">
            <a:avLst/>
          </a:prstGeom>
          <a:ln w="0">
            <a:noFill/>
          </a:ln>
        </p:spPr>
      </p:pic>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TextBox 3"/>
          <p:cNvSpPr/>
          <p:nvPr/>
        </p:nvSpPr>
        <p:spPr>
          <a:xfrm>
            <a:off x="2456280" y="2837520"/>
            <a:ext cx="6642360" cy="760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Calibri"/>
              </a:rPr>
              <a:t>                                     </a:t>
            </a:r>
            <a:r>
              <a:rPr lang="en-US" sz="4400" b="1" strike="noStrike" spc="-1">
                <a:solidFill>
                  <a:srgbClr val="000000"/>
                </a:solidFill>
                <a:latin typeface="Calibri"/>
              </a:rPr>
              <a:t>THANK YOU</a:t>
            </a:r>
            <a:endParaRPr lang="en-IN" sz="4400" b="0" strike="noStrike" spc="-1">
              <a:latin typeface="Arial"/>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itle 1"/>
          <p:cNvSpPr/>
          <p:nvPr/>
        </p:nvSpPr>
        <p:spPr>
          <a:xfrm>
            <a:off x="3473640" y="405360"/>
            <a:ext cx="4954320" cy="874440"/>
          </a:xfrm>
          <a:prstGeom prst="rect">
            <a:avLst/>
          </a:prstGeom>
          <a:noFill/>
          <a:ln w="0">
            <a:noFill/>
          </a:ln>
        </p:spPr>
        <p:style>
          <a:lnRef idx="0">
            <a:scrgbClr r="0" g="0" b="0"/>
          </a:lnRef>
          <a:fillRef idx="0">
            <a:scrgbClr r="0" g="0" b="0"/>
          </a:fillRef>
          <a:effectRef idx="0">
            <a:scrgbClr r="0" g="0" b="0"/>
          </a:effectRef>
          <a:fontRef idx="minor"/>
        </p:style>
        <p:txBody>
          <a:bodyPr anchor="b">
            <a:normAutofit/>
          </a:bodyPr>
          <a:lstStyle/>
          <a:p>
            <a:pPr algn="ctr">
              <a:lnSpc>
                <a:spcPct val="85000"/>
              </a:lnSpc>
            </a:pPr>
            <a:r>
              <a:rPr lang="en-US" sz="4800" b="0" strike="noStrike" spc="-52">
                <a:solidFill>
                  <a:srgbClr val="9B2D1F"/>
                </a:solidFill>
                <a:latin typeface="Calibri Light"/>
              </a:rPr>
              <a:t>AGENDA</a:t>
            </a:r>
            <a:endParaRPr lang="en-IN" sz="4800" b="0" strike="noStrike" spc="-1">
              <a:latin typeface="Arial"/>
            </a:endParaRPr>
          </a:p>
        </p:txBody>
      </p:sp>
      <p:sp>
        <p:nvSpPr>
          <p:cNvPr id="140" name="Straight Connector 2"/>
          <p:cNvSpPr/>
          <p:nvPr/>
        </p:nvSpPr>
        <p:spPr>
          <a:xfrm>
            <a:off x="3362400" y="1248840"/>
            <a:ext cx="5202000" cy="360"/>
          </a:xfrm>
          <a:prstGeom prst="line">
            <a:avLst/>
          </a:prstGeom>
          <a:ln>
            <a:solidFill>
              <a:srgbClr val="E9E5DC">
                <a:lumMod val="60000"/>
                <a:lumOff val="40000"/>
              </a:srgbClr>
            </a:solidFill>
            <a:round/>
          </a:ln>
        </p:spPr>
        <p:style>
          <a:lnRef idx="3">
            <a:schemeClr val="accent4"/>
          </a:lnRef>
          <a:fillRef idx="0">
            <a:schemeClr val="accent4"/>
          </a:fillRef>
          <a:effectRef idx="2">
            <a:schemeClr val="accent4"/>
          </a:effectRef>
          <a:fontRef idx="minor"/>
        </p:style>
      </p:sp>
      <p:sp>
        <p:nvSpPr>
          <p:cNvPr id="141" name="Content Placeholder 3"/>
          <p:cNvSpPr/>
          <p:nvPr/>
        </p:nvSpPr>
        <p:spPr>
          <a:xfrm>
            <a:off x="1075680" y="1882440"/>
            <a:ext cx="10079280" cy="3994920"/>
          </a:xfrm>
          <a:prstGeom prst="rect">
            <a:avLst/>
          </a:prstGeom>
          <a:noFill/>
          <a:ln w="0">
            <a:noFill/>
          </a:ln>
        </p:spPr>
        <p:style>
          <a:lnRef idx="0">
            <a:scrgbClr r="0" g="0" b="0"/>
          </a:lnRef>
          <a:fillRef idx="0">
            <a:scrgbClr r="0" g="0" b="0"/>
          </a:fillRef>
          <a:effectRef idx="0">
            <a:scrgbClr r="0" g="0" b="0"/>
          </a:effectRef>
          <a:fontRef idx="minor"/>
        </p:style>
        <p:txBody>
          <a:bodyPr lIns="0" rIns="0">
            <a:normAutofit fontScale="25000" lnSpcReduction="20000"/>
          </a:bodyPr>
          <a:lstStyle/>
          <a:p>
            <a:pPr marL="91440" indent="-91080">
              <a:lnSpc>
                <a:spcPct val="90000"/>
              </a:lnSpc>
              <a:spcBef>
                <a:spcPts val="1199"/>
              </a:spcBef>
              <a:spcAft>
                <a:spcPts val="201"/>
              </a:spcAft>
              <a:buClr>
                <a:srgbClr val="D34817"/>
              </a:buClr>
              <a:buFont typeface="Wingdings" charset="2"/>
              <a:buChar char=""/>
            </a:pPr>
            <a:r>
              <a:rPr lang="en-US" sz="9600" b="0" strike="noStrike" spc="-1" dirty="0">
                <a:solidFill>
                  <a:srgbClr val="404040"/>
                </a:solidFill>
                <a:latin typeface="Times New Roman"/>
              </a:rPr>
              <a:t>Abstract </a:t>
            </a:r>
            <a:endParaRPr lang="en-IN" sz="9600" b="0" strike="noStrike" spc="-1" dirty="0">
              <a:latin typeface="Arial"/>
            </a:endParaRPr>
          </a:p>
          <a:p>
            <a:pPr marL="91440" indent="-91080">
              <a:lnSpc>
                <a:spcPct val="90000"/>
              </a:lnSpc>
              <a:spcBef>
                <a:spcPts val="1199"/>
              </a:spcBef>
              <a:spcAft>
                <a:spcPts val="201"/>
              </a:spcAft>
              <a:buClr>
                <a:srgbClr val="D34817"/>
              </a:buClr>
              <a:buFont typeface="Wingdings" charset="2"/>
              <a:buChar char=""/>
            </a:pPr>
            <a:r>
              <a:rPr lang="en-US" sz="9600" b="0" strike="noStrike" spc="-1" dirty="0" smtClean="0">
                <a:solidFill>
                  <a:srgbClr val="404040"/>
                </a:solidFill>
                <a:latin typeface="Times New Roman"/>
              </a:rPr>
              <a:t>Introduction</a:t>
            </a:r>
            <a:endParaRPr lang="en-IN" sz="9600" b="0" strike="noStrike" spc="-1" dirty="0" smtClean="0">
              <a:latin typeface="Arial"/>
            </a:endParaRPr>
          </a:p>
          <a:p>
            <a:pPr marL="91440" indent="-91080">
              <a:lnSpc>
                <a:spcPct val="90000"/>
              </a:lnSpc>
              <a:spcBef>
                <a:spcPts val="1199"/>
              </a:spcBef>
              <a:spcAft>
                <a:spcPts val="201"/>
              </a:spcAft>
              <a:buClr>
                <a:srgbClr val="D34817"/>
              </a:buClr>
              <a:buFont typeface="Wingdings" charset="2"/>
              <a:buChar char=""/>
            </a:pPr>
            <a:r>
              <a:rPr lang="en-US" sz="9600" b="0" strike="noStrike" spc="-1" dirty="0">
                <a:solidFill>
                  <a:srgbClr val="404040"/>
                </a:solidFill>
                <a:latin typeface="Times New Roman"/>
              </a:rPr>
              <a:t>Existing System </a:t>
            </a:r>
            <a:endParaRPr lang="en-IN" sz="9600" b="0" strike="noStrike" spc="-1" dirty="0">
              <a:latin typeface="Arial"/>
            </a:endParaRPr>
          </a:p>
          <a:p>
            <a:pPr marL="91440" indent="-91080">
              <a:lnSpc>
                <a:spcPct val="90000"/>
              </a:lnSpc>
              <a:spcBef>
                <a:spcPts val="1199"/>
              </a:spcBef>
              <a:spcAft>
                <a:spcPts val="201"/>
              </a:spcAft>
              <a:buClr>
                <a:srgbClr val="D34817"/>
              </a:buClr>
              <a:buFont typeface="Wingdings" charset="2"/>
              <a:buChar char=""/>
            </a:pPr>
            <a:r>
              <a:rPr lang="en-US" sz="9600" b="0" strike="noStrike" spc="-1" dirty="0">
                <a:solidFill>
                  <a:srgbClr val="404040"/>
                </a:solidFill>
                <a:latin typeface="Times New Roman"/>
              </a:rPr>
              <a:t>Disadvantages	</a:t>
            </a:r>
            <a:endParaRPr lang="en-IN" sz="9600" b="0" strike="noStrike" spc="-1" dirty="0">
              <a:latin typeface="Arial"/>
            </a:endParaRPr>
          </a:p>
          <a:p>
            <a:pPr marL="91440" indent="-91080">
              <a:lnSpc>
                <a:spcPct val="90000"/>
              </a:lnSpc>
              <a:spcBef>
                <a:spcPts val="1199"/>
              </a:spcBef>
              <a:spcAft>
                <a:spcPts val="201"/>
              </a:spcAft>
              <a:buClr>
                <a:srgbClr val="D34817"/>
              </a:buClr>
              <a:buFont typeface="Wingdings" charset="2"/>
              <a:buChar char=""/>
            </a:pPr>
            <a:r>
              <a:rPr lang="en-US" sz="9600" b="0" strike="noStrike" spc="-1" dirty="0">
                <a:solidFill>
                  <a:srgbClr val="404040"/>
                </a:solidFill>
                <a:latin typeface="Times New Roman"/>
              </a:rPr>
              <a:t>Proposed System </a:t>
            </a:r>
            <a:endParaRPr lang="en-IN" sz="9600" b="0" strike="noStrike" spc="-1" dirty="0">
              <a:latin typeface="Arial"/>
            </a:endParaRPr>
          </a:p>
          <a:p>
            <a:pPr marL="91440" indent="-91080">
              <a:lnSpc>
                <a:spcPct val="90000"/>
              </a:lnSpc>
              <a:spcBef>
                <a:spcPts val="1199"/>
              </a:spcBef>
              <a:spcAft>
                <a:spcPts val="201"/>
              </a:spcAft>
              <a:buClr>
                <a:srgbClr val="D34817"/>
              </a:buClr>
              <a:buFont typeface="Wingdings" charset="2"/>
              <a:buChar char=""/>
            </a:pPr>
            <a:r>
              <a:rPr lang="en-US" sz="9600" b="0" strike="noStrike" spc="-1" dirty="0">
                <a:solidFill>
                  <a:srgbClr val="404040"/>
                </a:solidFill>
                <a:latin typeface="Times New Roman"/>
              </a:rPr>
              <a:t>Advantages </a:t>
            </a:r>
            <a:endParaRPr lang="en-IN" sz="9600" b="0" strike="noStrike" spc="-1" dirty="0">
              <a:latin typeface="Arial"/>
            </a:endParaRPr>
          </a:p>
          <a:p>
            <a:pPr marL="91440" indent="-91080">
              <a:lnSpc>
                <a:spcPct val="90000"/>
              </a:lnSpc>
              <a:spcBef>
                <a:spcPts val="1199"/>
              </a:spcBef>
              <a:spcAft>
                <a:spcPts val="201"/>
              </a:spcAft>
              <a:buClr>
                <a:srgbClr val="D34817"/>
              </a:buClr>
              <a:buFont typeface="Wingdings" charset="2"/>
              <a:buChar char=""/>
            </a:pPr>
            <a:r>
              <a:rPr lang="en-US" sz="9600" b="0" strike="noStrike" spc="-1" dirty="0">
                <a:solidFill>
                  <a:srgbClr val="404040"/>
                </a:solidFill>
                <a:latin typeface="Times New Roman"/>
              </a:rPr>
              <a:t>System Requirement    </a:t>
            </a:r>
            <a:r>
              <a:rPr lang="en-US" sz="8000" b="0" strike="noStrike" spc="-1" dirty="0">
                <a:solidFill>
                  <a:srgbClr val="404040"/>
                </a:solidFill>
                <a:latin typeface="Times New Roman"/>
              </a:rPr>
              <a:t>	                                                             </a:t>
            </a:r>
            <a:endParaRPr lang="en-IN" sz="8000" b="0" strike="noStrike" spc="-1" dirty="0">
              <a:latin typeface="Arial"/>
            </a:endParaRPr>
          </a:p>
          <a:p>
            <a:pPr marL="91440" indent="-91080">
              <a:lnSpc>
                <a:spcPct val="90000"/>
              </a:lnSpc>
              <a:spcBef>
                <a:spcPts val="1199"/>
              </a:spcBef>
              <a:spcAft>
                <a:spcPts val="201"/>
              </a:spcAft>
              <a:tabLst>
                <a:tab pos="0" algn="l"/>
              </a:tabLst>
            </a:pPr>
            <a:r>
              <a:rPr lang="en-US" sz="8000" b="0" strike="noStrike" spc="-1" dirty="0">
                <a:solidFill>
                  <a:srgbClr val="404040"/>
                </a:solidFill>
                <a:latin typeface="Times New Roman"/>
              </a:rPr>
              <a:t>                                                                                       </a:t>
            </a:r>
            <a:endParaRPr lang="en-IN" sz="8000" b="0" strike="noStrike" spc="-1" dirty="0">
              <a:latin typeface="Arial"/>
            </a:endParaRPr>
          </a:p>
          <a:p>
            <a:pPr marL="91440" indent="-91080">
              <a:lnSpc>
                <a:spcPct val="90000"/>
              </a:lnSpc>
              <a:spcBef>
                <a:spcPts val="1199"/>
              </a:spcBef>
              <a:spcAft>
                <a:spcPts val="201"/>
              </a:spcAft>
              <a:tabLst>
                <a:tab pos="0" algn="l"/>
              </a:tabLst>
            </a:pPr>
            <a:r>
              <a:rPr lang="en-US" sz="7200" b="1" strike="noStrike" spc="-1" dirty="0">
                <a:solidFill>
                  <a:srgbClr val="404040"/>
                </a:solidFill>
                <a:latin typeface="Calibri"/>
              </a:rPr>
              <a:t> </a:t>
            </a:r>
            <a:endParaRPr lang="en-IN" sz="7200" b="0" strike="noStrike" spc="-1" dirty="0">
              <a:latin typeface="Arial"/>
            </a:endParaRPr>
          </a:p>
          <a:p>
            <a:pPr>
              <a:lnSpc>
                <a:spcPct val="90000"/>
              </a:lnSpc>
              <a:spcBef>
                <a:spcPts val="1199"/>
              </a:spcBef>
              <a:spcAft>
                <a:spcPts val="201"/>
              </a:spcAft>
              <a:tabLst>
                <a:tab pos="0" algn="l"/>
              </a:tabLst>
            </a:pPr>
            <a:endParaRPr lang="en-IN" sz="7200" b="0" strike="noStrike" spc="-1" dirty="0">
              <a:latin typeface="Arial"/>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Title 3"/>
          <p:cNvSpPr txBox="1"/>
          <p:nvPr/>
        </p:nvSpPr>
        <p:spPr>
          <a:xfrm>
            <a:off x="1066680" y="791640"/>
            <a:ext cx="10058040" cy="1003680"/>
          </a:xfrm>
          <a:prstGeom prst="rect">
            <a:avLst/>
          </a:prstGeom>
          <a:noFill/>
          <a:ln w="0">
            <a:noFill/>
          </a:ln>
        </p:spPr>
        <p:txBody>
          <a:bodyPr anchor="b">
            <a:noAutofit/>
          </a:bodyPr>
          <a:lstStyle/>
          <a:p>
            <a:pPr>
              <a:lnSpc>
                <a:spcPct val="85000"/>
              </a:lnSpc>
            </a:pPr>
            <a:r>
              <a:rPr lang="en-US" sz="4800" b="0" strike="noStrike" spc="-52">
                <a:solidFill>
                  <a:srgbClr val="404040"/>
                </a:solidFill>
                <a:latin typeface="Calibri Light"/>
              </a:rPr>
              <a:t>                         </a:t>
            </a:r>
            <a:r>
              <a:rPr lang="en-IN" sz="4800" b="1" strike="noStrike" spc="-52">
                <a:solidFill>
                  <a:srgbClr val="9B2D1F"/>
                </a:solidFill>
                <a:latin typeface="Calibri Light"/>
              </a:rPr>
              <a:t>ABSTRACT</a:t>
            </a:r>
            <a:r>
              <a:rPr lang="en-US" sz="4800" b="0" strike="noStrike" spc="-52">
                <a:solidFill>
                  <a:srgbClr val="404040"/>
                </a:solidFill>
                <a:latin typeface="Calibri Light"/>
              </a:rPr>
              <a:t> </a:t>
            </a:r>
            <a:endParaRPr lang="en-US" sz="4800" b="0" strike="noStrike" spc="-1">
              <a:solidFill>
                <a:srgbClr val="000000"/>
              </a:solidFill>
              <a:latin typeface="Calibri"/>
            </a:endParaRPr>
          </a:p>
        </p:txBody>
      </p:sp>
      <p:sp>
        <p:nvSpPr>
          <p:cNvPr id="143" name="Content Placeholder 11"/>
          <p:cNvSpPr txBox="1"/>
          <p:nvPr/>
        </p:nvSpPr>
        <p:spPr>
          <a:xfrm>
            <a:off x="1066680" y="2043000"/>
            <a:ext cx="10058040" cy="4189680"/>
          </a:xfrm>
          <a:prstGeom prst="rect">
            <a:avLst/>
          </a:prstGeom>
          <a:noFill/>
          <a:ln w="0">
            <a:noFill/>
          </a:ln>
        </p:spPr>
        <p:txBody>
          <a:bodyPr lIns="0" rIns="0">
            <a:normAutofit/>
          </a:bodyPr>
          <a:lstStyle/>
          <a:p>
            <a:pPr marL="91440" indent="-91080" algn="just">
              <a:lnSpc>
                <a:spcPct val="150000"/>
              </a:lnSpc>
              <a:spcBef>
                <a:spcPts val="1199"/>
              </a:spcBef>
              <a:spcAft>
                <a:spcPts val="201"/>
              </a:spcAft>
              <a:buClr>
                <a:srgbClr val="D34817"/>
              </a:buClr>
              <a:buFont typeface="Wingdings" charset="2"/>
              <a:buChar char=""/>
            </a:pPr>
            <a:r>
              <a:rPr lang="en-US" sz="2000" b="0" strike="noStrike" spc="-1" dirty="0" smtClean="0">
                <a:solidFill>
                  <a:srgbClr val="404040"/>
                </a:solidFill>
                <a:latin typeface="Calibri"/>
              </a:rPr>
              <a:t>The aim of this project is to provide a diabetes detector with basic C++ programming language</a:t>
            </a:r>
          </a:p>
          <a:p>
            <a:pPr marL="91440" indent="-91080" algn="just">
              <a:lnSpc>
                <a:spcPct val="150000"/>
              </a:lnSpc>
              <a:spcBef>
                <a:spcPts val="1199"/>
              </a:spcBef>
              <a:spcAft>
                <a:spcPts val="201"/>
              </a:spcAft>
              <a:buClr>
                <a:srgbClr val="D34817"/>
              </a:buClr>
              <a:buFont typeface="Wingdings" charset="2"/>
              <a:buChar char=""/>
            </a:pPr>
            <a:r>
              <a:rPr lang="en-US" sz="2000" b="0" strike="noStrike" spc="-1" dirty="0" smtClean="0">
                <a:solidFill>
                  <a:srgbClr val="404040"/>
                </a:solidFill>
                <a:latin typeface="Calibri"/>
              </a:rPr>
              <a:t>In this project we can add a new patient. In this project, the user can add, modify, delete, search 	and </a:t>
            </a:r>
            <a:r>
              <a:rPr lang="en-US" sz="2000" b="0" strike="noStrike" spc="-1" dirty="0" smtClean="0">
                <a:solidFill>
                  <a:srgbClr val="404040"/>
                </a:solidFill>
                <a:latin typeface="Calibri"/>
              </a:rPr>
              <a:t>display </a:t>
            </a:r>
            <a:r>
              <a:rPr lang="en-US" sz="2000" b="0" strike="noStrike" spc="-1" dirty="0" smtClean="0">
                <a:solidFill>
                  <a:srgbClr val="404040"/>
                </a:solidFill>
                <a:latin typeface="Calibri"/>
              </a:rPr>
              <a:t>the lists. Then can add more patient name and do the add modify, delete, search and display operation. To put in simple words diabetes detector can predict whether you have diabetes or not just by making the user answer some of the regular question though the detector might not entirely be 	accurate. With this you can also book your doctors appointment and the report which you got from the detector can be shown to your respective doctor.</a:t>
            </a:r>
            <a:endParaRPr lang="en-US" sz="2000" b="0" strike="noStrike" spc="-1" dirty="0">
              <a:solidFill>
                <a:srgbClr val="404040"/>
              </a:solidFill>
              <a:latin typeface="Calibri"/>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Title 1"/>
          <p:cNvSpPr txBox="1"/>
          <p:nvPr/>
        </p:nvSpPr>
        <p:spPr>
          <a:xfrm>
            <a:off x="995040" y="361440"/>
            <a:ext cx="10290960" cy="1450440"/>
          </a:xfrm>
          <a:prstGeom prst="rect">
            <a:avLst/>
          </a:prstGeom>
          <a:noFill/>
          <a:ln w="0">
            <a:noFill/>
          </a:ln>
        </p:spPr>
        <p:txBody>
          <a:bodyPr anchor="b">
            <a:noAutofit/>
          </a:bodyPr>
          <a:lstStyle/>
          <a:p>
            <a:pPr>
              <a:lnSpc>
                <a:spcPct val="85000"/>
              </a:lnSpc>
            </a:pPr>
            <a:r>
              <a:rPr lang="en-US" sz="4800" b="0" strike="noStrike" spc="-52">
                <a:solidFill>
                  <a:srgbClr val="404040"/>
                </a:solidFill>
                <a:latin typeface="Calibri Light"/>
              </a:rPr>
              <a:t>                      </a:t>
            </a:r>
            <a:r>
              <a:rPr lang="en-IN" sz="4800" b="1" strike="noStrike" spc="-52">
                <a:solidFill>
                  <a:srgbClr val="9B2D1F"/>
                </a:solidFill>
                <a:latin typeface="Calibri Light"/>
              </a:rPr>
              <a:t>INTRODUCTION</a:t>
            </a:r>
            <a:endParaRPr lang="en-US" sz="4800" b="0" strike="noStrike" spc="-1">
              <a:solidFill>
                <a:srgbClr val="000000"/>
              </a:solidFill>
              <a:latin typeface="Calibri"/>
            </a:endParaRPr>
          </a:p>
        </p:txBody>
      </p:sp>
      <p:sp>
        <p:nvSpPr>
          <p:cNvPr id="145" name="Content Placeholder 4"/>
          <p:cNvSpPr txBox="1"/>
          <p:nvPr/>
        </p:nvSpPr>
        <p:spPr>
          <a:xfrm>
            <a:off x="995040" y="2078640"/>
            <a:ext cx="10455480" cy="4023000"/>
          </a:xfrm>
          <a:prstGeom prst="rect">
            <a:avLst/>
          </a:prstGeom>
          <a:noFill/>
          <a:ln w="0">
            <a:noFill/>
          </a:ln>
        </p:spPr>
        <p:txBody>
          <a:bodyPr lIns="0" rIns="0">
            <a:normAutofit/>
          </a:bodyPr>
          <a:lstStyle/>
          <a:p>
            <a:pPr marL="75600" algn="just">
              <a:lnSpc>
                <a:spcPct val="150000"/>
              </a:lnSpc>
              <a:spcBef>
                <a:spcPts val="1199"/>
              </a:spcBef>
            </a:pPr>
            <a:r>
              <a:rPr lang="en-US" sz="2000" b="0" strike="noStrike" spc="-1" dirty="0" smtClean="0">
                <a:solidFill>
                  <a:srgbClr val="404040"/>
                </a:solidFill>
                <a:latin typeface="Calibri"/>
                <a:ea typeface="Times New Roman"/>
              </a:rPr>
              <a:t>Among several diseases and sufferings, many people are suffering from diabetes. With this computer based diabetes detection software, user will able to do their self-checkup without taking help of a doctor. Diabetes health care management system is not only useful for the patients it also helps to maintain the records about the patients details, appointment can be booked, can get any of the frequently asked queries cleared, it even gives a diet plan. </a:t>
            </a: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Title 3"/>
          <p:cNvSpPr txBox="1"/>
          <p:nvPr/>
        </p:nvSpPr>
        <p:spPr>
          <a:xfrm>
            <a:off x="1066680" y="824040"/>
            <a:ext cx="10058040" cy="957240"/>
          </a:xfrm>
          <a:prstGeom prst="rect">
            <a:avLst/>
          </a:prstGeom>
          <a:noFill/>
          <a:ln w="0">
            <a:noFill/>
          </a:ln>
        </p:spPr>
        <p:txBody>
          <a:bodyPr anchor="b">
            <a:noAutofit/>
          </a:bodyPr>
          <a:lstStyle/>
          <a:p>
            <a:pPr>
              <a:lnSpc>
                <a:spcPct val="85000"/>
              </a:lnSpc>
            </a:pPr>
            <a:r>
              <a:rPr lang="en-US" sz="4800" b="0" strike="noStrike" spc="-52">
                <a:solidFill>
                  <a:srgbClr val="9B2D1F"/>
                </a:solidFill>
                <a:latin typeface="Calibri Light"/>
              </a:rPr>
              <a:t>                   EXISTING SYSTEM</a:t>
            </a:r>
            <a:endParaRPr lang="en-US" sz="4800" b="0" strike="noStrike" spc="-1">
              <a:solidFill>
                <a:srgbClr val="000000"/>
              </a:solidFill>
              <a:latin typeface="Calibri"/>
            </a:endParaRPr>
          </a:p>
        </p:txBody>
      </p:sp>
      <p:sp>
        <p:nvSpPr>
          <p:cNvPr id="149" name="Content Placeholder 4"/>
          <p:cNvSpPr txBox="1"/>
          <p:nvPr/>
        </p:nvSpPr>
        <p:spPr>
          <a:xfrm>
            <a:off x="1066680" y="1781280"/>
            <a:ext cx="10058040" cy="4023000"/>
          </a:xfrm>
          <a:prstGeom prst="rect">
            <a:avLst/>
          </a:prstGeom>
          <a:noFill/>
          <a:ln w="0">
            <a:noFill/>
          </a:ln>
        </p:spPr>
        <p:txBody>
          <a:bodyPr lIns="0" rIns="0">
            <a:normAutofit fontScale="96500"/>
          </a:bodyPr>
          <a:lstStyle/>
          <a:p>
            <a:pPr algn="just">
              <a:lnSpc>
                <a:spcPct val="100000"/>
              </a:lnSpc>
              <a:spcBef>
                <a:spcPts val="1483"/>
              </a:spcBef>
              <a:spcAft>
                <a:spcPts val="485"/>
              </a:spcAft>
            </a:pPr>
            <a:r>
              <a:rPr lang="en-US" sz="3200" b="0" strike="noStrike" spc="-1" dirty="0">
                <a:solidFill>
                  <a:srgbClr val="404040"/>
                </a:solidFill>
                <a:latin typeface="Calibri"/>
                <a:ea typeface="Times New Roman"/>
              </a:rPr>
              <a:t>            In the existing system of </a:t>
            </a:r>
            <a:r>
              <a:rPr lang="en-US" sz="3200" spc="-1" dirty="0" smtClean="0">
                <a:solidFill>
                  <a:srgbClr val="404040"/>
                </a:solidFill>
                <a:latin typeface="Calibri"/>
                <a:ea typeface="Times New Roman"/>
              </a:rPr>
              <a:t>detector</a:t>
            </a:r>
            <a:r>
              <a:rPr lang="en-US" sz="3200" b="0" strike="noStrike" spc="-1" dirty="0" smtClean="0">
                <a:solidFill>
                  <a:srgbClr val="404040"/>
                </a:solidFill>
                <a:latin typeface="Calibri"/>
                <a:ea typeface="Times New Roman"/>
              </a:rPr>
              <a:t> </a:t>
            </a:r>
            <a:r>
              <a:rPr lang="en-US" sz="3200" b="0" strike="noStrike" spc="-1" dirty="0">
                <a:solidFill>
                  <a:srgbClr val="404040"/>
                </a:solidFill>
                <a:latin typeface="Calibri"/>
                <a:ea typeface="Times New Roman"/>
              </a:rPr>
              <a:t>user </a:t>
            </a:r>
            <a:r>
              <a:rPr lang="en-US" sz="3200" b="0" strike="noStrike" spc="-1" dirty="0" smtClean="0">
                <a:solidFill>
                  <a:srgbClr val="404040"/>
                </a:solidFill>
                <a:latin typeface="Calibri"/>
                <a:ea typeface="Times New Roman"/>
              </a:rPr>
              <a:t>can have to be physically present in an clinic or hospital in order to check whether he  has diabetes or not.</a:t>
            </a:r>
          </a:p>
          <a:p>
            <a:pPr algn="just">
              <a:lnSpc>
                <a:spcPct val="100000"/>
              </a:lnSpc>
              <a:spcBef>
                <a:spcPts val="1483"/>
              </a:spcBef>
              <a:spcAft>
                <a:spcPts val="485"/>
              </a:spcAft>
            </a:pPr>
            <a:r>
              <a:rPr lang="en-US" sz="3200" spc="-1" dirty="0" smtClean="0">
                <a:solidFill>
                  <a:srgbClr val="404040"/>
                </a:solidFill>
                <a:latin typeface="Calibri"/>
                <a:ea typeface="Microsoft YaHei"/>
              </a:rPr>
              <a:t>In the hospitals they will take the samples of his blood.</a:t>
            </a:r>
            <a:endParaRPr lang="en-US" sz="3200" b="0" strike="noStrike" spc="-1" dirty="0">
              <a:solidFill>
                <a:srgbClr val="404040"/>
              </a:solidFill>
              <a:latin typeface="Calibri"/>
              <a:ea typeface="Microsoft YaHei"/>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Title 1"/>
          <p:cNvSpPr txBox="1"/>
          <p:nvPr/>
        </p:nvSpPr>
        <p:spPr>
          <a:xfrm>
            <a:off x="1204920" y="645480"/>
            <a:ext cx="10058040" cy="1172160"/>
          </a:xfrm>
          <a:prstGeom prst="rect">
            <a:avLst/>
          </a:prstGeom>
          <a:noFill/>
          <a:ln w="0">
            <a:noFill/>
          </a:ln>
        </p:spPr>
        <p:txBody>
          <a:bodyPr anchor="b">
            <a:noAutofit/>
          </a:bodyPr>
          <a:lstStyle/>
          <a:p>
            <a:pPr>
              <a:lnSpc>
                <a:spcPct val="85000"/>
              </a:lnSpc>
            </a:pPr>
            <a:r>
              <a:rPr lang="en-US" sz="4800" b="0" strike="noStrike" spc="-52">
                <a:solidFill>
                  <a:srgbClr val="404040"/>
                </a:solidFill>
                <a:latin typeface="Calibri Light"/>
              </a:rPr>
              <a:t>                   </a:t>
            </a:r>
            <a:r>
              <a:rPr lang="en-US" sz="4800" b="0" strike="noStrike" spc="-52">
                <a:solidFill>
                  <a:srgbClr val="9B2D1F"/>
                </a:solidFill>
                <a:latin typeface="Calibri Light"/>
              </a:rPr>
              <a:t>DISADVANTAGES</a:t>
            </a:r>
            <a:endParaRPr lang="en-US" sz="4800" b="0" strike="noStrike" spc="-1">
              <a:solidFill>
                <a:srgbClr val="000000"/>
              </a:solidFill>
              <a:latin typeface="Calibri"/>
            </a:endParaRPr>
          </a:p>
        </p:txBody>
      </p:sp>
      <p:sp>
        <p:nvSpPr>
          <p:cNvPr id="151" name="Content Placeholder 2"/>
          <p:cNvSpPr txBox="1"/>
          <p:nvPr/>
        </p:nvSpPr>
        <p:spPr>
          <a:xfrm>
            <a:off x="1204920" y="2368440"/>
            <a:ext cx="10058040" cy="3030840"/>
          </a:xfrm>
          <a:prstGeom prst="rect">
            <a:avLst/>
          </a:prstGeom>
          <a:noFill/>
          <a:ln w="0">
            <a:noFill/>
          </a:ln>
        </p:spPr>
        <p:txBody>
          <a:bodyPr lIns="0" rIns="0">
            <a:noAutofit/>
          </a:bodyPr>
          <a:lstStyle/>
          <a:p>
            <a:pPr>
              <a:buFont typeface="Wingdings" pitchFamily="2" charset="2"/>
              <a:buChar char="Ø"/>
            </a:pPr>
            <a:r>
              <a:rPr lang="en-US" sz="2000" dirty="0"/>
              <a:t>It is too tiring to give computerized </a:t>
            </a:r>
            <a:r>
              <a:rPr lang="en-US" sz="2000" dirty="0" smtClean="0"/>
              <a:t>timing</a:t>
            </a:r>
          </a:p>
          <a:p>
            <a:pPr>
              <a:buFont typeface="Wingdings" pitchFamily="2" charset="2"/>
              <a:buChar char="Ø"/>
            </a:pPr>
            <a:r>
              <a:rPr lang="en-US" sz="2000" dirty="0" smtClean="0"/>
              <a:t>Security </a:t>
            </a:r>
            <a:r>
              <a:rPr lang="en-US" sz="2000" dirty="0"/>
              <a:t>Limitations</a:t>
            </a:r>
          </a:p>
          <a:p>
            <a:pPr>
              <a:buFont typeface="Wingdings" pitchFamily="2" charset="2"/>
              <a:buChar char="Ø"/>
            </a:pPr>
            <a:r>
              <a:rPr lang="en-US" sz="2000" dirty="0"/>
              <a:t>Only works on Intranet</a:t>
            </a:r>
          </a:p>
          <a:p>
            <a:pPr>
              <a:lnSpc>
                <a:spcPct val="90000"/>
              </a:lnSpc>
              <a:spcBef>
                <a:spcPts val="1199"/>
              </a:spcBef>
              <a:spcAft>
                <a:spcPts val="201"/>
              </a:spcAft>
            </a:pPr>
            <a:r>
              <a:rPr lang="en-US" sz="2000" b="0" strike="noStrike" spc="-1" dirty="0" smtClean="0">
                <a:solidFill>
                  <a:srgbClr val="404040"/>
                </a:solidFill>
                <a:latin typeface="Calibri"/>
                <a:ea typeface="Times New Roman"/>
              </a:rPr>
              <a:t>.</a:t>
            </a:r>
            <a:endParaRPr lang="en-US" sz="2000" b="0" strike="noStrike" spc="-1" dirty="0">
              <a:solidFill>
                <a:srgbClr val="404040"/>
              </a:solidFill>
              <a:latin typeface="Calibri"/>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Title 1"/>
          <p:cNvSpPr txBox="1"/>
          <p:nvPr/>
        </p:nvSpPr>
        <p:spPr>
          <a:xfrm>
            <a:off x="1147320" y="742680"/>
            <a:ext cx="10058040" cy="1075680"/>
          </a:xfrm>
          <a:prstGeom prst="rect">
            <a:avLst/>
          </a:prstGeom>
          <a:noFill/>
          <a:ln w="0">
            <a:noFill/>
          </a:ln>
        </p:spPr>
        <p:txBody>
          <a:bodyPr anchor="b">
            <a:noAutofit/>
          </a:bodyPr>
          <a:lstStyle/>
          <a:p>
            <a:pPr>
              <a:lnSpc>
                <a:spcPct val="85000"/>
              </a:lnSpc>
            </a:pPr>
            <a:r>
              <a:rPr lang="en-US" sz="4800" b="0" strike="noStrike" spc="-52">
                <a:solidFill>
                  <a:srgbClr val="404040"/>
                </a:solidFill>
                <a:latin typeface="Calibri Light"/>
              </a:rPr>
              <a:t>                   </a:t>
            </a:r>
            <a:r>
              <a:rPr lang="en-US" sz="4800" b="0" strike="noStrike" spc="-52">
                <a:solidFill>
                  <a:srgbClr val="9B2D1F"/>
                </a:solidFill>
                <a:latin typeface="Calibri Light"/>
              </a:rPr>
              <a:t>PROPOSED SYSTEM</a:t>
            </a:r>
            <a:endParaRPr lang="en-US" sz="4800" b="0" strike="noStrike" spc="-1">
              <a:solidFill>
                <a:srgbClr val="000000"/>
              </a:solidFill>
              <a:latin typeface="Calibri"/>
            </a:endParaRPr>
          </a:p>
        </p:txBody>
      </p:sp>
      <p:sp>
        <p:nvSpPr>
          <p:cNvPr id="153" name="Content Placeholder 2"/>
          <p:cNvSpPr txBox="1"/>
          <p:nvPr/>
        </p:nvSpPr>
        <p:spPr>
          <a:xfrm>
            <a:off x="1080000" y="1818360"/>
            <a:ext cx="10058040" cy="4301640"/>
          </a:xfrm>
          <a:prstGeom prst="rect">
            <a:avLst/>
          </a:prstGeom>
          <a:noFill/>
          <a:ln w="0">
            <a:noFill/>
          </a:ln>
        </p:spPr>
        <p:txBody>
          <a:bodyPr lIns="0" rIns="0">
            <a:normAutofit/>
          </a:bodyPr>
          <a:lstStyle/>
          <a:p>
            <a:pPr algn="just">
              <a:lnSpc>
                <a:spcPct val="90000"/>
              </a:lnSpc>
              <a:spcBef>
                <a:spcPts val="1199"/>
              </a:spcBef>
              <a:spcAft>
                <a:spcPts val="201"/>
              </a:spcAft>
            </a:pPr>
            <a:r>
              <a:rPr lang="en-US" sz="2000" b="0" strike="noStrike" spc="-1" dirty="0" smtClean="0">
                <a:solidFill>
                  <a:srgbClr val="404040"/>
                </a:solidFill>
                <a:latin typeface="Calibri"/>
              </a:rPr>
              <a:t>The project entitled “Diabetes Detector” can be implemented within the college or various department having their own department libraries. The Diabetes Detector can maintain the records of the books that are issued or deposited by the patients on time hence by reducing the searching time.</a:t>
            </a:r>
          </a:p>
          <a:p>
            <a:pPr algn="just">
              <a:lnSpc>
                <a:spcPct val="90000"/>
              </a:lnSpc>
              <a:spcBef>
                <a:spcPts val="1199"/>
              </a:spcBef>
              <a:spcAft>
                <a:spcPts val="201"/>
              </a:spcAft>
            </a:pPr>
            <a:r>
              <a:rPr lang="en-US" sz="2000" b="0" strike="noStrike" spc="-1" dirty="0" smtClean="0">
                <a:solidFill>
                  <a:srgbClr val="404040"/>
                </a:solidFill>
                <a:latin typeface="Calibri"/>
              </a:rPr>
              <a:t>Diabetes Detector can be used for,</a:t>
            </a:r>
          </a:p>
          <a:p>
            <a:pPr algn="just">
              <a:lnSpc>
                <a:spcPct val="90000"/>
              </a:lnSpc>
              <a:spcBef>
                <a:spcPts val="1199"/>
              </a:spcBef>
              <a:spcAft>
                <a:spcPts val="201"/>
              </a:spcAft>
              <a:buFont typeface="Wingdings" pitchFamily="2" charset="2"/>
              <a:buChar char="Ø"/>
            </a:pPr>
            <a:r>
              <a:rPr lang="en-US" sz="2000" b="0" strike="noStrike" spc="-1" dirty="0" smtClean="0">
                <a:solidFill>
                  <a:srgbClr val="404040"/>
                </a:solidFill>
                <a:latin typeface="Calibri"/>
              </a:rPr>
              <a:t>Adding  the a new patient</a:t>
            </a:r>
          </a:p>
          <a:p>
            <a:pPr algn="just">
              <a:lnSpc>
                <a:spcPct val="90000"/>
              </a:lnSpc>
              <a:spcBef>
                <a:spcPts val="1199"/>
              </a:spcBef>
              <a:spcAft>
                <a:spcPts val="201"/>
              </a:spcAft>
              <a:buFont typeface="Wingdings" pitchFamily="2" charset="2"/>
              <a:buChar char="Ø"/>
            </a:pPr>
            <a:r>
              <a:rPr lang="en-US" sz="2000" b="0" strike="noStrike" spc="-1" dirty="0" smtClean="0">
                <a:solidFill>
                  <a:srgbClr val="404040"/>
                </a:solidFill>
                <a:latin typeface="Calibri"/>
              </a:rPr>
              <a:t>Displaying  the patient details </a:t>
            </a:r>
          </a:p>
          <a:p>
            <a:pPr algn="just">
              <a:lnSpc>
                <a:spcPct val="90000"/>
              </a:lnSpc>
              <a:spcBef>
                <a:spcPts val="1199"/>
              </a:spcBef>
              <a:spcAft>
                <a:spcPts val="201"/>
              </a:spcAft>
              <a:buFont typeface="Wingdings" pitchFamily="2" charset="2"/>
              <a:buChar char="Ø"/>
            </a:pPr>
            <a:r>
              <a:rPr lang="en-US" sz="2000" b="0" strike="noStrike" spc="-1" dirty="0" smtClean="0">
                <a:solidFill>
                  <a:srgbClr val="404040"/>
                </a:solidFill>
                <a:latin typeface="Calibri"/>
              </a:rPr>
              <a:t>Searching   the patient details </a:t>
            </a:r>
          </a:p>
          <a:p>
            <a:pPr algn="just">
              <a:lnSpc>
                <a:spcPct val="90000"/>
              </a:lnSpc>
              <a:spcBef>
                <a:spcPts val="1199"/>
              </a:spcBef>
              <a:spcAft>
                <a:spcPts val="201"/>
              </a:spcAft>
              <a:buFont typeface="Wingdings" pitchFamily="2" charset="2"/>
              <a:buChar char="Ø"/>
            </a:pPr>
            <a:r>
              <a:rPr lang="en-US" sz="2000" b="0" strike="noStrike" spc="-1" dirty="0" smtClean="0">
                <a:solidFill>
                  <a:srgbClr val="404040"/>
                </a:solidFill>
                <a:latin typeface="Calibri"/>
              </a:rPr>
              <a:t>Modifying the patient details </a:t>
            </a:r>
          </a:p>
          <a:p>
            <a:pPr algn="just">
              <a:lnSpc>
                <a:spcPct val="90000"/>
              </a:lnSpc>
              <a:spcBef>
                <a:spcPts val="1199"/>
              </a:spcBef>
              <a:spcAft>
                <a:spcPts val="201"/>
              </a:spcAft>
              <a:buFont typeface="Wingdings" pitchFamily="2" charset="2"/>
              <a:buChar char="Ø"/>
            </a:pPr>
            <a:r>
              <a:rPr lang="en-US" sz="2000" b="0" strike="noStrike" spc="-1" dirty="0" smtClean="0">
                <a:solidFill>
                  <a:srgbClr val="404040"/>
                </a:solidFill>
                <a:latin typeface="Calibri"/>
              </a:rPr>
              <a:t>Deleting  the patient details</a:t>
            </a:r>
          </a:p>
          <a:p>
            <a:pPr algn="just">
              <a:lnSpc>
                <a:spcPct val="90000"/>
              </a:lnSpc>
              <a:spcBef>
                <a:spcPts val="1199"/>
              </a:spcBef>
              <a:spcAft>
                <a:spcPts val="201"/>
              </a:spcAft>
            </a:pPr>
            <a:endParaRPr lang="en-US" sz="2000" b="0" strike="noStrike" spc="-1" dirty="0">
              <a:solidFill>
                <a:srgbClr val="404040"/>
              </a:solidFill>
              <a:latin typeface="Calibri"/>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Title 1"/>
          <p:cNvSpPr txBox="1"/>
          <p:nvPr/>
        </p:nvSpPr>
        <p:spPr>
          <a:xfrm>
            <a:off x="1168920" y="717120"/>
            <a:ext cx="10058040" cy="1091520"/>
          </a:xfrm>
          <a:prstGeom prst="rect">
            <a:avLst/>
          </a:prstGeom>
          <a:noFill/>
          <a:ln w="0">
            <a:noFill/>
          </a:ln>
        </p:spPr>
        <p:txBody>
          <a:bodyPr anchor="b">
            <a:noAutofit/>
          </a:bodyPr>
          <a:lstStyle/>
          <a:p>
            <a:pPr>
              <a:lnSpc>
                <a:spcPct val="85000"/>
              </a:lnSpc>
            </a:pPr>
            <a:r>
              <a:rPr lang="en-US" sz="4800" b="0" strike="noStrike" spc="-52">
                <a:solidFill>
                  <a:srgbClr val="404040"/>
                </a:solidFill>
                <a:latin typeface="Calibri Light"/>
              </a:rPr>
              <a:t>                       </a:t>
            </a:r>
            <a:r>
              <a:rPr lang="en-US" sz="4800" b="0" strike="noStrike" spc="-52">
                <a:solidFill>
                  <a:srgbClr val="9B2D1F"/>
                </a:solidFill>
                <a:latin typeface="Calibri Light"/>
              </a:rPr>
              <a:t>ADVANTAGES</a:t>
            </a:r>
            <a:endParaRPr lang="en-US" sz="4800" b="0" strike="noStrike" spc="-1">
              <a:solidFill>
                <a:srgbClr val="000000"/>
              </a:solidFill>
              <a:latin typeface="Calibri"/>
            </a:endParaRPr>
          </a:p>
        </p:txBody>
      </p:sp>
      <p:sp>
        <p:nvSpPr>
          <p:cNvPr id="155" name="Content Placeholder 2"/>
          <p:cNvSpPr txBox="1"/>
          <p:nvPr/>
        </p:nvSpPr>
        <p:spPr>
          <a:xfrm>
            <a:off x="1168920" y="1962360"/>
            <a:ext cx="10058040" cy="4023000"/>
          </a:xfrm>
          <a:prstGeom prst="rect">
            <a:avLst/>
          </a:prstGeom>
          <a:noFill/>
          <a:ln w="0">
            <a:noFill/>
          </a:ln>
        </p:spPr>
        <p:txBody>
          <a:bodyPr lIns="0" rIns="0">
            <a:normAutofit/>
          </a:bodyPr>
          <a:lstStyle/>
          <a:p>
            <a:pPr marL="91440" indent="-91080" algn="just">
              <a:lnSpc>
                <a:spcPct val="90000"/>
              </a:lnSpc>
              <a:spcBef>
                <a:spcPts val="1199"/>
              </a:spcBef>
              <a:spcAft>
                <a:spcPts val="201"/>
              </a:spcAft>
              <a:buClr>
                <a:srgbClr val="D34817"/>
              </a:buClr>
              <a:buFont typeface="Wingdings" charset="2"/>
              <a:buChar char=""/>
            </a:pPr>
            <a:r>
              <a:rPr lang="en-US" sz="2000" b="0" strike="noStrike" spc="-1" dirty="0">
                <a:solidFill>
                  <a:srgbClr val="404040"/>
                </a:solidFill>
                <a:latin typeface="Calibri"/>
              </a:rPr>
              <a:t>Addition, deletion, modification of records as when needed. </a:t>
            </a:r>
          </a:p>
          <a:p>
            <a:pPr marL="91440" indent="-91080" algn="just">
              <a:lnSpc>
                <a:spcPct val="90000"/>
              </a:lnSpc>
              <a:spcBef>
                <a:spcPts val="1199"/>
              </a:spcBef>
              <a:spcAft>
                <a:spcPts val="201"/>
              </a:spcAft>
              <a:buClr>
                <a:srgbClr val="D34817"/>
              </a:buClr>
              <a:buFont typeface="Wingdings" charset="2"/>
              <a:buChar char=""/>
            </a:pPr>
            <a:r>
              <a:rPr lang="en-US" sz="2000" b="0" strike="noStrike" spc="-1" dirty="0">
                <a:solidFill>
                  <a:srgbClr val="404040"/>
                </a:solidFill>
                <a:latin typeface="Calibri"/>
              </a:rPr>
              <a:t>Decreases the paper and labor work. </a:t>
            </a:r>
          </a:p>
          <a:p>
            <a:pPr marL="91440" indent="-91080" algn="just">
              <a:lnSpc>
                <a:spcPct val="90000"/>
              </a:lnSpc>
              <a:spcBef>
                <a:spcPts val="1199"/>
              </a:spcBef>
              <a:spcAft>
                <a:spcPts val="201"/>
              </a:spcAft>
              <a:buClr>
                <a:srgbClr val="D34817"/>
              </a:buClr>
              <a:buFont typeface="Wingdings" charset="2"/>
              <a:buChar char=""/>
            </a:pPr>
            <a:r>
              <a:rPr lang="en-US" sz="2000" b="0" strike="noStrike" spc="-1" dirty="0">
                <a:solidFill>
                  <a:srgbClr val="404040"/>
                </a:solidFill>
                <a:latin typeface="Calibri"/>
              </a:rPr>
              <a:t>User can delete </a:t>
            </a:r>
            <a:r>
              <a:rPr lang="en-US" sz="2000" b="0" strike="noStrike" spc="-1" dirty="0" smtClean="0">
                <a:solidFill>
                  <a:srgbClr val="404040"/>
                </a:solidFill>
                <a:latin typeface="Calibri"/>
              </a:rPr>
              <a:t>the records.</a:t>
            </a:r>
            <a:endParaRPr lang="en-US" sz="2000" b="0" strike="noStrike" spc="-1" dirty="0">
              <a:solidFill>
                <a:srgbClr val="404040"/>
              </a:solidFill>
              <a:latin typeface="Calibri"/>
            </a:endParaRPr>
          </a:p>
          <a:p>
            <a:pPr marL="91440" indent="-91080" algn="just">
              <a:lnSpc>
                <a:spcPct val="90000"/>
              </a:lnSpc>
              <a:spcBef>
                <a:spcPts val="1199"/>
              </a:spcBef>
              <a:spcAft>
                <a:spcPts val="201"/>
              </a:spcAft>
              <a:buClr>
                <a:srgbClr val="D34817"/>
              </a:buClr>
              <a:buFont typeface="Wingdings" charset="2"/>
              <a:buChar char=""/>
            </a:pPr>
            <a:r>
              <a:rPr lang="en-US" sz="2000" b="0" strike="noStrike" spc="-1" dirty="0">
                <a:solidFill>
                  <a:srgbClr val="404040"/>
                </a:solidFill>
                <a:latin typeface="Calibri"/>
              </a:rPr>
              <a:t>User details can be provided. </a:t>
            </a:r>
          </a:p>
          <a:p>
            <a:pPr marL="91440" indent="-91080" algn="just">
              <a:lnSpc>
                <a:spcPct val="90000"/>
              </a:lnSpc>
              <a:spcBef>
                <a:spcPts val="1199"/>
              </a:spcBef>
              <a:spcAft>
                <a:spcPts val="201"/>
              </a:spcAft>
              <a:buClr>
                <a:srgbClr val="D34817"/>
              </a:buClr>
              <a:buFont typeface="Wingdings" charset="2"/>
              <a:buChar char=""/>
            </a:pPr>
            <a:r>
              <a:rPr lang="en-US" sz="2000" b="0" strike="noStrike" spc="-1" dirty="0">
                <a:solidFill>
                  <a:srgbClr val="404040"/>
                </a:solidFill>
                <a:latin typeface="Calibri"/>
              </a:rPr>
              <a:t>User-friendly error messages are provided wherever necessary.</a:t>
            </a: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Title 1"/>
          <p:cNvSpPr txBox="1"/>
          <p:nvPr/>
        </p:nvSpPr>
        <p:spPr>
          <a:xfrm>
            <a:off x="1186920" y="286560"/>
            <a:ext cx="10058040" cy="1450440"/>
          </a:xfrm>
          <a:prstGeom prst="rect">
            <a:avLst/>
          </a:prstGeom>
          <a:noFill/>
          <a:ln w="0">
            <a:noFill/>
          </a:ln>
        </p:spPr>
        <p:txBody>
          <a:bodyPr anchor="b">
            <a:noAutofit/>
          </a:bodyPr>
          <a:lstStyle/>
          <a:p>
            <a:pPr>
              <a:lnSpc>
                <a:spcPct val="85000"/>
              </a:lnSpc>
            </a:pPr>
            <a:r>
              <a:rPr lang="en-US" sz="4800" b="0" strike="noStrike" spc="-52">
                <a:solidFill>
                  <a:srgbClr val="404040"/>
                </a:solidFill>
                <a:latin typeface="Calibri Light"/>
              </a:rPr>
              <a:t>                </a:t>
            </a:r>
            <a:r>
              <a:rPr lang="en-US" sz="4800" b="0" strike="noStrike" spc="-52">
                <a:solidFill>
                  <a:srgbClr val="9B2D1F"/>
                </a:solidFill>
                <a:latin typeface="Calibri Light"/>
              </a:rPr>
              <a:t>SYSTEM REQUIREMENTS</a:t>
            </a:r>
            <a:endParaRPr lang="en-US" sz="4800" b="0" strike="noStrike" spc="-1">
              <a:solidFill>
                <a:srgbClr val="000000"/>
              </a:solidFill>
              <a:latin typeface="Calibri"/>
            </a:endParaRPr>
          </a:p>
        </p:txBody>
      </p:sp>
      <p:sp>
        <p:nvSpPr>
          <p:cNvPr id="157" name="Content Placeholder 2"/>
          <p:cNvSpPr txBox="1"/>
          <p:nvPr/>
        </p:nvSpPr>
        <p:spPr>
          <a:xfrm>
            <a:off x="1186920" y="2150640"/>
            <a:ext cx="10058040" cy="4023000"/>
          </a:xfrm>
          <a:prstGeom prst="rect">
            <a:avLst/>
          </a:prstGeom>
          <a:noFill/>
          <a:ln w="0">
            <a:noFill/>
          </a:ln>
        </p:spPr>
        <p:txBody>
          <a:bodyPr lIns="0" rIns="0">
            <a:normAutofit fontScale="92500" lnSpcReduction="20000"/>
          </a:bodyPr>
          <a:lstStyle/>
          <a:p>
            <a:pPr marL="91440" indent="-91080">
              <a:lnSpc>
                <a:spcPct val="90000"/>
              </a:lnSpc>
              <a:spcBef>
                <a:spcPts val="1199"/>
              </a:spcBef>
              <a:spcAft>
                <a:spcPts val="201"/>
              </a:spcAft>
              <a:tabLst>
                <a:tab pos="0" algn="l"/>
              </a:tabLst>
            </a:pPr>
            <a:r>
              <a:rPr lang="en-US" sz="2000" b="0" u="sng" strike="noStrike" spc="-1">
                <a:solidFill>
                  <a:srgbClr val="9B2D1F"/>
                </a:solidFill>
                <a:uFillTx/>
                <a:latin typeface="Calibri"/>
              </a:rPr>
              <a:t>HARDWARE REQUIREMENTS</a:t>
            </a:r>
            <a:r>
              <a:rPr lang="en-US" sz="2000" b="0" u="sng" strike="noStrike" spc="-1">
                <a:solidFill>
                  <a:srgbClr val="404040"/>
                </a:solidFill>
                <a:uFillTx/>
                <a:latin typeface="Calibri"/>
              </a:rPr>
              <a:t>:</a:t>
            </a:r>
            <a:endParaRPr lang="en-US" sz="2000" b="0" strike="noStrike" spc="-1">
              <a:solidFill>
                <a:srgbClr val="404040"/>
              </a:solidFill>
              <a:latin typeface="Calibri"/>
            </a:endParaRPr>
          </a:p>
          <a:p>
            <a:pPr marL="91440" indent="-91080">
              <a:lnSpc>
                <a:spcPct val="90000"/>
              </a:lnSpc>
              <a:spcBef>
                <a:spcPts val="1199"/>
              </a:spcBef>
              <a:spcAft>
                <a:spcPts val="201"/>
              </a:spcAft>
              <a:buClr>
                <a:srgbClr val="D34817"/>
              </a:buClr>
              <a:buFont typeface="Wingdings" charset="2"/>
              <a:buChar char=""/>
              <a:tabLst>
                <a:tab pos="0" algn="l"/>
              </a:tabLst>
            </a:pPr>
            <a:r>
              <a:rPr lang="en-US" sz="2000" b="0" strike="noStrike" spc="-1">
                <a:solidFill>
                  <a:srgbClr val="404040"/>
                </a:solidFill>
                <a:latin typeface="Calibri"/>
              </a:rPr>
              <a:t>Processor              :-    Intel Core i3</a:t>
            </a:r>
          </a:p>
          <a:p>
            <a:pPr marL="91440" indent="-91080">
              <a:lnSpc>
                <a:spcPct val="90000"/>
              </a:lnSpc>
              <a:spcBef>
                <a:spcPts val="1199"/>
              </a:spcBef>
              <a:spcAft>
                <a:spcPts val="201"/>
              </a:spcAft>
              <a:buClr>
                <a:srgbClr val="D34817"/>
              </a:buClr>
              <a:buFont typeface="Wingdings" charset="2"/>
              <a:buChar char=""/>
              <a:tabLst>
                <a:tab pos="0" algn="l"/>
              </a:tabLst>
            </a:pPr>
            <a:r>
              <a:rPr lang="en-US" sz="2000" b="0" strike="noStrike" spc="-1">
                <a:solidFill>
                  <a:srgbClr val="404040"/>
                </a:solidFill>
                <a:latin typeface="Calibri"/>
              </a:rPr>
              <a:t>Minimum RAM    :-    2GB</a:t>
            </a:r>
          </a:p>
          <a:p>
            <a:pPr marL="91440" indent="-91080">
              <a:lnSpc>
                <a:spcPct val="90000"/>
              </a:lnSpc>
              <a:spcBef>
                <a:spcPts val="1199"/>
              </a:spcBef>
              <a:spcAft>
                <a:spcPts val="201"/>
              </a:spcAft>
              <a:buClr>
                <a:srgbClr val="D34817"/>
              </a:buClr>
              <a:buFont typeface="Wingdings" charset="2"/>
              <a:buChar char=""/>
              <a:tabLst>
                <a:tab pos="0" algn="l"/>
              </a:tabLst>
            </a:pPr>
            <a:r>
              <a:rPr lang="en-US" sz="2000" b="0" strike="noStrike" spc="-1">
                <a:solidFill>
                  <a:srgbClr val="404040"/>
                </a:solidFill>
                <a:latin typeface="Calibri"/>
              </a:rPr>
              <a:t>Operating System:-    Windows 10</a:t>
            </a:r>
          </a:p>
          <a:p>
            <a:pPr marL="91440" indent="-91080">
              <a:lnSpc>
                <a:spcPct val="90000"/>
              </a:lnSpc>
              <a:spcBef>
                <a:spcPts val="1199"/>
              </a:spcBef>
              <a:spcAft>
                <a:spcPts val="201"/>
              </a:spcAft>
              <a:buClr>
                <a:srgbClr val="D34817"/>
              </a:buClr>
              <a:buFont typeface="Wingdings" charset="2"/>
              <a:buChar char=""/>
              <a:tabLst>
                <a:tab pos="0" algn="l"/>
              </a:tabLst>
            </a:pPr>
            <a:r>
              <a:rPr lang="en-US" sz="2000" b="0" strike="noStrike" spc="-1">
                <a:solidFill>
                  <a:srgbClr val="404040"/>
                </a:solidFill>
                <a:latin typeface="Calibri"/>
              </a:rPr>
              <a:t>Hard disk               :-    2TB</a:t>
            </a:r>
          </a:p>
          <a:p>
            <a:pPr marL="91440" indent="-91080">
              <a:lnSpc>
                <a:spcPct val="90000"/>
              </a:lnSpc>
              <a:spcBef>
                <a:spcPts val="1199"/>
              </a:spcBef>
              <a:spcAft>
                <a:spcPts val="201"/>
              </a:spcAft>
              <a:buClr>
                <a:srgbClr val="D34817"/>
              </a:buClr>
              <a:buFont typeface="Wingdings" charset="2"/>
              <a:buChar char=""/>
              <a:tabLst>
                <a:tab pos="0" algn="l"/>
              </a:tabLst>
            </a:pPr>
            <a:r>
              <a:rPr lang="en-US" sz="2000" b="0" strike="noStrike" spc="-1">
                <a:solidFill>
                  <a:srgbClr val="404040"/>
                </a:solidFill>
                <a:latin typeface="Calibri"/>
              </a:rPr>
              <a:t>RAM                       :-    8GB  </a:t>
            </a:r>
          </a:p>
          <a:p>
            <a:pPr>
              <a:lnSpc>
                <a:spcPct val="90000"/>
              </a:lnSpc>
              <a:spcBef>
                <a:spcPts val="1199"/>
              </a:spcBef>
              <a:spcAft>
                <a:spcPts val="201"/>
              </a:spcAft>
              <a:tabLst>
                <a:tab pos="0" algn="l"/>
              </a:tabLst>
            </a:pPr>
            <a:endParaRPr lang="en-US" sz="2000" b="0" strike="noStrike" spc="-1">
              <a:solidFill>
                <a:srgbClr val="404040"/>
              </a:solidFill>
              <a:latin typeface="Calibri"/>
            </a:endParaRPr>
          </a:p>
          <a:p>
            <a:pPr marL="91440" indent="-91080">
              <a:lnSpc>
                <a:spcPct val="90000"/>
              </a:lnSpc>
              <a:spcBef>
                <a:spcPts val="1199"/>
              </a:spcBef>
              <a:spcAft>
                <a:spcPts val="201"/>
              </a:spcAft>
              <a:tabLst>
                <a:tab pos="0" algn="l"/>
              </a:tabLst>
            </a:pPr>
            <a:r>
              <a:rPr lang="en-US" sz="2000" b="0" u="sng" strike="noStrike" spc="-1">
                <a:solidFill>
                  <a:srgbClr val="9B2D1F"/>
                </a:solidFill>
                <a:uFillTx/>
                <a:latin typeface="Calibri"/>
              </a:rPr>
              <a:t>SOFTWARE REQUIREMENTS:</a:t>
            </a:r>
            <a:endParaRPr lang="en-US" sz="2000" b="0" strike="noStrike" spc="-1">
              <a:solidFill>
                <a:srgbClr val="404040"/>
              </a:solidFill>
              <a:latin typeface="Calibri"/>
            </a:endParaRPr>
          </a:p>
          <a:p>
            <a:pPr marL="91440" indent="-91080">
              <a:lnSpc>
                <a:spcPct val="90000"/>
              </a:lnSpc>
              <a:spcBef>
                <a:spcPts val="1199"/>
              </a:spcBef>
              <a:spcAft>
                <a:spcPts val="201"/>
              </a:spcAft>
              <a:buClr>
                <a:srgbClr val="D34817"/>
              </a:buClr>
              <a:buFont typeface="Wingdings" charset="2"/>
              <a:buChar char=""/>
              <a:tabLst>
                <a:tab pos="0" algn="l"/>
              </a:tabLst>
            </a:pPr>
            <a:r>
              <a:rPr lang="en-US" sz="2000" b="0" strike="noStrike" spc="-1">
                <a:solidFill>
                  <a:srgbClr val="404040"/>
                </a:solidFill>
                <a:latin typeface="Calibri"/>
              </a:rPr>
              <a:t>Language          :- C++</a:t>
            </a:r>
          </a:p>
          <a:p>
            <a:pPr marL="91440" indent="-91080">
              <a:lnSpc>
                <a:spcPct val="90000"/>
              </a:lnSpc>
              <a:spcBef>
                <a:spcPts val="1199"/>
              </a:spcBef>
              <a:spcAft>
                <a:spcPts val="201"/>
              </a:spcAft>
              <a:buClr>
                <a:srgbClr val="D34817"/>
              </a:buClr>
              <a:buFont typeface="Wingdings" charset="2"/>
              <a:buChar char=""/>
              <a:tabLst>
                <a:tab pos="0" algn="l"/>
              </a:tabLst>
            </a:pPr>
            <a:r>
              <a:rPr lang="en-US" sz="2000" b="0" strike="noStrike" spc="-1">
                <a:solidFill>
                  <a:srgbClr val="404040"/>
                </a:solidFill>
                <a:latin typeface="Calibri"/>
              </a:rPr>
              <a:t>Software used :- Dev C++</a:t>
            </a:r>
          </a:p>
          <a:p>
            <a:pPr>
              <a:lnSpc>
                <a:spcPct val="90000"/>
              </a:lnSpc>
              <a:spcBef>
                <a:spcPts val="1199"/>
              </a:spcBef>
              <a:spcAft>
                <a:spcPts val="201"/>
              </a:spcAft>
              <a:tabLst>
                <a:tab pos="0" algn="l"/>
              </a:tabLst>
            </a:pPr>
            <a:endParaRPr lang="en-US" sz="2000" b="0" strike="noStrike" spc="-1">
              <a:solidFill>
                <a:srgbClr val="404040"/>
              </a:solidFill>
              <a:latin typeface="Calibri"/>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TM02900769[[fn=Retrospect]]</Template>
  <TotalTime>850</TotalTime>
  <Words>403</Words>
  <Application>Microsoft Office PowerPoint</Application>
  <PresentationFormat>Custom</PresentationFormat>
  <Paragraphs>63</Paragraphs>
  <Slides>10</Slides>
  <Notes>0</Notes>
  <HiddenSlides>0</HiddenSlides>
  <MMClips>0</MMClips>
  <ScaleCrop>false</ScaleCrop>
  <HeadingPairs>
    <vt:vector size="4" baseType="variant">
      <vt:variant>
        <vt:lpstr>Theme</vt:lpstr>
      </vt:variant>
      <vt:variant>
        <vt:i4>2</vt:i4>
      </vt:variant>
      <vt:variant>
        <vt:lpstr>Slide Titles</vt:lpstr>
      </vt:variant>
      <vt:variant>
        <vt:i4>10</vt:i4>
      </vt:variant>
    </vt:vector>
  </HeadingPairs>
  <TitlesOfParts>
    <vt:vector size="12" baseType="lpstr">
      <vt:lpstr>Office Theme</vt:lpstr>
      <vt:lpstr>Office Theme</vt:lpstr>
      <vt:lpstr>Slide 1</vt:lpstr>
      <vt:lpstr>Slide 2</vt:lpstr>
      <vt:lpstr>Slide 3</vt:lpstr>
      <vt:lpstr>Slide 4</vt:lpstr>
      <vt:lpstr>Slide 5</vt:lpstr>
      <vt:lpstr>Slide 6</vt:lpstr>
      <vt:lpstr>Slide 7</vt:lpstr>
      <vt:lpstr>Slide 8</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ramyashri.0302@gmail.com</dc:creator>
  <dc:description/>
  <cp:lastModifiedBy>Sj</cp:lastModifiedBy>
  <cp:revision>19</cp:revision>
  <dcterms:created xsi:type="dcterms:W3CDTF">2022-06-07T10:17:13Z</dcterms:created>
  <dcterms:modified xsi:type="dcterms:W3CDTF">2022-07-21T19:03:55Z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11</vt:i4>
  </property>
</Properties>
</file>