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FA91-5603-03B7-21B1-FA859B906D67}"/>
              </a:ext>
            </a:extLst>
          </p:cNvPr>
          <p:cNvSpPr>
            <a:spLocks noGrp="1"/>
          </p:cNvSpPr>
          <p:nvPr>
            <p:ph type="ctrTitle"/>
          </p:nvPr>
        </p:nvSpPr>
        <p:spPr>
          <a:xfrm>
            <a:off x="2575322" y="0"/>
            <a:ext cx="8791575" cy="2387600"/>
          </a:xfrm>
        </p:spPr>
        <p:txBody>
          <a:bodyPr/>
          <a:lstStyle/>
          <a:p>
            <a:r>
              <a:rPr lang="en-GB" dirty="0"/>
              <a:t>Product sales analysis </a:t>
            </a:r>
            <a:endParaRPr lang="en-US" dirty="0"/>
          </a:p>
        </p:txBody>
      </p:sp>
      <p:sp>
        <p:nvSpPr>
          <p:cNvPr id="3" name="Subtitle 2">
            <a:extLst>
              <a:ext uri="{FF2B5EF4-FFF2-40B4-BE49-F238E27FC236}">
                <a16:creationId xmlns:a16="http://schemas.microsoft.com/office/drawing/2014/main" id="{D3365A6E-20C4-ED49-2D91-E0EABD7F0BDA}"/>
              </a:ext>
            </a:extLst>
          </p:cNvPr>
          <p:cNvSpPr>
            <a:spLocks noGrp="1"/>
          </p:cNvSpPr>
          <p:nvPr>
            <p:ph type="subTitle" idx="1"/>
          </p:nvPr>
        </p:nvSpPr>
        <p:spPr>
          <a:xfrm>
            <a:off x="8281986" y="3429000"/>
            <a:ext cx="3910014" cy="3232547"/>
          </a:xfrm>
        </p:spPr>
        <p:txBody>
          <a:bodyPr>
            <a:noAutofit/>
          </a:bodyPr>
          <a:lstStyle/>
          <a:p>
            <a:r>
              <a:rPr lang="en-GB" sz="1400" dirty="0">
                <a:solidFill>
                  <a:schemeClr val="accent4">
                    <a:lumMod val="20000"/>
                    <a:lumOff val="80000"/>
                  </a:schemeClr>
                </a:solidFill>
              </a:rPr>
              <a:t>Submitted by </a:t>
            </a:r>
          </a:p>
          <a:p>
            <a:r>
              <a:rPr lang="en-GB" sz="1400" dirty="0" err="1">
                <a:solidFill>
                  <a:schemeClr val="accent4">
                    <a:lumMod val="20000"/>
                    <a:lumOff val="80000"/>
                  </a:schemeClr>
                </a:solidFill>
              </a:rPr>
              <a:t>Sujith</a:t>
            </a:r>
            <a:r>
              <a:rPr lang="en-GB" sz="1400" dirty="0">
                <a:solidFill>
                  <a:schemeClr val="accent4">
                    <a:lumMod val="20000"/>
                    <a:lumOff val="80000"/>
                  </a:schemeClr>
                </a:solidFill>
              </a:rPr>
              <a:t> d </a:t>
            </a:r>
          </a:p>
          <a:p>
            <a:r>
              <a:rPr lang="en-GB" sz="1400" dirty="0" err="1">
                <a:solidFill>
                  <a:schemeClr val="accent4">
                    <a:lumMod val="20000"/>
                    <a:lumOff val="80000"/>
                  </a:schemeClr>
                </a:solidFill>
              </a:rPr>
              <a:t>Kowshick</a:t>
            </a:r>
            <a:r>
              <a:rPr lang="en-GB" sz="1400" dirty="0">
                <a:solidFill>
                  <a:schemeClr val="accent4">
                    <a:lumMod val="20000"/>
                    <a:lumOff val="80000"/>
                  </a:schemeClr>
                </a:solidFill>
              </a:rPr>
              <a:t> s</a:t>
            </a:r>
          </a:p>
          <a:p>
            <a:r>
              <a:rPr lang="en-GB" sz="1400" dirty="0" err="1">
                <a:solidFill>
                  <a:schemeClr val="accent4">
                    <a:lumMod val="20000"/>
                    <a:lumOff val="80000"/>
                  </a:schemeClr>
                </a:solidFill>
              </a:rPr>
              <a:t>Darshan</a:t>
            </a:r>
            <a:r>
              <a:rPr lang="en-GB" sz="1400" dirty="0">
                <a:solidFill>
                  <a:schemeClr val="accent4">
                    <a:lumMod val="20000"/>
                    <a:lumOff val="80000"/>
                  </a:schemeClr>
                </a:solidFill>
              </a:rPr>
              <a:t> j</a:t>
            </a:r>
          </a:p>
          <a:p>
            <a:r>
              <a:rPr lang="en-GB" sz="1400" dirty="0" err="1">
                <a:solidFill>
                  <a:schemeClr val="accent4">
                    <a:lumMod val="20000"/>
                    <a:lumOff val="80000"/>
                  </a:schemeClr>
                </a:solidFill>
              </a:rPr>
              <a:t>Pranesh</a:t>
            </a:r>
            <a:r>
              <a:rPr lang="en-GB" sz="1400" dirty="0">
                <a:solidFill>
                  <a:schemeClr val="accent4">
                    <a:lumMod val="20000"/>
                    <a:lumOff val="80000"/>
                  </a:schemeClr>
                </a:solidFill>
              </a:rPr>
              <a:t> s</a:t>
            </a:r>
          </a:p>
          <a:p>
            <a:r>
              <a:rPr lang="en-GB" sz="1400" dirty="0" err="1">
                <a:solidFill>
                  <a:schemeClr val="accent4">
                    <a:lumMod val="20000"/>
                    <a:lumOff val="80000"/>
                  </a:schemeClr>
                </a:solidFill>
              </a:rPr>
              <a:t>manikandan</a:t>
            </a:r>
            <a:r>
              <a:rPr lang="en-GB" sz="1400">
                <a:solidFill>
                  <a:schemeClr val="accent4">
                    <a:lumMod val="20000"/>
                    <a:lumOff val="80000"/>
                  </a:schemeClr>
                </a:solidFill>
              </a:rPr>
              <a:t> m</a:t>
            </a:r>
            <a:endParaRPr lang="en-GB" sz="1400" dirty="0">
              <a:solidFill>
                <a:schemeClr val="accent4">
                  <a:lumMod val="20000"/>
                  <a:lumOff val="80000"/>
                </a:schemeClr>
              </a:solidFill>
            </a:endParaRPr>
          </a:p>
          <a:p>
            <a:r>
              <a:rPr lang="en-GB" sz="1400" dirty="0" err="1">
                <a:solidFill>
                  <a:schemeClr val="accent4">
                    <a:lumMod val="20000"/>
                    <a:lumOff val="80000"/>
                  </a:schemeClr>
                </a:solidFill>
              </a:rPr>
              <a:t>Jayaseelan</a:t>
            </a:r>
            <a:r>
              <a:rPr lang="en-GB" sz="1400" dirty="0">
                <a:solidFill>
                  <a:schemeClr val="accent4">
                    <a:lumMod val="20000"/>
                    <a:lumOff val="80000"/>
                  </a:schemeClr>
                </a:solidFill>
              </a:rPr>
              <a:t>  B</a:t>
            </a:r>
          </a:p>
          <a:p>
            <a:endParaRPr lang="en-US" sz="1400" dirty="0">
              <a:solidFill>
                <a:schemeClr val="accent4">
                  <a:lumMod val="20000"/>
                  <a:lumOff val="80000"/>
                </a:schemeClr>
              </a:solidFill>
            </a:endParaRPr>
          </a:p>
        </p:txBody>
      </p:sp>
    </p:spTree>
    <p:extLst>
      <p:ext uri="{BB962C8B-B14F-4D97-AF65-F5344CB8AC3E}">
        <p14:creationId xmlns:p14="http://schemas.microsoft.com/office/powerpoint/2010/main" val="172289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56E7-15C0-61C5-4A73-FE82D26DF04F}"/>
              </a:ext>
            </a:extLst>
          </p:cNvPr>
          <p:cNvSpPr>
            <a:spLocks noGrp="1"/>
          </p:cNvSpPr>
          <p:nvPr>
            <p:ph type="title"/>
          </p:nvPr>
        </p:nvSpPr>
        <p:spPr/>
        <p:txBody>
          <a:bodyPr/>
          <a:lstStyle/>
          <a:p>
            <a:r>
              <a:rPr lang="en-GB" dirty="0"/>
              <a:t>To perform sales analysis </a:t>
            </a:r>
            <a:endParaRPr lang="en-US" dirty="0"/>
          </a:p>
        </p:txBody>
      </p:sp>
      <p:sp>
        <p:nvSpPr>
          <p:cNvPr id="3" name="Content Placeholder 2">
            <a:extLst>
              <a:ext uri="{FF2B5EF4-FFF2-40B4-BE49-F238E27FC236}">
                <a16:creationId xmlns:a16="http://schemas.microsoft.com/office/drawing/2014/main" id="{C5ED16F5-E45A-7853-CE4C-05EA9C3BF2C3}"/>
              </a:ext>
            </a:extLst>
          </p:cNvPr>
          <p:cNvSpPr>
            <a:spLocks noGrp="1"/>
          </p:cNvSpPr>
          <p:nvPr>
            <p:ph idx="1"/>
          </p:nvPr>
        </p:nvSpPr>
        <p:spPr/>
        <p:txBody>
          <a:bodyPr>
            <a:normAutofit fontScale="32500" lnSpcReduction="20000"/>
          </a:bodyPr>
          <a:lstStyle/>
          <a:p>
            <a:r>
              <a:rPr lang="en-GB" dirty="0"/>
              <a:t>How to Perform Sales Analysis: A 4-Step Process
You’re ready to take the plunge and generate your sales analysis report—but how? Follow this four-step process, and you’ll have sales analysis wrapped around your finger in no time!
Step 1: Choose the Right Sales Analysis Method
Different sales analysis methods will allow you to generate different kinds of reports. So, before you do anything else, choose a method that aligns with your sales goals.
Here are seven specific sales analysis reports you need to know about:
Sales trend analysis: This type of sales analysis looks for patterns in sales data. Use it to track your team’s progress towards its sales goals, while simultaneously understanding sales patterns in specific products, customers, and/or geographies.
Sales performance analysis: Sales performance analysis is crucial for effective sales performance management. This type of analysis will help you gauge your sales team’s performance and evaluate the overall effectiveness of your sales strategy. Utilize it to compare actual results to expected outcomes, and then make necessary adjustments. Implementing these changes can lead to faster closing times, increased win rates, and a significant boost in revenue growth.(Dive into the world of CRM and its pivotal role in driving revenue growth.)
Predictive sales analysis: This type of sales analysis is designed to help you predict future risks and opportunities. Use it to create accurate sales forecasts.
Sales pipeline analysis: This type of sales analysis will help you discover common sales activities prospects go through before they convert. As such, it will give your sales team the context it needs to shorten sales cycles and close more deals.</a:t>
            </a:r>
            <a:endParaRPr lang="en-US" dirty="0"/>
          </a:p>
        </p:txBody>
      </p:sp>
    </p:spTree>
    <p:extLst>
      <p:ext uri="{BB962C8B-B14F-4D97-AF65-F5344CB8AC3E}">
        <p14:creationId xmlns:p14="http://schemas.microsoft.com/office/powerpoint/2010/main" val="344819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2199-E9A4-11A7-E7E8-43E2E6DBB9CC}"/>
              </a:ext>
            </a:extLst>
          </p:cNvPr>
          <p:cNvSpPr>
            <a:spLocks noGrp="1"/>
          </p:cNvSpPr>
          <p:nvPr>
            <p:ph type="title"/>
          </p:nvPr>
        </p:nvSpPr>
        <p:spPr/>
        <p:txBody>
          <a:bodyPr/>
          <a:lstStyle/>
          <a:p>
            <a:r>
              <a:rPr lang="en-GB" dirty="0"/>
              <a:t>Product sales analysis </a:t>
            </a:r>
            <a:endParaRPr lang="en-US" dirty="0"/>
          </a:p>
        </p:txBody>
      </p:sp>
      <p:sp>
        <p:nvSpPr>
          <p:cNvPr id="3" name="Content Placeholder 2">
            <a:extLst>
              <a:ext uri="{FF2B5EF4-FFF2-40B4-BE49-F238E27FC236}">
                <a16:creationId xmlns:a16="http://schemas.microsoft.com/office/drawing/2014/main" id="{F90248B9-D5A5-98B7-E7C1-D2FF36CFA188}"/>
              </a:ext>
            </a:extLst>
          </p:cNvPr>
          <p:cNvSpPr>
            <a:spLocks noGrp="1"/>
          </p:cNvSpPr>
          <p:nvPr>
            <p:ph idx="1"/>
          </p:nvPr>
        </p:nvSpPr>
        <p:spPr>
          <a:xfrm>
            <a:off x="1141412" y="2097088"/>
            <a:ext cx="9905999" cy="3541714"/>
          </a:xfrm>
        </p:spPr>
        <p:txBody>
          <a:bodyPr>
            <a:normAutofit fontScale="70000" lnSpcReduction="20000"/>
          </a:bodyPr>
          <a:lstStyle/>
          <a:p>
            <a:r>
              <a:rPr lang="en-GB" dirty="0"/>
              <a:t>Product sales analysis: This type of sales analysis is perfect for large companies and/or companies with extensive product offerings. Why? Because it helps them determine which products actually affect their bottom lines. Use it to better understand your company’s demographics, pinpoint popular products, and the like.
Prescriptive analysis: This type of sales analysis will empower your sales reps with knowledge, helping them determine which opportunities to pursue and which to dump like radioactive waste. Use it to increase rep success and team-wide win rates.
Market research: This type of sales analysis may seem old-fashioned, but it’s never gone out of style. To use this technique, simply survey your customers, research your competitors through web scraping using curl proxy for greater efficiency and reliability, and read general sales statistics. Once you do, you’ll have a much better understanding of your customer’s needs, thereby improving your sales effectiveness.</a:t>
            </a:r>
            <a:endParaRPr lang="en-US" dirty="0"/>
          </a:p>
        </p:txBody>
      </p:sp>
    </p:spTree>
    <p:extLst>
      <p:ext uri="{BB962C8B-B14F-4D97-AF65-F5344CB8AC3E}">
        <p14:creationId xmlns:p14="http://schemas.microsoft.com/office/powerpoint/2010/main" val="259324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D7BDE-DC44-E574-B56B-788C9CDA5449}"/>
              </a:ext>
            </a:extLst>
          </p:cNvPr>
          <p:cNvSpPr>
            <a:spLocks noGrp="1"/>
          </p:cNvSpPr>
          <p:nvPr>
            <p:ph idx="1"/>
          </p:nvPr>
        </p:nvSpPr>
        <p:spPr>
          <a:xfrm>
            <a:off x="571500" y="1045991"/>
            <a:ext cx="11049000" cy="4766018"/>
          </a:xfrm>
        </p:spPr>
        <p:txBody>
          <a:bodyPr>
            <a:normAutofit fontScale="62500" lnSpcReduction="20000"/>
          </a:bodyPr>
          <a:lstStyle/>
          <a:p>
            <a:r>
              <a:rPr lang="en-GB" dirty="0"/>
              <a:t>Step 2: Identify the Specific Information You Need
You’ve chosen the perfect sales analysis method. It just seems to get you and the sales goals you want to achieve. Congratulations! But your work is far from over…
Now you need to identify the specific bits of information that you need. For example, you might want to measure the impact of your sales training efforts. Or find the top-selling product from a recent marketing campaign. Or determine similarities between repeat customers.
When you know what information you need, you can choose metrics and KPIs that will help you acquire, track, and measure it. We’ll talk about this a bit more in the next section.
Before we get there, though, we need to talk about timing—as in, what time frames should you collect data for? The answer to that question will depend on the metrics you’re tracking, but weekly, monthly, quarterly, and yearly time periods are pretty common.
Just remember, consistency is essential, regardless of which metrics you decide to monitor. With that in mind, plan to conduct analysis more frequently during special promotions.</a:t>
            </a:r>
            <a:endParaRPr lang="en-US" dirty="0"/>
          </a:p>
        </p:txBody>
      </p:sp>
    </p:spTree>
    <p:extLst>
      <p:ext uri="{BB962C8B-B14F-4D97-AF65-F5344CB8AC3E}">
        <p14:creationId xmlns:p14="http://schemas.microsoft.com/office/powerpoint/2010/main" val="200646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10DA7-BC2A-259E-BE9B-DB474152C2E8}"/>
              </a:ext>
            </a:extLst>
          </p:cNvPr>
          <p:cNvSpPr>
            <a:spLocks noGrp="1"/>
          </p:cNvSpPr>
          <p:nvPr>
            <p:ph idx="1"/>
          </p:nvPr>
        </p:nvSpPr>
        <p:spPr>
          <a:xfrm>
            <a:off x="998537" y="731440"/>
            <a:ext cx="10199291" cy="5662216"/>
          </a:xfrm>
        </p:spPr>
        <p:txBody>
          <a:bodyPr>
            <a:normAutofit fontScale="70000" lnSpcReduction="20000"/>
          </a:bodyPr>
          <a:lstStyle/>
          <a:p>
            <a:r>
              <a:rPr lang="en-GB" dirty="0"/>
              <a:t>Step 3: Choose a Sales Analysis Tool and </a:t>
            </a:r>
            <a:r>
              <a:rPr lang="en-GB" dirty="0" err="1"/>
              <a:t>Analyze</a:t>
            </a:r>
            <a:r>
              <a:rPr lang="en-GB" dirty="0"/>
              <a:t> Your Data
Your sales analysis efforts are going strong! To keep them that way, invest in an analytics tool to help you get the most out of every metric you decide to track. Here are a few ideas:
Spreadsheets: You </a:t>
            </a:r>
            <a:r>
              <a:rPr lang="en-GB" dirty="0" err="1"/>
              <a:t>gotta</a:t>
            </a:r>
            <a:r>
              <a:rPr lang="en-GB" dirty="0"/>
              <a:t> love the classics, right? A spreadsheet tool like Microsoft Excel can help you </a:t>
            </a:r>
            <a:r>
              <a:rPr lang="en-GB" dirty="0" err="1"/>
              <a:t>analyze</a:t>
            </a:r>
            <a:r>
              <a:rPr lang="en-GB" dirty="0"/>
              <a:t> and interpret your sales data. Just make sure that you have sufficient quantity and quality of data before you get started. If you don’t, you won’t be able to make informed decisions that propel your company forward. (Note: sidle on up to these report templates to make spreadsheet reporting way easier!)
CRM software: Every sales organization needs a CRM. How else will you store contact information, automate email sequences, and view sales pipelines from one sales dashboard? Newsflash: your CRM tool can also be used for sales analysis. If you use Close, for example, you can easily generate reports for any metric or KPI, including detailed pipeline and funnel reports, which will help you with sales forecasting.
Sales analytics apps: Some tools are completely dedicated to sales analysis. </a:t>
            </a:r>
            <a:r>
              <a:rPr lang="en-GB" dirty="0" err="1"/>
              <a:t>Chorus.ai</a:t>
            </a:r>
            <a:r>
              <a:rPr lang="en-GB" dirty="0"/>
              <a:t>, for example, will help you </a:t>
            </a:r>
            <a:r>
              <a:rPr lang="en-GB" dirty="0" err="1"/>
              <a:t>analyze</a:t>
            </a:r>
            <a:r>
              <a:rPr lang="en-GB" dirty="0"/>
              <a:t> sales calls and pinpoint areas of improvement. </a:t>
            </a:r>
            <a:r>
              <a:rPr lang="en-GB" dirty="0" err="1"/>
              <a:t>Gong.io</a:t>
            </a:r>
            <a:r>
              <a:rPr lang="en-GB" dirty="0"/>
              <a:t> will help you report on customer interactions and forecast future sales. And Seismic will help you calculate the effect of your sales enablement efforts.
At the end of the day, choose the sales analysis tool to help you accomplish your goals. Look for substance, not style. We all know you’ll make better business decisions with the right data analytics tools in your toolbox</a:t>
            </a:r>
            <a:endParaRPr lang="en-US" dirty="0"/>
          </a:p>
        </p:txBody>
      </p:sp>
    </p:spTree>
    <p:extLst>
      <p:ext uri="{BB962C8B-B14F-4D97-AF65-F5344CB8AC3E}">
        <p14:creationId xmlns:p14="http://schemas.microsoft.com/office/powerpoint/2010/main" val="230179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6C8A0-8BE0-77F4-EDAD-5832445BB7D7}"/>
              </a:ext>
            </a:extLst>
          </p:cNvPr>
          <p:cNvSpPr>
            <a:spLocks noGrp="1"/>
          </p:cNvSpPr>
          <p:nvPr>
            <p:ph idx="1"/>
          </p:nvPr>
        </p:nvSpPr>
        <p:spPr>
          <a:xfrm>
            <a:off x="1250156" y="437157"/>
            <a:ext cx="10019109" cy="5983685"/>
          </a:xfrm>
        </p:spPr>
        <p:txBody>
          <a:bodyPr>
            <a:normAutofit fontScale="92500" lnSpcReduction="20000"/>
          </a:bodyPr>
          <a:lstStyle/>
          <a:p>
            <a:r>
              <a:rPr lang="en-GB" dirty="0"/>
              <a:t>Step 4: Share Your Results with Relevant Stakeholders
Last but not least, you need to present your sales data analysis to key stakeholders.
Unless you’re asked to share the process by which you arrived at your results, only show the main findings. You can use graphs and visuals to help your audience interpret the data. Additionally, employing tools like the revenue growth calculator can be instrumental in visualizing and comprehending complex sales data effectively.
For example: If you lead a sales team and want to share information regarding sales team performance with your CEO, you might want to include charts around your sales goals, your best-selling products, and the revenue and expenses of your team.
Overall, your sales analysis presentations should share actionable insights and be easy to understand. End with recommendations to help accomplish this goal.</a:t>
            </a:r>
            <a:endParaRPr lang="en-US" dirty="0"/>
          </a:p>
        </p:txBody>
      </p:sp>
    </p:spTree>
    <p:extLst>
      <p:ext uri="{BB962C8B-B14F-4D97-AF65-F5344CB8AC3E}">
        <p14:creationId xmlns:p14="http://schemas.microsoft.com/office/powerpoint/2010/main" val="269109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9A0C078-8324-E9F7-3F53-8338767097CA}"/>
              </a:ext>
            </a:extLst>
          </p:cNvPr>
          <p:cNvPicPr>
            <a:picLocks noChangeAspect="1"/>
          </p:cNvPicPr>
          <p:nvPr/>
        </p:nvPicPr>
        <p:blipFill>
          <a:blip r:embed="rId2"/>
          <a:stretch>
            <a:fillRect/>
          </a:stretch>
        </p:blipFill>
        <p:spPr>
          <a:xfrm>
            <a:off x="1480073" y="876299"/>
            <a:ext cx="9231854" cy="5105401"/>
          </a:xfrm>
          <a:prstGeom prst="rect">
            <a:avLst/>
          </a:prstGeom>
        </p:spPr>
      </p:pic>
    </p:spTree>
    <p:extLst>
      <p:ext uri="{BB962C8B-B14F-4D97-AF65-F5344CB8AC3E}">
        <p14:creationId xmlns:p14="http://schemas.microsoft.com/office/powerpoint/2010/main" val="71660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6894-A0D3-E539-4D7F-73B9AC7C4072}"/>
              </a:ext>
            </a:extLst>
          </p:cNvPr>
          <p:cNvSpPr>
            <a:spLocks noGrp="1"/>
          </p:cNvSpPr>
          <p:nvPr>
            <p:ph type="title"/>
          </p:nvPr>
        </p:nvSpPr>
        <p:spPr>
          <a:xfrm>
            <a:off x="3210917" y="297050"/>
            <a:ext cx="5770165" cy="1774638"/>
          </a:xfrm>
        </p:spPr>
        <p:txBody>
          <a:bodyPr>
            <a:normAutofit fontScale="90000"/>
          </a:bodyPr>
          <a:lstStyle/>
          <a:p>
            <a:br>
              <a:rPr lang="en-GB" dirty="0"/>
            </a:br>
            <a:br>
              <a:rPr lang="en-GB" dirty="0"/>
            </a:br>
            <a:br>
              <a:rPr lang="en-GB" dirty="0"/>
            </a:br>
            <a:br>
              <a:rPr lang="en-GB" dirty="0"/>
            </a:br>
            <a:br>
              <a:rPr lang="en-GB" dirty="0"/>
            </a:br>
            <a:r>
              <a:rPr lang="en-GB" dirty="0"/>
              <a:t>Under the guidance of </a:t>
            </a:r>
            <a:br>
              <a:rPr lang="en-GB" dirty="0"/>
            </a:br>
            <a:br>
              <a:rPr lang="en-GB" dirty="0"/>
            </a:br>
            <a:br>
              <a:rPr lang="en-GB" dirty="0"/>
            </a:br>
            <a:endParaRPr lang="en-US" dirty="0"/>
          </a:p>
        </p:txBody>
      </p:sp>
      <p:sp>
        <p:nvSpPr>
          <p:cNvPr id="4" name="TextBox 3">
            <a:extLst>
              <a:ext uri="{FF2B5EF4-FFF2-40B4-BE49-F238E27FC236}">
                <a16:creationId xmlns:a16="http://schemas.microsoft.com/office/drawing/2014/main" id="{E7909222-727A-0011-57BC-6B8A3DAA7E3C}"/>
              </a:ext>
            </a:extLst>
          </p:cNvPr>
          <p:cNvSpPr txBox="1"/>
          <p:nvPr/>
        </p:nvSpPr>
        <p:spPr>
          <a:xfrm>
            <a:off x="5048327" y="2071688"/>
            <a:ext cx="2682478" cy="369332"/>
          </a:xfrm>
          <a:prstGeom prst="rect">
            <a:avLst/>
          </a:prstGeom>
          <a:noFill/>
        </p:spPr>
        <p:txBody>
          <a:bodyPr wrap="square" rtlCol="0">
            <a:spAutoFit/>
          </a:bodyPr>
          <a:lstStyle/>
          <a:p>
            <a:pPr algn="l"/>
            <a:r>
              <a:rPr lang="en-GB" b="1" dirty="0"/>
              <a:t>ARUNA C</a:t>
            </a:r>
            <a:endParaRPr lang="en-US" b="1" dirty="0"/>
          </a:p>
        </p:txBody>
      </p:sp>
    </p:spTree>
    <p:extLst>
      <p:ext uri="{BB962C8B-B14F-4D97-AF65-F5344CB8AC3E}">
        <p14:creationId xmlns:p14="http://schemas.microsoft.com/office/powerpoint/2010/main" val="1887917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Circuit</vt:lpstr>
      <vt:lpstr>Product sales analysis </vt:lpstr>
      <vt:lpstr>To perform sales analysis </vt:lpstr>
      <vt:lpstr>Product sales analysis </vt:lpstr>
      <vt:lpstr>PowerPoint Presentation</vt:lpstr>
      <vt:lpstr>PowerPoint Presentation</vt:lpstr>
      <vt:lpstr>PowerPoint Presentation</vt:lpstr>
      <vt:lpstr>PowerPoint Presentation</vt:lpstr>
      <vt:lpstr>     Under the guidance of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 </dc:title>
  <dc:creator>Darshan J</dc:creator>
  <cp:lastModifiedBy>Darshan J</cp:lastModifiedBy>
  <cp:revision>2</cp:revision>
  <dcterms:created xsi:type="dcterms:W3CDTF">2023-10-11T03:48:52Z</dcterms:created>
  <dcterms:modified xsi:type="dcterms:W3CDTF">2023-10-11T04:11:13Z</dcterms:modified>
</cp:coreProperties>
</file>