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commentAuthors" Target="commentAuthor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0-17T20:24:45.993" idx="1">
    <p:pos x="10" y="10"/>
    <p:text>hii</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10/17/2023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10/17/2023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5AB58-AE32-A9CE-C3DF-9EC239F20182}"/>
              </a:ext>
            </a:extLst>
          </p:cNvPr>
          <p:cNvSpPr>
            <a:spLocks noGrp="1"/>
          </p:cNvSpPr>
          <p:nvPr>
            <p:ph type="ctrTitle"/>
          </p:nvPr>
        </p:nvSpPr>
        <p:spPr>
          <a:xfrm>
            <a:off x="1751012" y="-1343024"/>
            <a:ext cx="8676222" cy="3200400"/>
          </a:xfrm>
        </p:spPr>
        <p:txBody>
          <a:bodyPr/>
          <a:lstStyle/>
          <a:p>
            <a:r>
              <a:rPr lang="en-GB" dirty="0"/>
              <a:t> product  sales analysis </a:t>
            </a:r>
            <a:endParaRPr lang="en-US" dirty="0"/>
          </a:p>
        </p:txBody>
      </p:sp>
      <p:sp>
        <p:nvSpPr>
          <p:cNvPr id="3" name="Subtitle 2">
            <a:extLst>
              <a:ext uri="{FF2B5EF4-FFF2-40B4-BE49-F238E27FC236}">
                <a16:creationId xmlns:a16="http://schemas.microsoft.com/office/drawing/2014/main" id="{696B5466-4257-19AE-8057-CB4D4DEE2698}"/>
              </a:ext>
            </a:extLst>
          </p:cNvPr>
          <p:cNvSpPr>
            <a:spLocks noGrp="1"/>
          </p:cNvSpPr>
          <p:nvPr>
            <p:ph type="subTitle" idx="1"/>
          </p:nvPr>
        </p:nvSpPr>
        <p:spPr>
          <a:xfrm>
            <a:off x="1751013" y="2595564"/>
            <a:ext cx="7773988" cy="2738436"/>
          </a:xfrm>
        </p:spPr>
        <p:txBody>
          <a:bodyPr>
            <a:normAutofit fontScale="92500" lnSpcReduction="10000"/>
          </a:bodyPr>
          <a:lstStyle/>
          <a:p>
            <a:r>
              <a:rPr lang="en-GB" b="1" dirty="0"/>
              <a:t>Submitted by </a:t>
            </a:r>
          </a:p>
          <a:p>
            <a:r>
              <a:rPr lang="en-GB" b="1" dirty="0" err="1"/>
              <a:t>Sujith</a:t>
            </a:r>
            <a:r>
              <a:rPr lang="en-GB" b="1" dirty="0"/>
              <a:t> d</a:t>
            </a:r>
          </a:p>
          <a:p>
            <a:r>
              <a:rPr lang="en-GB" b="1" dirty="0" err="1"/>
              <a:t>Kowshick</a:t>
            </a:r>
            <a:r>
              <a:rPr lang="en-GB" b="1" dirty="0"/>
              <a:t> s</a:t>
            </a:r>
          </a:p>
          <a:p>
            <a:r>
              <a:rPr lang="en-GB" b="1" dirty="0" err="1"/>
              <a:t>Darshan</a:t>
            </a:r>
            <a:r>
              <a:rPr lang="en-GB" b="1" dirty="0"/>
              <a:t> j</a:t>
            </a:r>
          </a:p>
          <a:p>
            <a:r>
              <a:rPr lang="en-GB" b="1" dirty="0" err="1"/>
              <a:t>Pranesh</a:t>
            </a:r>
            <a:r>
              <a:rPr lang="en-GB" b="1" dirty="0"/>
              <a:t> s</a:t>
            </a:r>
          </a:p>
          <a:p>
            <a:r>
              <a:rPr lang="en-GB" b="1" dirty="0" err="1"/>
              <a:t>Manikandan</a:t>
            </a:r>
            <a:r>
              <a:rPr lang="en-GB" b="1" dirty="0"/>
              <a:t> m</a:t>
            </a:r>
          </a:p>
          <a:p>
            <a:r>
              <a:rPr lang="en-GB" b="1" dirty="0" err="1"/>
              <a:t>Jayaseelan</a:t>
            </a:r>
            <a:r>
              <a:rPr lang="en-GB" b="1" dirty="0"/>
              <a:t> </a:t>
            </a:r>
          </a:p>
        </p:txBody>
      </p:sp>
    </p:spTree>
    <p:extLst>
      <p:ext uri="{BB962C8B-B14F-4D97-AF65-F5344CB8AC3E}">
        <p14:creationId xmlns:p14="http://schemas.microsoft.com/office/powerpoint/2010/main" val="1593502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8C35F2-F5D2-B657-2083-EA70C8F0BFB9}"/>
              </a:ext>
            </a:extLst>
          </p:cNvPr>
          <p:cNvSpPr>
            <a:spLocks noGrp="1"/>
          </p:cNvSpPr>
          <p:nvPr>
            <p:ph idx="1"/>
          </p:nvPr>
        </p:nvSpPr>
        <p:spPr>
          <a:xfrm>
            <a:off x="1143001" y="904874"/>
            <a:ext cx="9905998" cy="3124201"/>
          </a:xfrm>
        </p:spPr>
        <p:txBody>
          <a:bodyPr>
            <a:normAutofit fontScale="85000" lnSpcReduction="20000"/>
          </a:bodyPr>
          <a:lstStyle/>
          <a:p>
            <a:r>
              <a:rPr lang="en-GB" dirty="0"/>
              <a:t>Import the necessary libraries, Pandas for data manipulation and </a:t>
            </a:r>
            <a:r>
              <a:rPr lang="en-GB" dirty="0" err="1"/>
              <a:t>Matplotlib</a:t>
            </a:r>
            <a:r>
              <a:rPr lang="en-GB" dirty="0"/>
              <a:t> for data visualization.
Load your sales data into a Pandas </a:t>
            </a:r>
            <a:r>
              <a:rPr lang="en-GB" dirty="0" err="1"/>
              <a:t>DataFrame</a:t>
            </a:r>
            <a:r>
              <a:rPr lang="en-GB" dirty="0"/>
              <a:t> (replace ‘</a:t>
            </a:r>
            <a:r>
              <a:rPr lang="en-GB" dirty="0" err="1"/>
              <a:t>sales_data.csv</a:t>
            </a:r>
            <a:r>
              <a:rPr lang="en-GB" dirty="0"/>
              <a:t>’ with your actual dataset).
Use head() and info() to explore the data and understand its structure.
Group the data by product and calculate the total sales for each product.
Print or further </a:t>
            </a:r>
            <a:r>
              <a:rPr lang="en-GB" dirty="0" err="1"/>
              <a:t>analyze</a:t>
            </a:r>
            <a:r>
              <a:rPr lang="en-GB" dirty="0"/>
              <a:t> the product sales data.
Create a bar chart to visualize product sales.
Make sure to replace ‘Product’ and ‘Sales’ with the actual column names in your dataset. You can customize the analysis and visualization based on your specific requirements and data</a:t>
            </a:r>
            <a:endParaRPr lang="en-US" dirty="0"/>
          </a:p>
        </p:txBody>
      </p:sp>
    </p:spTree>
    <p:extLst>
      <p:ext uri="{BB962C8B-B14F-4D97-AF65-F5344CB8AC3E}">
        <p14:creationId xmlns:p14="http://schemas.microsoft.com/office/powerpoint/2010/main" val="1750225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98A01-B356-6B89-B864-0176CB9C0630}"/>
              </a:ext>
            </a:extLst>
          </p:cNvPr>
          <p:cNvSpPr>
            <a:spLocks noGrp="1"/>
          </p:cNvSpPr>
          <p:nvPr>
            <p:ph type="title"/>
          </p:nvPr>
        </p:nvSpPr>
        <p:spPr/>
        <p:txBody>
          <a:bodyPr/>
          <a:lstStyle/>
          <a:p>
            <a:r>
              <a:rPr lang="en-GB" dirty="0"/>
              <a:t>Under the guidance of</a:t>
            </a:r>
            <a:endParaRPr lang="en-US" dirty="0"/>
          </a:p>
        </p:txBody>
      </p:sp>
      <p:sp>
        <p:nvSpPr>
          <p:cNvPr id="3" name="Content Placeholder 2">
            <a:extLst>
              <a:ext uri="{FF2B5EF4-FFF2-40B4-BE49-F238E27FC236}">
                <a16:creationId xmlns:a16="http://schemas.microsoft.com/office/drawing/2014/main" id="{8F76964A-D760-52B0-E394-972FE74A592E}"/>
              </a:ext>
            </a:extLst>
          </p:cNvPr>
          <p:cNvSpPr>
            <a:spLocks noGrp="1"/>
          </p:cNvSpPr>
          <p:nvPr>
            <p:ph idx="1"/>
          </p:nvPr>
        </p:nvSpPr>
        <p:spPr>
          <a:xfrm>
            <a:off x="1141413" y="-702469"/>
            <a:ext cx="3978275" cy="6179345"/>
          </a:xfrm>
        </p:spPr>
        <p:txBody>
          <a:bodyPr/>
          <a:lstStyle/>
          <a:p>
            <a:r>
              <a:rPr lang="en-GB" dirty="0" err="1"/>
              <a:t>Aruna</a:t>
            </a:r>
            <a:r>
              <a:rPr lang="en-GB" dirty="0"/>
              <a:t> c</a:t>
            </a:r>
            <a:endParaRPr lang="en-US" dirty="0"/>
          </a:p>
        </p:txBody>
      </p:sp>
    </p:spTree>
    <p:extLst>
      <p:ext uri="{BB962C8B-B14F-4D97-AF65-F5344CB8AC3E}">
        <p14:creationId xmlns:p14="http://schemas.microsoft.com/office/powerpoint/2010/main" val="1927065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6D75A-F238-CA79-3B44-D8C275A09600}"/>
              </a:ext>
            </a:extLst>
          </p:cNvPr>
          <p:cNvSpPr>
            <a:spLocks noGrp="1"/>
          </p:cNvSpPr>
          <p:nvPr>
            <p:ph type="title"/>
          </p:nvPr>
        </p:nvSpPr>
        <p:spPr/>
        <p:txBody>
          <a:bodyPr/>
          <a:lstStyle/>
          <a:p>
            <a:r>
              <a:rPr lang="en-GB" dirty="0"/>
              <a:t>1. Predict your customers buying </a:t>
            </a:r>
            <a:r>
              <a:rPr lang="en-GB" dirty="0" err="1"/>
              <a:t>behavior</a:t>
            </a:r>
            <a:endParaRPr lang="en-US" dirty="0"/>
          </a:p>
        </p:txBody>
      </p:sp>
      <p:sp>
        <p:nvSpPr>
          <p:cNvPr id="3" name="Content Placeholder 2">
            <a:extLst>
              <a:ext uri="{FF2B5EF4-FFF2-40B4-BE49-F238E27FC236}">
                <a16:creationId xmlns:a16="http://schemas.microsoft.com/office/drawing/2014/main" id="{7402D1E9-C3A5-4E27-D5DC-B0C987A898FF}"/>
              </a:ext>
            </a:extLst>
          </p:cNvPr>
          <p:cNvSpPr>
            <a:spLocks noGrp="1"/>
          </p:cNvSpPr>
          <p:nvPr>
            <p:ph idx="1"/>
          </p:nvPr>
        </p:nvSpPr>
        <p:spPr/>
        <p:txBody>
          <a:bodyPr>
            <a:normAutofit fontScale="85000" lnSpcReduction="10000"/>
          </a:bodyPr>
          <a:lstStyle/>
          <a:p>
            <a:r>
              <a:rPr lang="en-GB" dirty="0"/>
              <a:t>Sales can in fact be quite predictable.
Think about how you visit the supermarket every Saturday to pick up the same groceries.
Your customers are no different. They will buy products from you, run out of stock, then buy more from you. The key is knowing when they buy, how much they buy, and what they buy.
Armed with this information you can predict their future sales which will lead to better time management, prioritization of key accounts, and a realistic sales forecast.</a:t>
            </a:r>
            <a:endParaRPr lang="en-US" dirty="0"/>
          </a:p>
        </p:txBody>
      </p:sp>
    </p:spTree>
    <p:extLst>
      <p:ext uri="{BB962C8B-B14F-4D97-AF65-F5344CB8AC3E}">
        <p14:creationId xmlns:p14="http://schemas.microsoft.com/office/powerpoint/2010/main" val="1841168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296E4-CB36-8DF1-F786-B25403DCA8E6}"/>
              </a:ext>
            </a:extLst>
          </p:cNvPr>
          <p:cNvSpPr>
            <a:spLocks noGrp="1"/>
          </p:cNvSpPr>
          <p:nvPr>
            <p:ph type="title"/>
          </p:nvPr>
        </p:nvSpPr>
        <p:spPr/>
        <p:txBody>
          <a:bodyPr/>
          <a:lstStyle/>
          <a:p>
            <a:r>
              <a:rPr lang="en-GB" dirty="0"/>
              <a:t>2. Identify strong and weak products</a:t>
            </a:r>
            <a:endParaRPr lang="en-US" dirty="0"/>
          </a:p>
        </p:txBody>
      </p:sp>
      <p:sp>
        <p:nvSpPr>
          <p:cNvPr id="3" name="Content Placeholder 2">
            <a:extLst>
              <a:ext uri="{FF2B5EF4-FFF2-40B4-BE49-F238E27FC236}">
                <a16:creationId xmlns:a16="http://schemas.microsoft.com/office/drawing/2014/main" id="{94E943F7-D530-E09E-AC59-B1A92AC05CE3}"/>
              </a:ext>
            </a:extLst>
          </p:cNvPr>
          <p:cNvSpPr>
            <a:spLocks noGrp="1"/>
          </p:cNvSpPr>
          <p:nvPr>
            <p:ph idx="1"/>
          </p:nvPr>
        </p:nvSpPr>
        <p:spPr/>
        <p:txBody>
          <a:bodyPr>
            <a:normAutofit fontScale="77500" lnSpcReduction="20000"/>
          </a:bodyPr>
          <a:lstStyle/>
          <a:p>
            <a:r>
              <a:rPr lang="en-GB" dirty="0"/>
              <a:t>If you’re a wholesaler or distributor you will have lots of products to sell, but knowing which ones are strong sellers, contribute to other sales or even product lines that are on the decline is a difficult task to achieve.
</a:t>
            </a:r>
            <a:r>
              <a:rPr lang="en-GB" dirty="0" err="1"/>
              <a:t>Analyzing</a:t>
            </a:r>
            <a:r>
              <a:rPr lang="en-GB" dirty="0"/>
              <a:t> product sales trends from previous transactions is a great way to spot when a product is on the up or quickly declining.
Maybe you’ll find that, due to competition, a product’s profit margin is inconsistent or the quantities you’re selling are changing.
Knowing this information will allow you to adjust your sales strategy in accordance.</a:t>
            </a:r>
            <a:endParaRPr lang="en-US" dirty="0"/>
          </a:p>
        </p:txBody>
      </p:sp>
    </p:spTree>
    <p:extLst>
      <p:ext uri="{BB962C8B-B14F-4D97-AF65-F5344CB8AC3E}">
        <p14:creationId xmlns:p14="http://schemas.microsoft.com/office/powerpoint/2010/main" val="2708979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0ADB1-BA65-AD97-D3B7-90C129CD476F}"/>
              </a:ext>
            </a:extLst>
          </p:cNvPr>
          <p:cNvSpPr>
            <a:spLocks noGrp="1"/>
          </p:cNvSpPr>
          <p:nvPr>
            <p:ph type="title"/>
          </p:nvPr>
        </p:nvSpPr>
        <p:spPr/>
        <p:txBody>
          <a:bodyPr/>
          <a:lstStyle/>
          <a:p>
            <a:r>
              <a:rPr lang="en-GB" dirty="0"/>
              <a:t>3. Spot slipping customers</a:t>
            </a:r>
            <a:endParaRPr lang="en-US" dirty="0"/>
          </a:p>
        </p:txBody>
      </p:sp>
      <p:sp>
        <p:nvSpPr>
          <p:cNvPr id="3" name="Content Placeholder 2">
            <a:extLst>
              <a:ext uri="{FF2B5EF4-FFF2-40B4-BE49-F238E27FC236}">
                <a16:creationId xmlns:a16="http://schemas.microsoft.com/office/drawing/2014/main" id="{EC6BE743-0DF4-F217-1106-647A72C56483}"/>
              </a:ext>
            </a:extLst>
          </p:cNvPr>
          <p:cNvSpPr>
            <a:spLocks noGrp="1"/>
          </p:cNvSpPr>
          <p:nvPr>
            <p:ph idx="1"/>
          </p:nvPr>
        </p:nvSpPr>
        <p:spPr/>
        <p:txBody>
          <a:bodyPr/>
          <a:lstStyle/>
          <a:p>
            <a:r>
              <a:rPr lang="en-GB" dirty="0"/>
              <a:t>As mentioned in the point above, you can track your product trends but more importantly, using analytics you can monitor your customers too.
For example: which customer hasn’t bought tires from you for the last 2 months but was buying 400 per month previously?
They may not need the tires anymore, but realistically, they’re probably buying them from your competitor. Time to pick up the phone and ask!</a:t>
            </a:r>
            <a:endParaRPr lang="en-US" dirty="0"/>
          </a:p>
        </p:txBody>
      </p:sp>
    </p:spTree>
    <p:extLst>
      <p:ext uri="{BB962C8B-B14F-4D97-AF65-F5344CB8AC3E}">
        <p14:creationId xmlns:p14="http://schemas.microsoft.com/office/powerpoint/2010/main" val="278235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C5835-49F3-D319-3AD4-66936B63D094}"/>
              </a:ext>
            </a:extLst>
          </p:cNvPr>
          <p:cNvSpPr>
            <a:spLocks noGrp="1"/>
          </p:cNvSpPr>
          <p:nvPr>
            <p:ph type="title"/>
          </p:nvPr>
        </p:nvSpPr>
        <p:spPr/>
        <p:txBody>
          <a:bodyPr/>
          <a:lstStyle/>
          <a:p>
            <a:r>
              <a:rPr lang="en-GB" dirty="0"/>
              <a:t>4. Monitor customer engagement with your company</a:t>
            </a:r>
            <a:endParaRPr lang="en-US" dirty="0"/>
          </a:p>
        </p:txBody>
      </p:sp>
      <p:sp>
        <p:nvSpPr>
          <p:cNvPr id="3" name="Content Placeholder 2">
            <a:extLst>
              <a:ext uri="{FF2B5EF4-FFF2-40B4-BE49-F238E27FC236}">
                <a16:creationId xmlns:a16="http://schemas.microsoft.com/office/drawing/2014/main" id="{49DD74C4-9DC2-9CE2-1D93-ED16F75D7E32}"/>
              </a:ext>
            </a:extLst>
          </p:cNvPr>
          <p:cNvSpPr>
            <a:spLocks noGrp="1"/>
          </p:cNvSpPr>
          <p:nvPr>
            <p:ph idx="1"/>
          </p:nvPr>
        </p:nvSpPr>
        <p:spPr/>
        <p:txBody>
          <a:bodyPr/>
          <a:lstStyle/>
          <a:p>
            <a:r>
              <a:rPr lang="en-GB" dirty="0"/>
              <a:t>Knowing when a customer was last called, when they visited your online shop, when they last bought any products or when they last contacted your support team is all vital to ensuring customer retention.
Through data analytics, you can segment your customers by engagement and prioritize any that haven’t been contacted for a while or any that are at risk of leaving.</a:t>
            </a:r>
            <a:endParaRPr lang="en-US" dirty="0"/>
          </a:p>
        </p:txBody>
      </p:sp>
    </p:spTree>
    <p:extLst>
      <p:ext uri="{BB962C8B-B14F-4D97-AF65-F5344CB8AC3E}">
        <p14:creationId xmlns:p14="http://schemas.microsoft.com/office/powerpoint/2010/main" val="2533933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A114C-EF2C-B711-B342-FA04554050F7}"/>
              </a:ext>
            </a:extLst>
          </p:cNvPr>
          <p:cNvSpPr>
            <a:spLocks noGrp="1"/>
          </p:cNvSpPr>
          <p:nvPr>
            <p:ph type="title"/>
          </p:nvPr>
        </p:nvSpPr>
        <p:spPr/>
        <p:txBody>
          <a:bodyPr/>
          <a:lstStyle/>
          <a:p>
            <a:r>
              <a:rPr lang="en-GB" dirty="0"/>
              <a:t>5. Better segmentation</a:t>
            </a:r>
            <a:endParaRPr lang="en-US" dirty="0"/>
          </a:p>
        </p:txBody>
      </p:sp>
      <p:sp>
        <p:nvSpPr>
          <p:cNvPr id="3" name="Content Placeholder 2">
            <a:extLst>
              <a:ext uri="{FF2B5EF4-FFF2-40B4-BE49-F238E27FC236}">
                <a16:creationId xmlns:a16="http://schemas.microsoft.com/office/drawing/2014/main" id="{A4878304-E7A0-98DF-85EE-88DE277ACA71}"/>
              </a:ext>
            </a:extLst>
          </p:cNvPr>
          <p:cNvSpPr>
            <a:spLocks noGrp="1"/>
          </p:cNvSpPr>
          <p:nvPr>
            <p:ph idx="1"/>
          </p:nvPr>
        </p:nvSpPr>
        <p:spPr/>
        <p:txBody>
          <a:bodyPr>
            <a:normAutofit fontScale="92500" lnSpcReduction="20000"/>
          </a:bodyPr>
          <a:lstStyle/>
          <a:p>
            <a:r>
              <a:rPr lang="en-GB" dirty="0"/>
              <a:t>The more your sales data is </a:t>
            </a:r>
            <a:r>
              <a:rPr lang="en-GB" dirty="0" err="1"/>
              <a:t>analyzed</a:t>
            </a:r>
            <a:r>
              <a:rPr lang="en-GB" dirty="0"/>
              <a:t>, the better information you’ll have for your prospects and customers. The more information you have will allow you to really segment your data into useful action points.
For example, you could create a marketing campaign that targets all the customers who have bought cement from you in the last 3 months but not any sand and gravel, are based in a certain location, and where stock levels are high for your products.
As these two products go hand-in-hand, you could offer a 20% discount to anyone who buys both.</a:t>
            </a:r>
            <a:endParaRPr lang="en-US" dirty="0"/>
          </a:p>
        </p:txBody>
      </p:sp>
    </p:spTree>
    <p:extLst>
      <p:ext uri="{BB962C8B-B14F-4D97-AF65-F5344CB8AC3E}">
        <p14:creationId xmlns:p14="http://schemas.microsoft.com/office/powerpoint/2010/main" val="2630234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EB42E-5CA2-F032-B736-0AF8635BB150}"/>
              </a:ext>
            </a:extLst>
          </p:cNvPr>
          <p:cNvSpPr>
            <a:spLocks noGrp="1"/>
          </p:cNvSpPr>
          <p:nvPr>
            <p:ph type="title"/>
          </p:nvPr>
        </p:nvSpPr>
        <p:spPr/>
        <p:txBody>
          <a:bodyPr/>
          <a:lstStyle/>
          <a:p>
            <a:r>
              <a:rPr lang="en-GB" dirty="0"/>
              <a:t>6. Optimize your pricing structure</a:t>
            </a:r>
            <a:endParaRPr lang="en-US" dirty="0"/>
          </a:p>
        </p:txBody>
      </p:sp>
      <p:sp>
        <p:nvSpPr>
          <p:cNvPr id="3" name="Content Placeholder 2">
            <a:extLst>
              <a:ext uri="{FF2B5EF4-FFF2-40B4-BE49-F238E27FC236}">
                <a16:creationId xmlns:a16="http://schemas.microsoft.com/office/drawing/2014/main" id="{53670EA5-2D6B-0C74-EBA7-F82148E90EC7}"/>
              </a:ext>
            </a:extLst>
          </p:cNvPr>
          <p:cNvSpPr>
            <a:spLocks noGrp="1"/>
          </p:cNvSpPr>
          <p:nvPr>
            <p:ph idx="1"/>
          </p:nvPr>
        </p:nvSpPr>
        <p:spPr/>
        <p:txBody>
          <a:bodyPr>
            <a:normAutofit lnSpcReduction="10000"/>
          </a:bodyPr>
          <a:lstStyle/>
          <a:p>
            <a:r>
              <a:rPr lang="en-GB" dirty="0"/>
              <a:t>Pricing your products competitively is an important part of sales, but can be tricky.
Through data analysis, you’ll be able to see key financials for each product line from GP, costs, revenue, and quantities, meaning you can define the best value price for both you and your customers.
You can go one step further too as you’ll be able to track these price changes and see if it influences your bottom line.</a:t>
            </a:r>
            <a:endParaRPr lang="en-US" dirty="0"/>
          </a:p>
        </p:txBody>
      </p:sp>
    </p:spTree>
    <p:extLst>
      <p:ext uri="{BB962C8B-B14F-4D97-AF65-F5344CB8AC3E}">
        <p14:creationId xmlns:p14="http://schemas.microsoft.com/office/powerpoint/2010/main" val="1510176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308B5-7C18-68F9-85A8-E276968577D9}"/>
              </a:ext>
            </a:extLst>
          </p:cNvPr>
          <p:cNvSpPr>
            <a:spLocks noGrp="1"/>
          </p:cNvSpPr>
          <p:nvPr>
            <p:ph type="title"/>
          </p:nvPr>
        </p:nvSpPr>
        <p:spPr/>
        <p:txBody>
          <a:bodyPr/>
          <a:lstStyle/>
          <a:p>
            <a:r>
              <a:rPr lang="en-GB" dirty="0"/>
              <a:t>7. Automate tasks based on your data</a:t>
            </a:r>
            <a:endParaRPr lang="en-US" dirty="0"/>
          </a:p>
        </p:txBody>
      </p:sp>
      <p:sp>
        <p:nvSpPr>
          <p:cNvPr id="3" name="Content Placeholder 2">
            <a:extLst>
              <a:ext uri="{FF2B5EF4-FFF2-40B4-BE49-F238E27FC236}">
                <a16:creationId xmlns:a16="http://schemas.microsoft.com/office/drawing/2014/main" id="{B8BC8F84-12A0-6A96-07D2-1110CA752B1D}"/>
              </a:ext>
            </a:extLst>
          </p:cNvPr>
          <p:cNvSpPr>
            <a:spLocks noGrp="1"/>
          </p:cNvSpPr>
          <p:nvPr>
            <p:ph idx="1"/>
          </p:nvPr>
        </p:nvSpPr>
        <p:spPr/>
        <p:txBody>
          <a:bodyPr>
            <a:normAutofit fontScale="70000" lnSpcReduction="20000"/>
          </a:bodyPr>
          <a:lstStyle/>
          <a:p>
            <a:r>
              <a:rPr lang="en-GB" dirty="0"/>
              <a:t>You’ve probably heard about marketing automation, well the marketers have had it too easy for too long.
As a salesperson, you can now get a piece of that automation pie – if you use the right software.
Based on your data analysis you’ll be able to automate tasks to make your selling life easier.
Just imagine waking up in the morning and your 4 scheduled meetings for the day already have an automated buying history report created, their details added to your calendar and you know their key financials.
Your day suddenly got a lot easier.</a:t>
            </a:r>
            <a:endParaRPr lang="en-US" dirty="0"/>
          </a:p>
        </p:txBody>
      </p:sp>
    </p:spTree>
    <p:extLst>
      <p:ext uri="{BB962C8B-B14F-4D97-AF65-F5344CB8AC3E}">
        <p14:creationId xmlns:p14="http://schemas.microsoft.com/office/powerpoint/2010/main" val="870798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5516C-6408-43B1-F366-694D1FA28FC9}"/>
              </a:ext>
            </a:extLst>
          </p:cNvPr>
          <p:cNvSpPr>
            <a:spLocks noGrp="1"/>
          </p:cNvSpPr>
          <p:nvPr>
            <p:ph type="title"/>
          </p:nvPr>
        </p:nvSpPr>
        <p:spPr/>
        <p:txBody>
          <a:bodyPr/>
          <a:lstStyle/>
          <a:p>
            <a:r>
              <a:rPr lang="en-GB" dirty="0"/>
              <a:t>Program </a:t>
            </a:r>
            <a:endParaRPr lang="en-US" dirty="0"/>
          </a:p>
        </p:txBody>
      </p:sp>
      <p:sp>
        <p:nvSpPr>
          <p:cNvPr id="3" name="Content Placeholder 2">
            <a:extLst>
              <a:ext uri="{FF2B5EF4-FFF2-40B4-BE49-F238E27FC236}">
                <a16:creationId xmlns:a16="http://schemas.microsoft.com/office/drawing/2014/main" id="{2FFA5766-8A13-CDD8-1B22-E46F5BC68149}"/>
              </a:ext>
            </a:extLst>
          </p:cNvPr>
          <p:cNvSpPr>
            <a:spLocks noGrp="1"/>
          </p:cNvSpPr>
          <p:nvPr>
            <p:ph idx="1"/>
          </p:nvPr>
        </p:nvSpPr>
        <p:spPr/>
        <p:txBody>
          <a:bodyPr>
            <a:normAutofit fontScale="25000" lnSpcReduction="20000"/>
          </a:bodyPr>
          <a:lstStyle/>
          <a:p>
            <a:r>
              <a:rPr lang="en-GB" dirty="0"/>
              <a:t>Import pandas as p</a:t>
            </a:r>
          </a:p>
          <a:p>
            <a:r>
              <a:rPr lang="en-GB" dirty="0"/>
              <a:t>import </a:t>
            </a:r>
            <a:r>
              <a:rPr lang="en-GB" dirty="0" err="1"/>
              <a:t>matplotlib.pyplot</a:t>
            </a:r>
            <a:r>
              <a:rPr lang="en-GB" dirty="0"/>
              <a:t> as </a:t>
            </a:r>
            <a:r>
              <a:rPr lang="en-GB" dirty="0" err="1"/>
              <a:t>plt</a:t>
            </a:r>
            <a:r>
              <a:rPr lang="en-GB" dirty="0"/>
              <a:t>
# Load your sales data into a </a:t>
            </a:r>
            <a:r>
              <a:rPr lang="en-GB" dirty="0" err="1"/>
              <a:t>DataFrame</a:t>
            </a:r>
            <a:r>
              <a:rPr lang="en-GB" dirty="0"/>
              <a:t> (e.g., from a CSV file)
data = </a:t>
            </a:r>
            <a:r>
              <a:rPr lang="en-GB" dirty="0" err="1"/>
              <a:t>pd.read_csv</a:t>
            </a:r>
            <a:r>
              <a:rPr lang="en-GB" dirty="0"/>
              <a:t>(‘</a:t>
            </a:r>
            <a:r>
              <a:rPr lang="en-GB" dirty="0" err="1"/>
              <a:t>sales_data.csv</a:t>
            </a:r>
            <a:r>
              <a:rPr lang="en-GB" dirty="0"/>
              <a:t>’)
# Explore the data
print(</a:t>
            </a:r>
            <a:r>
              <a:rPr lang="en-GB" dirty="0" err="1"/>
              <a:t>data.head</a:t>
            </a:r>
            <a:r>
              <a:rPr lang="en-GB" dirty="0"/>
              <a:t>())  # Display the first few rows of the data
print(</a:t>
            </a:r>
            <a:r>
              <a:rPr lang="en-GB" dirty="0" err="1"/>
              <a:t>data.info</a:t>
            </a:r>
            <a:r>
              <a:rPr lang="en-GB" dirty="0"/>
              <a:t>())  # Get data information
# </a:t>
            </a:r>
            <a:r>
              <a:rPr lang="en-GB" dirty="0" err="1"/>
              <a:t>Analyze</a:t>
            </a:r>
            <a:r>
              <a:rPr lang="en-GB" dirty="0"/>
              <a:t> product sales
</a:t>
            </a:r>
            <a:r>
              <a:rPr lang="en-GB" dirty="0" err="1"/>
              <a:t>product_sales</a:t>
            </a:r>
            <a:r>
              <a:rPr lang="en-GB" dirty="0"/>
              <a:t> = </a:t>
            </a:r>
            <a:r>
              <a:rPr lang="en-GB" dirty="0" err="1"/>
              <a:t>data.groupby</a:t>
            </a:r>
            <a:r>
              <a:rPr lang="en-GB" dirty="0"/>
              <a:t>(‘Product’)[‘Sales’].sum()
print(</a:t>
            </a:r>
            <a:r>
              <a:rPr lang="en-GB" dirty="0" err="1"/>
              <a:t>product_sales</a:t>
            </a:r>
            <a:r>
              <a:rPr lang="en-GB" dirty="0"/>
              <a:t>)
# Visualize product sales
</a:t>
            </a:r>
            <a:r>
              <a:rPr lang="en-GB" dirty="0" err="1"/>
              <a:t>product_sales.plot</a:t>
            </a:r>
            <a:r>
              <a:rPr lang="en-GB" dirty="0"/>
              <a:t>(kind=‘bar’, title=‘Product Sales’)
</a:t>
            </a:r>
            <a:r>
              <a:rPr lang="en-GB" dirty="0" err="1"/>
              <a:t>plt.xlabel</a:t>
            </a:r>
            <a:r>
              <a:rPr lang="en-GB" dirty="0"/>
              <a:t>(‘Product’)
</a:t>
            </a:r>
            <a:r>
              <a:rPr lang="en-GB" dirty="0" err="1"/>
              <a:t>plt.ylabel</a:t>
            </a:r>
            <a:r>
              <a:rPr lang="en-GB" dirty="0"/>
              <a:t>(‘Sales’)
</a:t>
            </a:r>
            <a:r>
              <a:rPr lang="en-GB" dirty="0" err="1"/>
              <a:t>plt.show</a:t>
            </a:r>
            <a:r>
              <a:rPr lang="en-GB" dirty="0"/>
              <a:t>()</a:t>
            </a:r>
            <a:endParaRPr lang="en-US" dirty="0"/>
          </a:p>
        </p:txBody>
      </p:sp>
    </p:spTree>
    <p:extLst>
      <p:ext uri="{BB962C8B-B14F-4D97-AF65-F5344CB8AC3E}">
        <p14:creationId xmlns:p14="http://schemas.microsoft.com/office/powerpoint/2010/main" val="471759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Mesh</vt:lpstr>
      <vt:lpstr> product  sales analysis </vt:lpstr>
      <vt:lpstr>1. Predict your customers buying behavior</vt:lpstr>
      <vt:lpstr>2. Identify strong and weak products</vt:lpstr>
      <vt:lpstr>3. Spot slipping customers</vt:lpstr>
      <vt:lpstr>4. Monitor customer engagement with your company</vt:lpstr>
      <vt:lpstr>5. Better segmentation</vt:lpstr>
      <vt:lpstr>6. Optimize your pricing structure</vt:lpstr>
      <vt:lpstr>7. Automate tasks based on your data</vt:lpstr>
      <vt:lpstr>Program </vt:lpstr>
      <vt:lpstr>PowerPoint Presentation</vt:lpstr>
      <vt:lpstr>Under the guidance of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product  sales analysis </dc:title>
  <dc:creator>Guest User</dc:creator>
  <cp:lastModifiedBy>Guest User</cp:lastModifiedBy>
  <cp:revision>1</cp:revision>
  <dcterms:created xsi:type="dcterms:W3CDTF">2023-10-17T14:51:56Z</dcterms:created>
  <dcterms:modified xsi:type="dcterms:W3CDTF">2023-10-17T15:16:49Z</dcterms:modified>
</cp:coreProperties>
</file>