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2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4/23/2024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4/23/2024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4/23/2024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4/23/2024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4/23/2024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4/23/2024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4/23/2024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4/23/2024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4/23/2024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4/23/2024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4/23/2024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4/23/2024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ujith35alone3/HEART-DISEASES-PREDICTION.git" TargetMode="External"/><Relationship Id="rId2" Type="http://schemas.openxmlformats.org/officeDocument/2006/relationships/hyperlink" Target="https://github.com/BALAKRISHNAN902581/HEART-DISEASES-PREDICTION/uploa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ujith35alone3/HEART-DISEASES-PREDICTION/blob/998e27ccecb65c817e5f1010ec12cdba511f120d/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a:solidFill>
                  <a:schemeClr val="accent1">
                    <a:lumMod val="75000"/>
                  </a:schemeClr>
                </a:solidFill>
                <a:latin typeface="Arial" pitchFamily="34" charset="0"/>
                <a:cs typeface="Arial" pitchFamily="34" charset="0"/>
              </a:rPr>
              <a:t>SUJITH V</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au422621105035</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2"/>
            <a:ext cx="9144000" cy="1742627"/>
          </a:xfrm>
        </p:spPr>
        <p:txBody>
          <a:bodyPr>
            <a:normAutofit/>
          </a:bodyPr>
          <a:lstStyle/>
          <a:p>
            <a:r>
              <a:rPr lang="en-US" sz="4400" b="1" dirty="0">
                <a:solidFill>
                  <a:schemeClr val="accent1"/>
                </a:solidFill>
                <a:latin typeface="Arial"/>
                <a:ea typeface="+mj-lt"/>
                <a:cs typeface="Arial"/>
              </a:rPr>
              <a:t>GitHub Link</a:t>
            </a:r>
            <a:br>
              <a:rPr lang="en-US" sz="4400" b="1" dirty="0">
                <a:solidFill>
                  <a:schemeClr val="accent1"/>
                </a:solidFill>
                <a:latin typeface="Arial"/>
                <a:ea typeface="+mj-lt"/>
                <a:cs typeface="Arial"/>
              </a:rPr>
            </a:b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318035" y="2051221"/>
            <a:ext cx="11152682" cy="3843275"/>
          </a:xfrm>
        </p:spPr>
        <p:txBody>
          <a:bodyPr>
            <a:normAutofit/>
          </a:bodyPr>
          <a:lstStyle/>
          <a:p>
            <a:pPr algn="l">
              <a:buFont typeface="Arial" pitchFamily="34" charset="0"/>
              <a:buChar char="•"/>
            </a:pPr>
            <a:r>
              <a:rPr lang="en-US" sz="2000" dirty="0">
                <a:hlinkClick r:id="rId2"/>
              </a:rPr>
              <a:t> </a:t>
            </a:r>
            <a:r>
              <a:rPr lang="en-US" sz="2000" dirty="0">
                <a:hlinkClick r:id="rId3"/>
              </a:rPr>
              <a:t>https://github.com/Sujith35alone3/HEART-DISEASES-PREDICTION.git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8" name="TextBox 7">
            <a:extLst>
              <a:ext uri="{FF2B5EF4-FFF2-40B4-BE49-F238E27FC236}">
                <a16:creationId xmlns:a16="http://schemas.microsoft.com/office/drawing/2014/main" id="{D2FC8EAD-0AEC-87A4-B13D-C59DA31F94F4}"/>
              </a:ext>
            </a:extLst>
          </p:cNvPr>
          <p:cNvSpPr txBox="1"/>
          <p:nvPr/>
        </p:nvSpPr>
        <p:spPr>
          <a:xfrm>
            <a:off x="3049030" y="3112013"/>
            <a:ext cx="6098058"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https://github.com/Sujith35alone3/HEART-DISEASES-PREDICTION/blob/998e27ccecb65c817e5f1010ec12cdba511f120d/video_20240420_181201.mp4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946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 </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EEE</cp:lastModifiedBy>
  <cp:revision>82</cp:revision>
  <dcterms:created xsi:type="dcterms:W3CDTF">2021-04-26T07:43:48Z</dcterms:created>
  <dcterms:modified xsi:type="dcterms:W3CDTF">2024-04-23T08:32:57Z</dcterms:modified>
</cp:coreProperties>
</file>