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0b6c99b5d421bd00" providerId="LiveId" clId="{6F370688-2C94-4A4C-9001-00528D156329}"/>
    <pc:docChg chg="custSel modSld">
      <pc:chgData name="Sujith" userId="0b6c99b5d421bd00" providerId="LiveId" clId="{6F370688-2C94-4A4C-9001-00528D156329}" dt="2020-12-07T10:02:13.588" v="5" actId="1076"/>
      <pc:docMkLst>
        <pc:docMk/>
      </pc:docMkLst>
      <pc:sldChg chg="addSp delSp modSp mod">
        <pc:chgData name="Sujith" userId="0b6c99b5d421bd00" providerId="LiveId" clId="{6F370688-2C94-4A4C-9001-00528D156329}" dt="2020-12-07T10:02:13.588" v="5" actId="1076"/>
        <pc:sldMkLst>
          <pc:docMk/>
          <pc:sldMk cId="2032537850" sldId="262"/>
        </pc:sldMkLst>
        <pc:picChg chg="del">
          <ac:chgData name="Sujith" userId="0b6c99b5d421bd00" providerId="LiveId" clId="{6F370688-2C94-4A4C-9001-00528D156329}" dt="2020-12-07T10:01:58.665" v="0" actId="478"/>
          <ac:picMkLst>
            <pc:docMk/>
            <pc:sldMk cId="2032537850" sldId="262"/>
            <ac:picMk id="3" creationId="{6668480F-3552-457A-8396-0B5E033F34DB}"/>
          </ac:picMkLst>
        </pc:picChg>
        <pc:picChg chg="add mod">
          <ac:chgData name="Sujith" userId="0b6c99b5d421bd00" providerId="LiveId" clId="{6F370688-2C94-4A4C-9001-00528D156329}" dt="2020-12-07T10:02:13.588" v="5" actId="1076"/>
          <ac:picMkLst>
            <pc:docMk/>
            <pc:sldMk cId="2032537850" sldId="262"/>
            <ac:picMk id="4" creationId="{6CA3E75D-0445-42E7-B415-34641824F3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4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6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4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7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00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3810000"/>
            <a:ext cx="7086600" cy="21336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Section - E</a:t>
            </a:r>
          </a:p>
          <a:p>
            <a:pPr algn="l"/>
            <a:r>
              <a:rPr lang="en-US" sz="2400" dirty="0"/>
              <a:t>            Nishanth S M – PES2UG19CS266 </a:t>
            </a:r>
          </a:p>
          <a:p>
            <a:pPr algn="l"/>
            <a:r>
              <a:rPr lang="en-US" sz="2400" dirty="0"/>
              <a:t>            P P Sujith - PES2UG19CS272</a:t>
            </a:r>
          </a:p>
          <a:p>
            <a:pPr algn="l"/>
            <a:r>
              <a:rPr lang="en-US" sz="2400" dirty="0"/>
              <a:t>            Rajath R Maragiri - PES2UG19CS317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09600" y="59436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https://github.com/Sujith402/Assignment3-Web-Tech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Dog Adoption Website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(Kuttadopt.com)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make a 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unctional website with listings for dog      adoption in Bangalore.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functionalities are: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with links to dog adoption pages, about us, Contact page.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 data and essential information of 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up for adoption  (identity verification, etc.)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 page (For all available dog, categorized with different filters)-Searching, Sorting, etc.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for getting in touch with the seller/ buyer.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3200" dirty="0"/>
              <a:t>Modules/Libraries used,</a:t>
            </a:r>
          </a:p>
          <a:p>
            <a:pPr marL="0" indent="0" fontAlgn="base">
              <a:buNone/>
            </a:pPr>
            <a:r>
              <a:rPr lang="en-US" dirty="0"/>
              <a:t>            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body-parser: ^1.19.0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express: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mongodb: 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mongoose: ^5.11.4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nodemon: ^2.0.6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express: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formik: ^2.2.5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mongodb:^3.6.3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react-dom: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react-icons: ^4.1.0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react-router-dom: ^5.2.0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react-scripts:4.0.1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uuid: ^8.3.1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web-vitals: ^0.2.4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 </a:t>
            </a:r>
            <a:r>
              <a:rPr lang="en-GB" sz="2000" dirty="0" err="1"/>
              <a:t>P</a:t>
            </a:r>
            <a:r>
              <a:rPr lang="en-GB" sz="2000" dirty="0"/>
              <a:t> Sujith :- Header , Nav Bar(with links), Routing to dog       pages, Routing dog breed with back-end.</a:t>
            </a:r>
          </a:p>
          <a:p>
            <a:r>
              <a:rPr lang="en-GB" sz="2000" dirty="0"/>
              <a:t>Nishanth S M :-Contact us form with back-end connectivity, Footer, Post cards for dogs.</a:t>
            </a:r>
          </a:p>
          <a:p>
            <a:r>
              <a:rPr lang="en-GB" sz="2000" dirty="0"/>
              <a:t>Rajath R Maragiri :- Body Template with main contents, Page styling with images, MongoDB connectivity with filtering of dog breeds.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CD4E-1FDC-4447-A503-9F7A05A9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03B93-58BE-4FB5-A43D-E7DE647C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600200"/>
            <a:ext cx="7371909" cy="3962400"/>
          </a:xfrm>
        </p:spPr>
      </p:pic>
    </p:spTree>
    <p:extLst>
      <p:ext uri="{BB962C8B-B14F-4D97-AF65-F5344CB8AC3E}">
        <p14:creationId xmlns:p14="http://schemas.microsoft.com/office/powerpoint/2010/main" val="694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D47C-73C9-416D-AA7E-FB4D79C4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8153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3E75D-0445-42E7-B415-34641824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506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E7A41-17C7-407E-BF14-A855F9D1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7417"/>
            <a:ext cx="8686800" cy="49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90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284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inherit</vt:lpstr>
      <vt:lpstr>Symbol</vt:lpstr>
      <vt:lpstr>Trebuchet MS</vt:lpstr>
      <vt:lpstr>Wingdings 3</vt:lpstr>
      <vt:lpstr>Facet</vt:lpstr>
      <vt:lpstr>UE19CS204 – Web Technologies Mini Project</vt:lpstr>
      <vt:lpstr>Abstract</vt:lpstr>
      <vt:lpstr>Technologies Used</vt:lpstr>
      <vt:lpstr>Member Contributions</vt:lpstr>
      <vt:lpstr>Screen shot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Sujith</cp:lastModifiedBy>
  <cp:revision>7</cp:revision>
  <dcterms:created xsi:type="dcterms:W3CDTF">2020-11-18T05:59:33Z</dcterms:created>
  <dcterms:modified xsi:type="dcterms:W3CDTF">2020-12-07T10:02:26Z</dcterms:modified>
</cp:coreProperties>
</file>