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ith" userId="0b6c99b5d421bd00" providerId="LiveId" clId="{6F370688-2C94-4A4C-9001-00528D156329}"/>
    <pc:docChg chg="custSel modSld">
      <pc:chgData name="Sujith" userId="0b6c99b5d421bd00" providerId="LiveId" clId="{6F370688-2C94-4A4C-9001-00528D156329}" dt="2020-12-07T10:02:13.588" v="5" actId="1076"/>
      <pc:docMkLst>
        <pc:docMk/>
      </pc:docMkLst>
      <pc:sldChg chg="addSp delSp modSp mod">
        <pc:chgData name="Sujith" userId="0b6c99b5d421bd00" providerId="LiveId" clId="{6F370688-2C94-4A4C-9001-00528D156329}" dt="2020-12-07T10:02:13.588" v="5" actId="1076"/>
        <pc:sldMkLst>
          <pc:docMk/>
          <pc:sldMk cId="2032537850" sldId="262"/>
        </pc:sldMkLst>
        <pc:picChg chg="del">
          <ac:chgData name="Sujith" userId="0b6c99b5d421bd00" providerId="LiveId" clId="{6F370688-2C94-4A4C-9001-00528D156329}" dt="2020-12-07T10:01:58.665" v="0" actId="478"/>
          <ac:picMkLst>
            <pc:docMk/>
            <pc:sldMk cId="2032537850" sldId="262"/>
            <ac:picMk id="3" creationId="{6668480F-3552-457A-8396-0B5E033F34DB}"/>
          </ac:picMkLst>
        </pc:picChg>
        <pc:picChg chg="add mod">
          <ac:chgData name="Sujith" userId="0b6c99b5d421bd00" providerId="LiveId" clId="{6F370688-2C94-4A4C-9001-00528D156329}" dt="2020-12-07T10:02:13.588" v="5" actId="1076"/>
          <ac:picMkLst>
            <pc:docMk/>
            <pc:sldMk cId="2032537850" sldId="262"/>
            <ac:picMk id="4" creationId="{6CA3E75D-0445-42E7-B415-34641824F3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24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4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405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159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36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49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7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93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9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00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1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0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45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7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890D-01E6-49DF-A341-A670F1E2DAD4}" type="datetimeFigureOut">
              <a:rPr lang="en-US" smtClean="0"/>
              <a:t>12/8/2020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B47EBE-58BF-4AF9-A807-E2BB9297F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24142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UE19CS204 – Web Technologies</a:t>
            </a:r>
            <a:br>
              <a:rPr lang="en-US" sz="3200" dirty="0"/>
            </a:br>
            <a:r>
              <a:rPr lang="en-US" sz="3200" dirty="0"/>
              <a:t>Mini Project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00" y="3810000"/>
            <a:ext cx="7086600" cy="21336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Section - E</a:t>
            </a:r>
          </a:p>
          <a:p>
            <a:pPr algn="l"/>
            <a:r>
              <a:rPr lang="en-US" sz="2400" dirty="0"/>
              <a:t>            Nishanth S M – PES2UG19CS266 </a:t>
            </a:r>
          </a:p>
          <a:p>
            <a:pPr algn="l"/>
            <a:r>
              <a:rPr lang="en-US" sz="2400" dirty="0"/>
              <a:t>            P P Sujith - PES2UG19CS272</a:t>
            </a:r>
          </a:p>
          <a:p>
            <a:pPr algn="l"/>
            <a:r>
              <a:rPr lang="en-US" sz="2400" dirty="0"/>
              <a:t>            Rajath R Maragiri - PES2UG19CS317</a:t>
            </a:r>
          </a:p>
          <a:p>
            <a:endParaRPr lang="en-GB" sz="2800" dirty="0"/>
          </a:p>
        </p:txBody>
      </p:sp>
      <p:sp>
        <p:nvSpPr>
          <p:cNvPr id="1030" name="AutoShape 6" descr="PES University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8" y="0"/>
            <a:ext cx="1685925" cy="1685925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09600" y="5943600"/>
            <a:ext cx="69342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Link - https://github.com/Sujith402/Assignment3-Web-Tech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85800" y="28956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Title – Dog Adoption Website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(Kuttadopt.com)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aim to make a 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unctional website with listings for dog      adoption in Bangalore.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basic functionalities are: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page with links to dog adoption pages, about us, Contact page.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Bio data and essential information of 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og up for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adoption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(For all available dog, categorized with different filters)-Searching, Sorting, etc.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 for getting in touch with the seller/ buyer.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sz="3200" dirty="0"/>
              <a:t>Modules/Libraries used,</a:t>
            </a:r>
          </a:p>
          <a:p>
            <a:pPr marL="0" indent="0" fontAlgn="base">
              <a:buNone/>
            </a:pPr>
            <a:r>
              <a:rPr lang="en-US" dirty="0"/>
              <a:t>            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body-parser: ^1.19.0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express: ^4.17.1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mongodb: ^3.6.3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mongoose: ^5.11.4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nodemon: ^2.0.6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express: ^4.17.1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formik: ^2.2.5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0000"/>
                </a:solidFill>
                <a:latin typeface="inherit"/>
              </a:rPr>
              <a:t>            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mongodb:^3.6.3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react: ^17.0.1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react-dom: ^17.0.1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react-icons: ^4.1.0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react-router-dom: ^5.2.0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react-scripts:4.0.1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uuid: ^8.3.1</a:t>
            </a:r>
          </a:p>
          <a:p>
            <a:pPr marL="0" indent="0" fontAlgn="base">
              <a:buNone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inherit"/>
              </a:rPr>
              <a:t>            web-vitals: ^0.2.4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209800"/>
            <a:ext cx="6347714" cy="3831563"/>
          </a:xfrm>
        </p:spPr>
        <p:txBody>
          <a:bodyPr>
            <a:normAutofit/>
          </a:bodyPr>
          <a:lstStyle/>
          <a:p>
            <a:r>
              <a:rPr lang="en-GB" sz="2000" dirty="0"/>
              <a:t>P </a:t>
            </a:r>
            <a:r>
              <a:rPr lang="en-GB" sz="2000" dirty="0" err="1"/>
              <a:t>P</a:t>
            </a:r>
            <a:r>
              <a:rPr lang="en-GB" sz="2000" dirty="0"/>
              <a:t> Sujith :- Header , Nav Bar(with links), Routing to dog pages , MongoDB connectivity with filtering of dog breeds.</a:t>
            </a:r>
          </a:p>
          <a:p>
            <a:r>
              <a:rPr lang="en-GB" sz="2000" dirty="0"/>
              <a:t>Nishanth S M :-Contact us form with back-end connectivity, Footer, Post cards for dogs.</a:t>
            </a:r>
          </a:p>
          <a:p>
            <a:r>
              <a:rPr lang="en-GB" sz="2000" dirty="0" err="1"/>
              <a:t>Rajath</a:t>
            </a:r>
            <a:r>
              <a:rPr lang="en-GB" sz="2000" dirty="0"/>
              <a:t> R </a:t>
            </a:r>
            <a:r>
              <a:rPr lang="en-GB" sz="2000" dirty="0" err="1"/>
              <a:t>Maragiri</a:t>
            </a:r>
            <a:r>
              <a:rPr lang="en-GB" sz="2000" dirty="0"/>
              <a:t> :- Body Template with main contents, Page styling with images, get request for the </a:t>
            </a:r>
            <a:r>
              <a:rPr lang="en-GB" sz="2000" dirty="0" err="1"/>
              <a:t>catrgories</a:t>
            </a:r>
            <a:r>
              <a:rPr lang="en-GB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CD4E-1FDC-4447-A503-9F7A05A9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03B93-58BE-4FB5-A43D-E7DE647CC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" y="1600200"/>
            <a:ext cx="7371909" cy="3962400"/>
          </a:xfrm>
        </p:spPr>
      </p:pic>
    </p:spTree>
    <p:extLst>
      <p:ext uri="{BB962C8B-B14F-4D97-AF65-F5344CB8AC3E}">
        <p14:creationId xmlns:p14="http://schemas.microsoft.com/office/powerpoint/2010/main" val="6948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F1D47C-73C9-416D-AA7E-FB4D79C46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71550"/>
            <a:ext cx="81534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7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3E75D-0445-42E7-B415-34641824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5060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3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9E7A41-17C7-407E-BF14-A855F9D1D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7417"/>
            <a:ext cx="8686800" cy="49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902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278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inherit</vt:lpstr>
      <vt:lpstr>Symbol</vt:lpstr>
      <vt:lpstr>Trebuchet MS</vt:lpstr>
      <vt:lpstr>Wingdings 3</vt:lpstr>
      <vt:lpstr>Facet</vt:lpstr>
      <vt:lpstr>UE19CS204 – Web Technologies Mini Project</vt:lpstr>
      <vt:lpstr>Abstract</vt:lpstr>
      <vt:lpstr>Technologies Used</vt:lpstr>
      <vt:lpstr>Member Contributions</vt:lpstr>
      <vt:lpstr>Screen shot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UE19CS204 – Web Technologies Mini Project</dc:title>
  <dc:creator>VJ</dc:creator>
  <cp:lastModifiedBy>Sujith</cp:lastModifiedBy>
  <cp:revision>10</cp:revision>
  <dcterms:created xsi:type="dcterms:W3CDTF">2020-11-18T05:59:33Z</dcterms:created>
  <dcterms:modified xsi:type="dcterms:W3CDTF">2020-12-08T13:02:17Z</dcterms:modified>
</cp:coreProperties>
</file>