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3" r:id="rId1"/>
  </p:sldMasterIdLst>
  <p:notesMasterIdLst>
    <p:notesMasterId r:id="rId2"/>
  </p:notesMasterIdLst>
  <p:sldIdLst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4" r:id="rId14"/>
    <p:sldId id="415" r:id="rId15"/>
    <p:sldId id="416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G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2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2024-08-31T08:25:22Z</dcterms:created>
  <dcterms:modified xsi:type="dcterms:W3CDTF">2024-09-03T06:22:22Z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b3594b21011b4edfa5e2fdeb792c0c5b</vt:lpwstr>
  </property>
</Properties>
</file>