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SUJITH KUMAR</a:t>
            </a:r>
            <a:r>
              <a:rPr lang="en-US" sz="2400" dirty="0"/>
              <a:t>.</a:t>
            </a:r>
            <a:r>
              <a:rPr lang="en-GB" sz="2400" dirty="0"/>
              <a:t>B</a:t>
            </a:r>
            <a:endParaRPr lang="en-AI" sz="2400" dirty="0"/>
          </a:p>
          <a:p>
            <a:r>
              <a:rPr lang="en-US" sz="2400" dirty="0"/>
              <a:t>REGISTER NO</a:t>
            </a:r>
            <a:r>
              <a:rPr lang="en-AI" sz="2400" dirty="0"/>
              <a:t>        </a:t>
            </a:r>
            <a:r>
              <a:rPr lang="en-US" sz="2400" dirty="0"/>
              <a:t>:</a:t>
            </a:r>
            <a:r>
              <a:rPr lang="en-AI" sz="2400" dirty="0"/>
              <a:t>  22011110</a:t>
            </a:r>
            <a:r>
              <a:rPr lang="en-GB" sz="2400" dirty="0"/>
              <a:t>41050</a:t>
            </a:r>
            <a:endParaRPr lang="en-AI" sz="2400" dirty="0"/>
          </a:p>
          <a:p>
            <a:r>
              <a:rPr lang="en-AI" sz="2400" dirty="0"/>
              <a:t>NM ID                     : </a:t>
            </a:r>
            <a:r>
              <a:rPr lang="en-IN" sz="2400" dirty="0"/>
              <a:t>asunm111unm11122011110</a:t>
            </a:r>
            <a:r>
              <a:rPr lang="en-GB" sz="2400" dirty="0"/>
              <a:t>41050</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a:t>COOPERATION</a:t>
            </a:r>
            <a:r>
              <a:rPr lang="en-AI" sz="2400"/>
              <a:t>) </a:t>
            </a:r>
            <a:r>
              <a:rPr lang="en-AI" sz="2400" dirty="0"/>
              <a:t>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2024-09-30T05:42:49Z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