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4A25-0409-4DEF-AC63-A3C586DD3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15D77-E004-4D56-A2B3-64641F01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C465-E44A-4699-8FFB-BFCA3C99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D955-9641-46F0-BBBB-59BFD0F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C876-DA2F-46AB-B015-835BCC62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6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99FD-619E-4148-8FF8-64BB31E0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C4474-7ABE-4DAE-88FF-55A4DE80E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0E439-923F-421B-B6B7-75712006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F513-F81B-4403-B248-3D471F1E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98C3-CB6F-4B00-8801-DCE7948C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38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032FF-5292-4560-A2A6-58C586663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6802-7961-4ECF-9D4A-538A93A26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03D1-FE3B-4181-938F-9EACE7A1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81CE-5F3F-44C7-BEFE-C048ED64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33F8-F934-4736-93F7-FACEE4ED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9474-AD67-46E5-9F0E-F318E9F0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C494-1EED-43DC-94E6-9DF50435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A192-31AA-4B1A-BC1F-E995004F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162E-F7B0-47F5-A3F5-44F972AA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E931-6236-4A03-9755-226D3DFF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243F-F08F-4BBC-9A7A-46D34CF5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6E653-A1C4-463D-B8DE-25E207CB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0BAD-CDB0-452D-8BE6-88AC1096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3176-35FC-4060-AFD8-82BC4C02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C254-8A81-4E3F-BAC0-986D3C39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B1AC-AEB2-4014-91B5-8695DF2D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5A46-C775-4249-885A-48DF4FA8E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FF00-8A6E-484B-A76E-322AF8D9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FCF29-FC65-4626-AA95-960D216D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A571C-2B1F-4B08-BD40-6793117E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D2C1-7AF5-4602-B5A7-6793F1FE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9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085-C2C4-4255-9221-4954F846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CD137-FE19-494E-AD6A-B4884D11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FCA01-92A1-4AB2-BFF7-770A850A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D4984-D82E-46C5-B1F0-61AD855A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89D6D-F9DB-42C5-8C7A-4AFFB991E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239A4-CEE5-4AD9-A905-8D1F052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24D36-5850-435E-AEBB-DF9BA1B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7000-EBEA-4CC4-80BF-D209933E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2CF1-9101-4422-AF8D-748736AA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C02D-CCD2-43CC-BC69-42CDEBAF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40240-7A19-4598-A96B-9D90F0A7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4A1A4-180F-4467-9C5A-7DBB2CE4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0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3F14B-030C-4A62-A725-F00E1ED8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6F639-783B-4B58-B8A4-E6476077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5F075-6702-4512-A09E-E207ABBD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7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3CD1-3D45-4E49-9E75-166B4333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0AD5-886A-4F10-A515-01BFDA69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5AF48-BB7F-4E4F-B773-CE1E7275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EEC1-9DAF-4504-8A08-0192380D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9E44B-8EE4-405E-B362-404627EB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6D09-4FBD-413C-B298-36F67D42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5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CB3B-8799-40DF-AA70-F6A40611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1BFF3-D1F6-4B00-A5D9-AE642A761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BA796-4366-44FC-9D37-65343C92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F59AB-279A-4C25-9A77-64FDDAA3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C284-A0D3-4AD7-8580-91138EB7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8B96-EA14-49F6-B708-A9EF03B7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ED4B5-7C38-48A8-A17D-9C0DC994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39AA-225C-4B2F-94A2-A57CE684F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A8B8-8E4F-4F24-B21C-6997FA21D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7BC5-B1A1-423D-BDB5-203BDFFAB813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18C1-16E2-434D-8300-F423E677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0957-FF6B-4006-AE58-7D6C992DF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F6F8F-1C37-4783-8C5E-BE33B44E6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B0D7-6596-49B9-A277-EE425D3B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7976" y="2817018"/>
            <a:ext cx="6776048" cy="1223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M</a:t>
            </a:r>
            <a:r>
              <a:rPr lang="en-US" dirty="0">
                <a:latin typeface="Gabriola" panose="04040605051002020D02" pitchFamily="82" charset="0"/>
                <a:cs typeface="Aharoni" panose="02010803020104030203" pitchFamily="2" charset="-79"/>
              </a:rPr>
              <a:t>achine V</a:t>
            </a:r>
            <a:r>
              <a:rPr lang="en-US" dirty="0">
                <a:solidFill>
                  <a:srgbClr val="FF0000"/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i</a:t>
            </a:r>
            <a:r>
              <a:rPr lang="en-US" dirty="0">
                <a:latin typeface="Gabriola" panose="04040605051002020D02" pitchFamily="82" charset="0"/>
                <a:cs typeface="Aharoni" panose="02010803020104030203" pitchFamily="2" charset="-79"/>
              </a:rPr>
              <a:t>sion for The</a:t>
            </a:r>
            <a:r>
              <a:rPr lang="en-US" dirty="0">
                <a:solidFill>
                  <a:srgbClr val="FF0000"/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ra</a:t>
            </a:r>
            <a:r>
              <a:rPr lang="en-US" dirty="0">
                <a:latin typeface="Gabriola" panose="04040605051002020D02" pitchFamily="82" charset="0"/>
                <a:cs typeface="Aharoni" panose="02010803020104030203" pitchFamily="2" charset="-79"/>
              </a:rPr>
              <a:t>py</a:t>
            </a:r>
            <a:endParaRPr lang="en-IN" dirty="0">
              <a:latin typeface="Gabriola" panose="04040605051002020D02" pitchFamily="82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0CBF7-C2A2-40A4-8E5C-44328DF33D92}"/>
              </a:ext>
            </a:extLst>
          </p:cNvPr>
          <p:cNvSpPr txBox="1"/>
          <p:nvPr/>
        </p:nvSpPr>
        <p:spPr>
          <a:xfrm>
            <a:off x="5008202" y="2263020"/>
            <a:ext cx="2175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Bahnschrift" panose="020B0502040204020203" pitchFamily="34" charset="0"/>
              </a:rPr>
              <a:t>MIRA</a:t>
            </a:r>
            <a:endParaRPr lang="en-IN" sz="6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1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Gabriola</vt:lpstr>
      <vt:lpstr>Office Theme</vt:lpstr>
      <vt:lpstr>Machine Vision for Therapy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for Therapy</dc:title>
  <dc:creator>Sujith Christopher</dc:creator>
  <cp:lastModifiedBy>Sujith Christopher</cp:lastModifiedBy>
  <cp:revision>1</cp:revision>
  <dcterms:created xsi:type="dcterms:W3CDTF">2021-10-23T04:27:14Z</dcterms:created>
  <dcterms:modified xsi:type="dcterms:W3CDTF">2021-10-23T06:01:32Z</dcterms:modified>
</cp:coreProperties>
</file>