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3" r:id="rId4"/>
  </p:sldMasterIdLst>
  <p:notesMasterIdLst>
    <p:notesMasterId r:id="rId16"/>
  </p:notesMasterIdLst>
  <p:handoutMasterIdLst>
    <p:handoutMasterId r:id="rId17"/>
  </p:handoutMasterIdLst>
  <p:sldIdLst>
    <p:sldId id="2147471027" r:id="rId5"/>
    <p:sldId id="2147471710" r:id="rId6"/>
    <p:sldId id="2147471711" r:id="rId7"/>
    <p:sldId id="2147471712" r:id="rId8"/>
    <p:sldId id="2147471030" r:id="rId9"/>
    <p:sldId id="2147471458" r:id="rId10"/>
    <p:sldId id="2147471697" r:id="rId11"/>
    <p:sldId id="2147471034" r:id="rId12"/>
    <p:sldId id="2147471035" r:id="rId13"/>
    <p:sldId id="2147471713" r:id="rId14"/>
    <p:sldId id="2147471714" r:id="rId15"/>
  </p:sldIdLst>
  <p:sldSz cx="12192000" cy="6858000"/>
  <p:notesSz cx="7315200" cy="96012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089" userDrawn="1">
          <p15:clr>
            <a:srgbClr val="A4A3A4"/>
          </p15:clr>
        </p15:guide>
        <p15:guide id="4" pos="3613" userDrawn="1">
          <p15:clr>
            <a:srgbClr val="A4A3A4"/>
          </p15:clr>
        </p15:guide>
        <p15:guide id="5" orient="horz" pos="216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E5FD38-FC95-0624-FD71-A90613475B65}" name="Stewart, Casey A" initials="SCA" userId="S::casey.stewart@cgi.com::b39f3e4e-1968-4507-bdcf-f8399c7ca83f" providerId="AD"/>
  <p188:author id="{9BB2A889-2C28-43B5-59B8-DA7ED457C6AD}" name="Sauvageau, Joannie" initials="JS" userId="S::joannie.sauvageau@cgi.com::aba41f39-d51a-478e-b895-7de37a774b4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uvageau, Joannie" initials="SJ" lastIdx="0" clrIdx="0">
    <p:extLst>
      <p:ext uri="{19B8F6BF-5375-455C-9EA6-DF929625EA0E}">
        <p15:presenceInfo xmlns:p15="http://schemas.microsoft.com/office/powerpoint/2012/main" userId="S-1-5-21-3641078771-3653456904-245653651-1738683" providerId="AD"/>
      </p:ext>
    </p:extLst>
  </p:cmAuthor>
  <p:cmAuthor id="2" name="Karen G Sellers" initials="KGS" lastIdx="0" clrIdx="1">
    <p:extLst>
      <p:ext uri="{19B8F6BF-5375-455C-9EA6-DF929625EA0E}">
        <p15:presenceInfo xmlns:p15="http://schemas.microsoft.com/office/powerpoint/2012/main" userId="S-1-5-21-682003330-1383384898-1801674531-29202" providerId="AD"/>
      </p:ext>
    </p:extLst>
  </p:cmAuthor>
  <p:cmAuthor id="3" name="Théorêt, Marie-Philippe" initials="TMP" lastIdx="1" clrIdx="2">
    <p:extLst>
      <p:ext uri="{19B8F6BF-5375-455C-9EA6-DF929625EA0E}">
        <p15:presenceInfo xmlns:p15="http://schemas.microsoft.com/office/powerpoint/2012/main" userId="S::marie-philippe.theoret@cgi.com::562c6f3d-82ec-464d-9a1f-d8b144078a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1"/>
    <p:restoredTop sz="94658"/>
  </p:normalViewPr>
  <p:slideViewPr>
    <p:cSldViewPr snapToGrid="0">
      <p:cViewPr>
        <p:scale>
          <a:sx n="50" d="100"/>
          <a:sy n="50" d="100"/>
        </p:scale>
        <p:origin x="528" y="152"/>
      </p:cViewPr>
      <p:guideLst>
        <p:guide pos="4089"/>
        <p:guide pos="3613"/>
        <p:guide orient="horz" pos="2160"/>
      </p:guideLst>
    </p:cSldViewPr>
  </p:slideViewPr>
  <p:notesTextViewPr>
    <p:cViewPr>
      <p:scale>
        <a:sx n="1" d="1"/>
        <a:sy n="1" d="1"/>
      </p:scale>
      <p:origin x="0" y="0"/>
    </p:cViewPr>
  </p:notesTextViewPr>
  <p:sorterViewPr>
    <p:cViewPr>
      <p:scale>
        <a:sx n="80" d="100"/>
        <a:sy n="80" d="100"/>
      </p:scale>
      <p:origin x="0" y="-3504"/>
    </p:cViewPr>
  </p:sorterViewPr>
  <p:notesViewPr>
    <p:cSldViewPr snapToGrid="0">
      <p:cViewPr varScale="1">
        <p:scale>
          <a:sx n="66" d="100"/>
          <a:sy n="66" d="100"/>
        </p:scale>
        <p:origin x="0" y="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F3D0142-0A92-499C-9E53-36958F98D275}" type="slidenum">
              <a:rPr lang="en-CA" smtClean="0">
                <a:latin typeface="Arial" pitchFamily="34" charset="0"/>
              </a:rPr>
              <a:t>‹#›</a:t>
            </a:fld>
            <a:endParaRPr lang="en-CA">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B5D7A87D-1CDA-443F-BAE3-82C9C05446C3}" type="datetimeFigureOut">
              <a:rPr lang="en-CA" smtClean="0"/>
              <a:t>2025-04-28</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20B9C825-F38E-45BB-92C1-043DE61C9183}" type="slidenum">
              <a:rPr lang="en-CA" smtClean="0"/>
              <a:t>‹#›</a:t>
            </a:fld>
            <a:endParaRPr lang="en-CA"/>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B9C825-F38E-45BB-92C1-043DE61C9183}" type="slidenum">
              <a:rPr lang="en-CA" smtClean="0"/>
              <a:t>1</a:t>
            </a:fld>
            <a:endParaRPr lang="en-CA"/>
          </a:p>
        </p:txBody>
      </p:sp>
    </p:spTree>
    <p:extLst>
      <p:ext uri="{BB962C8B-B14F-4D97-AF65-F5344CB8AC3E}">
        <p14:creationId xmlns:p14="http://schemas.microsoft.com/office/powerpoint/2010/main" val="385019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1408E-E383-790D-0E58-015E43CA1E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EDA47F-D9C0-F6EF-6A83-0A997F691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C351FA-90BC-A9CC-6120-6E80A7AB32C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C545061-9E77-25C3-58C8-B240D50AF6FD}"/>
              </a:ext>
            </a:extLst>
          </p:cNvPr>
          <p:cNvSpPr>
            <a:spLocks noGrp="1"/>
          </p:cNvSpPr>
          <p:nvPr>
            <p:ph type="sldNum" sz="quarter" idx="5"/>
          </p:nvPr>
        </p:nvSpPr>
        <p:spPr/>
        <p:txBody>
          <a:bodyPr/>
          <a:lstStyle/>
          <a:p>
            <a:fld id="{20B9C825-F38E-45BB-92C1-043DE61C9183}" type="slidenum">
              <a:rPr lang="en-CA" smtClean="0"/>
              <a:t>2</a:t>
            </a:fld>
            <a:endParaRPr lang="en-CA"/>
          </a:p>
        </p:txBody>
      </p:sp>
    </p:spTree>
    <p:extLst>
      <p:ext uri="{BB962C8B-B14F-4D97-AF65-F5344CB8AC3E}">
        <p14:creationId xmlns:p14="http://schemas.microsoft.com/office/powerpoint/2010/main" val="2232432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39525-5597-25A8-0F52-B006F6F4A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D7501F-3734-598B-F8FD-9FDAAF8D12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89D89-1BFC-00F3-4D50-D009CAD07D3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6B0EB6A-42A5-D98A-9886-26A7896D68C2}"/>
              </a:ext>
            </a:extLst>
          </p:cNvPr>
          <p:cNvSpPr>
            <a:spLocks noGrp="1"/>
          </p:cNvSpPr>
          <p:nvPr>
            <p:ph type="sldNum" sz="quarter" idx="5"/>
          </p:nvPr>
        </p:nvSpPr>
        <p:spPr/>
        <p:txBody>
          <a:bodyPr/>
          <a:lstStyle/>
          <a:p>
            <a:fld id="{20B9C825-F38E-45BB-92C1-043DE61C9183}" type="slidenum">
              <a:rPr lang="en-CA" smtClean="0"/>
              <a:t>3</a:t>
            </a:fld>
            <a:endParaRPr lang="en-CA"/>
          </a:p>
        </p:txBody>
      </p:sp>
    </p:spTree>
    <p:extLst>
      <p:ext uri="{BB962C8B-B14F-4D97-AF65-F5344CB8AC3E}">
        <p14:creationId xmlns:p14="http://schemas.microsoft.com/office/powerpoint/2010/main" val="425910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ad Only">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ctr" anchorCtr="0">
            <a:normAutofit/>
          </a:bodyPr>
          <a:lstStyle/>
          <a:p>
            <a:pPr algn="ctr">
              <a:lnSpc>
                <a:spcPct val="80000"/>
              </a:lnSpc>
            </a:pPr>
            <a:r>
              <a:rPr lang="en-US" sz="16600">
                <a:solidFill>
                  <a:schemeClr val="bg1"/>
                </a:solidFill>
              </a:rPr>
              <a:t>Title &amp; agenda layouts</a:t>
            </a:r>
          </a:p>
        </p:txBody>
      </p:sp>
    </p:spTree>
    <p:extLst>
      <p:ext uri="{BB962C8B-B14F-4D97-AF65-F5344CB8AC3E}">
        <p14:creationId xmlns:p14="http://schemas.microsoft.com/office/powerpoint/2010/main" val="3075433104"/>
      </p:ext>
    </p:extLst>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 – Layout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3093FB-9E7B-DF03-7775-667BC9D9983F}"/>
              </a:ext>
            </a:extLst>
          </p:cNvPr>
          <p:cNvSpPr>
            <a:spLocks noGrp="1"/>
          </p:cNvSpPr>
          <p:nvPr>
            <p:ph type="title" hasCustomPrompt="1"/>
          </p:nvPr>
        </p:nvSpPr>
        <p:spPr>
          <a:xfrm>
            <a:off x="766763" y="682514"/>
            <a:ext cx="6217920" cy="532765"/>
          </a:xfrm>
        </p:spPr>
        <p:txBody>
          <a:bodyPr/>
          <a:lstStyle/>
          <a:p>
            <a:r>
              <a:rPr lang="en-US"/>
              <a:t>Agenda slide layout 4 - click to add title</a:t>
            </a:r>
          </a:p>
        </p:txBody>
      </p:sp>
      <p:sp>
        <p:nvSpPr>
          <p:cNvPr id="10" name="Picture Placeholder 20">
            <a:extLst>
              <a:ext uri="{FF2B5EF4-FFF2-40B4-BE49-F238E27FC236}">
                <a16:creationId xmlns:a16="http://schemas.microsoft.com/office/drawing/2014/main" id="{248D24D7-EC9C-F974-7D82-7F4B6F87926D}"/>
              </a:ext>
              <a:ext uri="{C183D7F6-B498-43B3-948B-1728B52AA6E4}">
                <adec:decorative xmlns:adec="http://schemas.microsoft.com/office/drawing/2017/decorative" val="1"/>
              </a:ext>
            </a:extLst>
          </p:cNvPr>
          <p:cNvSpPr>
            <a:spLocks noGrp="1"/>
          </p:cNvSpPr>
          <p:nvPr>
            <p:ph type="pic" sz="quarter" idx="14" hasCustomPrompt="1"/>
          </p:nvPr>
        </p:nvSpPr>
        <p:spPr>
          <a:xfrm>
            <a:off x="7620000" y="1530792"/>
            <a:ext cx="3805238" cy="4629768"/>
          </a:xfrm>
          <a:prstGeom prst="rect">
            <a:avLst/>
          </a:prstGeom>
        </p:spPr>
        <p:txBody>
          <a:bodyPr lIns="0" tIns="0" rIns="0" bIns="0">
            <a:noAutofit/>
          </a:bodyPr>
          <a:lstStyle>
            <a:lvl1pPr marL="0" indent="0">
              <a:spcBef>
                <a:spcPts val="500"/>
              </a:spcBef>
              <a:buNone/>
              <a:defRPr lang="en-GB" sz="1800" kern="1200" baseline="0" noProof="0" dirty="0" smtClean="0">
                <a:solidFill>
                  <a:schemeClr val="tx1"/>
                </a:solidFill>
                <a:latin typeface="Arial" pitchFamily="34" charset="0"/>
                <a:ea typeface="+mn-ea"/>
                <a:cs typeface="+mn-cs"/>
                <a:sym typeface="Wingdings" panose="05000000000000000000" pitchFamily="2" charset="2"/>
              </a:defRPr>
            </a:lvl1pPr>
          </a:lstStyle>
          <a:p>
            <a:r>
              <a:rPr lang="en-US" noProof="0"/>
              <a:t>Click icon to add image. Images are available to download from the Brand Source image librarybrand.cgi.com</a:t>
            </a:r>
          </a:p>
        </p:txBody>
      </p:sp>
      <p:sp>
        <p:nvSpPr>
          <p:cNvPr id="2" name="Footer Placeholder 1">
            <a:extLst>
              <a:ext uri="{FF2B5EF4-FFF2-40B4-BE49-F238E27FC236}">
                <a16:creationId xmlns:a16="http://schemas.microsoft.com/office/drawing/2014/main" id="{11E23B5B-86A5-9929-E075-CFDE6B46C894}"/>
              </a:ext>
              <a:ext uri="{C183D7F6-B498-43B3-948B-1728B52AA6E4}">
                <adec:decorative xmlns:adec="http://schemas.microsoft.com/office/drawing/2017/decorative" val="1"/>
              </a:ext>
            </a:extLst>
          </p:cNvPr>
          <p:cNvSpPr>
            <a:spLocks noGrp="1"/>
          </p:cNvSpPr>
          <p:nvPr>
            <p:ph type="ftr" sz="quarter" idx="45"/>
          </p:nvPr>
        </p:nvSpPr>
        <p:spPr/>
        <p:txBody>
          <a:bodyPr/>
          <a:lstStyle/>
          <a:p>
            <a:endParaRPr lang="en-US" noProof="0"/>
          </a:p>
        </p:txBody>
      </p:sp>
      <p:sp>
        <p:nvSpPr>
          <p:cNvPr id="4" name="Slide Number Placeholder 3">
            <a:extLst>
              <a:ext uri="{FF2B5EF4-FFF2-40B4-BE49-F238E27FC236}">
                <a16:creationId xmlns:a16="http://schemas.microsoft.com/office/drawing/2014/main" id="{8C7834B6-7F1E-DDCB-2FF1-903263236C2C}"/>
              </a:ext>
              <a:ext uri="{C183D7F6-B498-43B3-948B-1728B52AA6E4}">
                <adec:decorative xmlns:adec="http://schemas.microsoft.com/office/drawing/2017/decorative" val="1"/>
              </a:ext>
            </a:extLst>
          </p:cNvPr>
          <p:cNvSpPr>
            <a:spLocks noGrp="1"/>
          </p:cNvSpPr>
          <p:nvPr>
            <p:ph type="sldNum" sz="quarter" idx="11"/>
          </p:nvPr>
        </p:nvSpPr>
        <p:spPr/>
        <p:txBody>
          <a:bodyPr/>
          <a:lstStyle/>
          <a:p>
            <a:fld id="{525A3C56-E491-49B2-93F3-63532DF516BC}" type="slidenum">
              <a:rPr lang="en-US" noProof="0" smtClean="0"/>
              <a:pPr/>
              <a:t>‹#›</a:t>
            </a:fld>
            <a:endParaRPr lang="en-US" noProof="0"/>
          </a:p>
        </p:txBody>
      </p:sp>
      <p:sp>
        <p:nvSpPr>
          <p:cNvPr id="39" name="Agenda item 6">
            <a:extLst>
              <a:ext uri="{FF2B5EF4-FFF2-40B4-BE49-F238E27FC236}">
                <a16:creationId xmlns:a16="http://schemas.microsoft.com/office/drawing/2014/main" id="{1B9398C7-9BFD-530A-AAD5-5DB929ACE1DB}"/>
              </a:ext>
              <a:ext uri="{C183D7F6-B498-43B3-948B-1728B52AA6E4}">
                <adec:decorative xmlns:adec="http://schemas.microsoft.com/office/drawing/2017/decorative" val="1"/>
              </a:ext>
            </a:extLst>
          </p:cNvPr>
          <p:cNvSpPr>
            <a:spLocks noGrp="1"/>
          </p:cNvSpPr>
          <p:nvPr>
            <p:ph type="body" sz="quarter" idx="24" hasCustomPrompt="1"/>
          </p:nvPr>
        </p:nvSpPr>
        <p:spPr>
          <a:xfrm>
            <a:off x="768096" y="153079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dirty="0"/>
              <a:t>X</a:t>
            </a:r>
          </a:p>
        </p:txBody>
      </p:sp>
      <p:sp>
        <p:nvSpPr>
          <p:cNvPr id="42" name="Agenda item 6">
            <a:extLst>
              <a:ext uri="{FF2B5EF4-FFF2-40B4-BE49-F238E27FC236}">
                <a16:creationId xmlns:a16="http://schemas.microsoft.com/office/drawing/2014/main" id="{542FF01C-0140-3013-70F9-3D497DF4FBEF}"/>
              </a:ext>
              <a:ext uri="{C183D7F6-B498-43B3-948B-1728B52AA6E4}">
                <adec:decorative xmlns:adec="http://schemas.microsoft.com/office/drawing/2017/decorative" val="1"/>
              </a:ext>
            </a:extLst>
          </p:cNvPr>
          <p:cNvSpPr>
            <a:spLocks noGrp="1"/>
          </p:cNvSpPr>
          <p:nvPr>
            <p:ph type="body" sz="quarter" idx="46" hasCustomPrompt="1"/>
          </p:nvPr>
        </p:nvSpPr>
        <p:spPr>
          <a:xfrm>
            <a:off x="768096" y="212515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a:t>X</a:t>
            </a:r>
          </a:p>
        </p:txBody>
      </p:sp>
      <p:sp>
        <p:nvSpPr>
          <p:cNvPr id="45" name="Agenda item 6">
            <a:extLst>
              <a:ext uri="{FF2B5EF4-FFF2-40B4-BE49-F238E27FC236}">
                <a16:creationId xmlns:a16="http://schemas.microsoft.com/office/drawing/2014/main" id="{7F05CD72-00F7-CA32-0557-8F0623DF10CF}"/>
              </a:ext>
              <a:ext uri="{C183D7F6-B498-43B3-948B-1728B52AA6E4}">
                <adec:decorative xmlns:adec="http://schemas.microsoft.com/office/drawing/2017/decorative" val="1"/>
              </a:ext>
            </a:extLst>
          </p:cNvPr>
          <p:cNvSpPr>
            <a:spLocks noGrp="1"/>
          </p:cNvSpPr>
          <p:nvPr>
            <p:ph type="body" sz="quarter" idx="49" hasCustomPrompt="1"/>
          </p:nvPr>
        </p:nvSpPr>
        <p:spPr>
          <a:xfrm>
            <a:off x="768096" y="271951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a:t>X</a:t>
            </a:r>
          </a:p>
        </p:txBody>
      </p:sp>
      <p:sp>
        <p:nvSpPr>
          <p:cNvPr id="48" name="Agenda item 6">
            <a:extLst>
              <a:ext uri="{FF2B5EF4-FFF2-40B4-BE49-F238E27FC236}">
                <a16:creationId xmlns:a16="http://schemas.microsoft.com/office/drawing/2014/main" id="{95EE882B-724C-E20B-7C2B-286F23BE50C1}"/>
              </a:ext>
              <a:ext uri="{C183D7F6-B498-43B3-948B-1728B52AA6E4}">
                <adec:decorative xmlns:adec="http://schemas.microsoft.com/office/drawing/2017/decorative" val="1"/>
              </a:ext>
            </a:extLst>
          </p:cNvPr>
          <p:cNvSpPr>
            <a:spLocks noGrp="1"/>
          </p:cNvSpPr>
          <p:nvPr>
            <p:ph type="body" sz="quarter" idx="52" hasCustomPrompt="1"/>
          </p:nvPr>
        </p:nvSpPr>
        <p:spPr>
          <a:xfrm>
            <a:off x="768096" y="331387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a:t>X</a:t>
            </a:r>
          </a:p>
        </p:txBody>
      </p:sp>
      <p:sp>
        <p:nvSpPr>
          <p:cNvPr id="49" name="Agenda item 6 description">
            <a:extLst>
              <a:ext uri="{FF2B5EF4-FFF2-40B4-BE49-F238E27FC236}">
                <a16:creationId xmlns:a16="http://schemas.microsoft.com/office/drawing/2014/main" id="{F97F5D76-51D2-6C0B-A4C6-D5725573DB67}"/>
              </a:ext>
              <a:ext uri="{C183D7F6-B498-43B3-948B-1728B52AA6E4}">
                <adec:decorative xmlns:adec="http://schemas.microsoft.com/office/drawing/2017/decorative" val="0"/>
              </a:ext>
            </a:extLst>
          </p:cNvPr>
          <p:cNvSpPr>
            <a:spLocks noGrp="1"/>
          </p:cNvSpPr>
          <p:nvPr>
            <p:ph type="body" sz="quarter" idx="53" hasCustomPrompt="1"/>
          </p:nvPr>
        </p:nvSpPr>
        <p:spPr>
          <a:xfrm>
            <a:off x="1531219" y="3314585"/>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50" name="Agenda line 6 Placeholder">
            <a:extLst>
              <a:ext uri="{FF2B5EF4-FFF2-40B4-BE49-F238E27FC236}">
                <a16:creationId xmlns:a16="http://schemas.microsoft.com/office/drawing/2014/main" id="{5D1C8DBA-008B-A34F-FBAB-FBCE7899BF54}"/>
              </a:ext>
              <a:ext uri="{C183D7F6-B498-43B3-948B-1728B52AA6E4}">
                <adec:decorative xmlns:adec="http://schemas.microsoft.com/office/drawing/2017/decorative" val="1"/>
              </a:ext>
            </a:extLst>
          </p:cNvPr>
          <p:cNvSpPr>
            <a:spLocks noGrp="1"/>
          </p:cNvSpPr>
          <p:nvPr>
            <p:ph sz="quarter" idx="54" hasCustomPrompt="1"/>
          </p:nvPr>
        </p:nvSpPr>
        <p:spPr>
          <a:xfrm>
            <a:off x="1536191" y="3773976"/>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
        <p:nvSpPr>
          <p:cNvPr id="51" name="Agenda item 6">
            <a:extLst>
              <a:ext uri="{FF2B5EF4-FFF2-40B4-BE49-F238E27FC236}">
                <a16:creationId xmlns:a16="http://schemas.microsoft.com/office/drawing/2014/main" id="{C4142E53-BE64-6A1B-2648-EF03F928C2A0}"/>
              </a:ext>
              <a:ext uri="{C183D7F6-B498-43B3-948B-1728B52AA6E4}">
                <adec:decorative xmlns:adec="http://schemas.microsoft.com/office/drawing/2017/decorative" val="1"/>
              </a:ext>
            </a:extLst>
          </p:cNvPr>
          <p:cNvSpPr>
            <a:spLocks noGrp="1"/>
          </p:cNvSpPr>
          <p:nvPr>
            <p:ph type="body" sz="quarter" idx="55" hasCustomPrompt="1"/>
          </p:nvPr>
        </p:nvSpPr>
        <p:spPr>
          <a:xfrm>
            <a:off x="768096" y="390823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a:t>X</a:t>
            </a:r>
          </a:p>
        </p:txBody>
      </p:sp>
      <p:sp>
        <p:nvSpPr>
          <p:cNvPr id="52" name="Agenda item 6 description">
            <a:extLst>
              <a:ext uri="{FF2B5EF4-FFF2-40B4-BE49-F238E27FC236}">
                <a16:creationId xmlns:a16="http://schemas.microsoft.com/office/drawing/2014/main" id="{72D9669E-E3C4-81FA-A2F9-B176AF46887C}"/>
              </a:ext>
              <a:ext uri="{C183D7F6-B498-43B3-948B-1728B52AA6E4}">
                <adec:decorative xmlns:adec="http://schemas.microsoft.com/office/drawing/2017/decorative" val="0"/>
              </a:ext>
            </a:extLst>
          </p:cNvPr>
          <p:cNvSpPr>
            <a:spLocks noGrp="1"/>
          </p:cNvSpPr>
          <p:nvPr>
            <p:ph type="body" sz="quarter" idx="56" hasCustomPrompt="1"/>
          </p:nvPr>
        </p:nvSpPr>
        <p:spPr>
          <a:xfrm>
            <a:off x="1531219" y="3908945"/>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53" name="Agenda line 6 Placeholder">
            <a:extLst>
              <a:ext uri="{FF2B5EF4-FFF2-40B4-BE49-F238E27FC236}">
                <a16:creationId xmlns:a16="http://schemas.microsoft.com/office/drawing/2014/main" id="{6A089B82-FA66-612A-6EEA-5BB6B9A6B4FA}"/>
              </a:ext>
              <a:ext uri="{C183D7F6-B498-43B3-948B-1728B52AA6E4}">
                <adec:decorative xmlns:adec="http://schemas.microsoft.com/office/drawing/2017/decorative" val="1"/>
              </a:ext>
            </a:extLst>
          </p:cNvPr>
          <p:cNvSpPr>
            <a:spLocks noGrp="1"/>
          </p:cNvSpPr>
          <p:nvPr>
            <p:ph sz="quarter" idx="57" hasCustomPrompt="1"/>
          </p:nvPr>
        </p:nvSpPr>
        <p:spPr>
          <a:xfrm>
            <a:off x="1536191" y="4368336"/>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
        <p:nvSpPr>
          <p:cNvPr id="54" name="Agenda item 6">
            <a:extLst>
              <a:ext uri="{FF2B5EF4-FFF2-40B4-BE49-F238E27FC236}">
                <a16:creationId xmlns:a16="http://schemas.microsoft.com/office/drawing/2014/main" id="{730F0B9D-223A-DA7B-EC5C-9B70A04CE7E3}"/>
              </a:ext>
              <a:ext uri="{C183D7F6-B498-43B3-948B-1728B52AA6E4}">
                <adec:decorative xmlns:adec="http://schemas.microsoft.com/office/drawing/2017/decorative" val="1"/>
              </a:ext>
            </a:extLst>
          </p:cNvPr>
          <p:cNvSpPr>
            <a:spLocks noGrp="1"/>
          </p:cNvSpPr>
          <p:nvPr>
            <p:ph type="body" sz="quarter" idx="58" hasCustomPrompt="1"/>
          </p:nvPr>
        </p:nvSpPr>
        <p:spPr>
          <a:xfrm>
            <a:off x="768096" y="450259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a:t>X</a:t>
            </a:r>
          </a:p>
        </p:txBody>
      </p:sp>
      <p:sp>
        <p:nvSpPr>
          <p:cNvPr id="55" name="Agenda item 6 description">
            <a:extLst>
              <a:ext uri="{FF2B5EF4-FFF2-40B4-BE49-F238E27FC236}">
                <a16:creationId xmlns:a16="http://schemas.microsoft.com/office/drawing/2014/main" id="{E0CE39ED-EC4C-213E-4D62-5F1138282FCE}"/>
              </a:ext>
              <a:ext uri="{C183D7F6-B498-43B3-948B-1728B52AA6E4}">
                <adec:decorative xmlns:adec="http://schemas.microsoft.com/office/drawing/2017/decorative" val="0"/>
              </a:ext>
            </a:extLst>
          </p:cNvPr>
          <p:cNvSpPr>
            <a:spLocks noGrp="1"/>
          </p:cNvSpPr>
          <p:nvPr>
            <p:ph type="body" sz="quarter" idx="59" hasCustomPrompt="1"/>
          </p:nvPr>
        </p:nvSpPr>
        <p:spPr>
          <a:xfrm>
            <a:off x="1531219" y="4503305"/>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56" name="Agenda line 6 Placeholder">
            <a:extLst>
              <a:ext uri="{FF2B5EF4-FFF2-40B4-BE49-F238E27FC236}">
                <a16:creationId xmlns:a16="http://schemas.microsoft.com/office/drawing/2014/main" id="{1E1B7B2A-DE66-7EF3-12F5-FAD16A2C3A1B}"/>
              </a:ext>
              <a:ext uri="{C183D7F6-B498-43B3-948B-1728B52AA6E4}">
                <adec:decorative xmlns:adec="http://schemas.microsoft.com/office/drawing/2017/decorative" val="1"/>
              </a:ext>
            </a:extLst>
          </p:cNvPr>
          <p:cNvSpPr>
            <a:spLocks noGrp="1"/>
          </p:cNvSpPr>
          <p:nvPr>
            <p:ph sz="quarter" idx="60" hasCustomPrompt="1"/>
          </p:nvPr>
        </p:nvSpPr>
        <p:spPr>
          <a:xfrm>
            <a:off x="1536191" y="4962696"/>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
        <p:nvSpPr>
          <p:cNvPr id="57" name="Agenda item 6">
            <a:extLst>
              <a:ext uri="{FF2B5EF4-FFF2-40B4-BE49-F238E27FC236}">
                <a16:creationId xmlns:a16="http://schemas.microsoft.com/office/drawing/2014/main" id="{D2D11ADC-6947-4E07-77A6-ADCD7E43D1C9}"/>
              </a:ext>
              <a:ext uri="{C183D7F6-B498-43B3-948B-1728B52AA6E4}">
                <adec:decorative xmlns:adec="http://schemas.microsoft.com/office/drawing/2017/decorative" val="1"/>
              </a:ext>
            </a:extLst>
          </p:cNvPr>
          <p:cNvSpPr>
            <a:spLocks noGrp="1"/>
          </p:cNvSpPr>
          <p:nvPr>
            <p:ph type="body" sz="quarter" idx="61" hasCustomPrompt="1"/>
          </p:nvPr>
        </p:nvSpPr>
        <p:spPr>
          <a:xfrm>
            <a:off x="768096" y="509695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a:t>X</a:t>
            </a:r>
          </a:p>
        </p:txBody>
      </p:sp>
      <p:sp>
        <p:nvSpPr>
          <p:cNvPr id="58" name="Agenda item 6 description">
            <a:extLst>
              <a:ext uri="{FF2B5EF4-FFF2-40B4-BE49-F238E27FC236}">
                <a16:creationId xmlns:a16="http://schemas.microsoft.com/office/drawing/2014/main" id="{70745554-4BF1-1A65-0951-D5D038374A67}"/>
              </a:ext>
              <a:ext uri="{C183D7F6-B498-43B3-948B-1728B52AA6E4}">
                <adec:decorative xmlns:adec="http://schemas.microsoft.com/office/drawing/2017/decorative" val="0"/>
              </a:ext>
            </a:extLst>
          </p:cNvPr>
          <p:cNvSpPr>
            <a:spLocks noGrp="1"/>
          </p:cNvSpPr>
          <p:nvPr>
            <p:ph type="body" sz="quarter" idx="62" hasCustomPrompt="1"/>
          </p:nvPr>
        </p:nvSpPr>
        <p:spPr>
          <a:xfrm>
            <a:off x="1531219" y="5097665"/>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59" name="Agenda line 6 Placeholder">
            <a:extLst>
              <a:ext uri="{FF2B5EF4-FFF2-40B4-BE49-F238E27FC236}">
                <a16:creationId xmlns:a16="http://schemas.microsoft.com/office/drawing/2014/main" id="{8C6EA7D1-694E-BD66-8A1F-A4BC8A8A8611}"/>
              </a:ext>
              <a:ext uri="{C183D7F6-B498-43B3-948B-1728B52AA6E4}">
                <adec:decorative xmlns:adec="http://schemas.microsoft.com/office/drawing/2017/decorative" val="1"/>
              </a:ext>
            </a:extLst>
          </p:cNvPr>
          <p:cNvSpPr>
            <a:spLocks noGrp="1"/>
          </p:cNvSpPr>
          <p:nvPr>
            <p:ph sz="quarter" idx="63" hasCustomPrompt="1"/>
          </p:nvPr>
        </p:nvSpPr>
        <p:spPr>
          <a:xfrm>
            <a:off x="1536191" y="5557056"/>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
        <p:nvSpPr>
          <p:cNvPr id="60" name="Agenda item 6">
            <a:extLst>
              <a:ext uri="{FF2B5EF4-FFF2-40B4-BE49-F238E27FC236}">
                <a16:creationId xmlns:a16="http://schemas.microsoft.com/office/drawing/2014/main" id="{2AE6FED2-5D16-9C4C-5B83-691F6BE4794E}"/>
              </a:ext>
              <a:ext uri="{C183D7F6-B498-43B3-948B-1728B52AA6E4}">
                <adec:decorative xmlns:adec="http://schemas.microsoft.com/office/drawing/2017/decorative" val="1"/>
              </a:ext>
            </a:extLst>
          </p:cNvPr>
          <p:cNvSpPr>
            <a:spLocks noGrp="1"/>
          </p:cNvSpPr>
          <p:nvPr>
            <p:ph type="body" sz="quarter" idx="64" hasCustomPrompt="1"/>
          </p:nvPr>
        </p:nvSpPr>
        <p:spPr>
          <a:xfrm>
            <a:off x="768096" y="5691312"/>
            <a:ext cx="580638" cy="469248"/>
          </a:xfrm>
          <a:prstGeom prst="rect">
            <a:avLst/>
          </a:prstGeom>
          <a:solidFill>
            <a:srgbClr val="CCCCCC"/>
          </a:solidFill>
          <a:ln>
            <a:solidFill>
              <a:srgbClr val="CCCCCC"/>
            </a:solidFill>
          </a:ln>
        </p:spPr>
        <p:txBody>
          <a:bodyPr wrap="square"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Tx/>
              <a:buNone/>
              <a:tabLst/>
              <a:defRPr sz="2000">
                <a:solidFill>
                  <a:schemeClr val="tx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a:t>X</a:t>
            </a:r>
          </a:p>
        </p:txBody>
      </p:sp>
      <p:sp>
        <p:nvSpPr>
          <p:cNvPr id="61" name="Agenda item 6 description">
            <a:extLst>
              <a:ext uri="{FF2B5EF4-FFF2-40B4-BE49-F238E27FC236}">
                <a16:creationId xmlns:a16="http://schemas.microsoft.com/office/drawing/2014/main" id="{6DE151FC-FCD3-B4ED-5052-F58F2322CB21}"/>
              </a:ext>
              <a:ext uri="{C183D7F6-B498-43B3-948B-1728B52AA6E4}">
                <adec:decorative xmlns:adec="http://schemas.microsoft.com/office/drawing/2017/decorative" val="0"/>
              </a:ext>
            </a:extLst>
          </p:cNvPr>
          <p:cNvSpPr>
            <a:spLocks noGrp="1"/>
          </p:cNvSpPr>
          <p:nvPr>
            <p:ph type="body" sz="quarter" idx="65" hasCustomPrompt="1"/>
          </p:nvPr>
        </p:nvSpPr>
        <p:spPr>
          <a:xfrm>
            <a:off x="1531219" y="5692025"/>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62" name="Agenda line 6 Placeholder">
            <a:extLst>
              <a:ext uri="{FF2B5EF4-FFF2-40B4-BE49-F238E27FC236}">
                <a16:creationId xmlns:a16="http://schemas.microsoft.com/office/drawing/2014/main" id="{C01B213B-5707-78E9-BF9F-91DEDDE21B4D}"/>
              </a:ext>
              <a:ext uri="{C183D7F6-B498-43B3-948B-1728B52AA6E4}">
                <adec:decorative xmlns:adec="http://schemas.microsoft.com/office/drawing/2017/decorative" val="1"/>
              </a:ext>
            </a:extLst>
          </p:cNvPr>
          <p:cNvSpPr>
            <a:spLocks noGrp="1"/>
          </p:cNvSpPr>
          <p:nvPr>
            <p:ph sz="quarter" idx="66" hasCustomPrompt="1"/>
          </p:nvPr>
        </p:nvSpPr>
        <p:spPr>
          <a:xfrm>
            <a:off x="1536191" y="6151416"/>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
        <p:nvSpPr>
          <p:cNvPr id="67" name="Agenda item 6 description">
            <a:extLst>
              <a:ext uri="{FF2B5EF4-FFF2-40B4-BE49-F238E27FC236}">
                <a16:creationId xmlns:a16="http://schemas.microsoft.com/office/drawing/2014/main" id="{884BFAE5-560B-61CB-7391-4BF72C3F4567}"/>
              </a:ext>
              <a:ext uri="{C183D7F6-B498-43B3-948B-1728B52AA6E4}">
                <adec:decorative xmlns:adec="http://schemas.microsoft.com/office/drawing/2017/decorative" val="0"/>
              </a:ext>
            </a:extLst>
          </p:cNvPr>
          <p:cNvSpPr>
            <a:spLocks noGrp="1"/>
          </p:cNvSpPr>
          <p:nvPr>
            <p:ph type="body" sz="quarter" idx="68" hasCustomPrompt="1"/>
          </p:nvPr>
        </p:nvSpPr>
        <p:spPr>
          <a:xfrm>
            <a:off x="1531219" y="2719512"/>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68" name="Agenda line 6 Placeholder">
            <a:extLst>
              <a:ext uri="{FF2B5EF4-FFF2-40B4-BE49-F238E27FC236}">
                <a16:creationId xmlns:a16="http://schemas.microsoft.com/office/drawing/2014/main" id="{BC8B329B-49BE-0C10-1B35-C3CA9098EFC1}"/>
              </a:ext>
              <a:ext uri="{C183D7F6-B498-43B3-948B-1728B52AA6E4}">
                <adec:decorative xmlns:adec="http://schemas.microsoft.com/office/drawing/2017/decorative" val="1"/>
              </a:ext>
            </a:extLst>
          </p:cNvPr>
          <p:cNvSpPr>
            <a:spLocks noGrp="1"/>
          </p:cNvSpPr>
          <p:nvPr>
            <p:ph sz="quarter" idx="69" hasCustomPrompt="1"/>
          </p:nvPr>
        </p:nvSpPr>
        <p:spPr>
          <a:xfrm>
            <a:off x="1536191" y="3178903"/>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
        <p:nvSpPr>
          <p:cNvPr id="69" name="Agenda item 6 description">
            <a:extLst>
              <a:ext uri="{FF2B5EF4-FFF2-40B4-BE49-F238E27FC236}">
                <a16:creationId xmlns:a16="http://schemas.microsoft.com/office/drawing/2014/main" id="{36B04927-BDD7-2343-0111-30E63C0F897E}"/>
              </a:ext>
              <a:ext uri="{C183D7F6-B498-43B3-948B-1728B52AA6E4}">
                <adec:decorative xmlns:adec="http://schemas.microsoft.com/office/drawing/2017/decorative" val="0"/>
              </a:ext>
            </a:extLst>
          </p:cNvPr>
          <p:cNvSpPr>
            <a:spLocks noGrp="1"/>
          </p:cNvSpPr>
          <p:nvPr>
            <p:ph type="body" sz="quarter" idx="70" hasCustomPrompt="1"/>
          </p:nvPr>
        </p:nvSpPr>
        <p:spPr>
          <a:xfrm>
            <a:off x="1531219" y="2124439"/>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70" name="Agenda line 6 Placeholder">
            <a:extLst>
              <a:ext uri="{FF2B5EF4-FFF2-40B4-BE49-F238E27FC236}">
                <a16:creationId xmlns:a16="http://schemas.microsoft.com/office/drawing/2014/main" id="{D025D0AD-650E-2573-5995-0254E8784584}"/>
              </a:ext>
              <a:ext uri="{C183D7F6-B498-43B3-948B-1728B52AA6E4}">
                <adec:decorative xmlns:adec="http://schemas.microsoft.com/office/drawing/2017/decorative" val="1"/>
              </a:ext>
            </a:extLst>
          </p:cNvPr>
          <p:cNvSpPr>
            <a:spLocks noGrp="1"/>
          </p:cNvSpPr>
          <p:nvPr>
            <p:ph sz="quarter" idx="71" hasCustomPrompt="1"/>
          </p:nvPr>
        </p:nvSpPr>
        <p:spPr>
          <a:xfrm>
            <a:off x="1536191" y="2583830"/>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
        <p:nvSpPr>
          <p:cNvPr id="71" name="Agenda item 6 description">
            <a:extLst>
              <a:ext uri="{FF2B5EF4-FFF2-40B4-BE49-F238E27FC236}">
                <a16:creationId xmlns:a16="http://schemas.microsoft.com/office/drawing/2014/main" id="{571DE02C-7D9A-DDB7-820A-844B094A1D33}"/>
              </a:ext>
              <a:ext uri="{C183D7F6-B498-43B3-948B-1728B52AA6E4}">
                <adec:decorative xmlns:adec="http://schemas.microsoft.com/office/drawing/2017/decorative" val="0"/>
              </a:ext>
            </a:extLst>
          </p:cNvPr>
          <p:cNvSpPr>
            <a:spLocks noGrp="1"/>
          </p:cNvSpPr>
          <p:nvPr>
            <p:ph type="body" sz="quarter" idx="72" hasCustomPrompt="1"/>
          </p:nvPr>
        </p:nvSpPr>
        <p:spPr>
          <a:xfrm>
            <a:off x="1531219" y="1529366"/>
            <a:ext cx="5453463" cy="468535"/>
          </a:xfrm>
          <a:prstGeom prst="rect">
            <a:avLst/>
          </a:prstGeom>
          <a:ln>
            <a:noFill/>
          </a:ln>
        </p:spPr>
        <p:txBody>
          <a:bodyPr wrap="square" lIns="0" tIns="0" rIns="0" bIns="0" anchor="ctr" anchorCtr="0">
            <a:noAutofit/>
          </a:bodyPr>
          <a:lstStyle>
            <a:lvl1pPr marL="12700" indent="-12700" algn="l">
              <a:buNone/>
              <a:tabLst/>
              <a:defRPr sz="1600"/>
            </a:lvl1pPr>
          </a:lstStyle>
          <a:p>
            <a:pPr algn="l"/>
            <a:r>
              <a:rPr lang="en-US" noProof="0" dirty="0"/>
              <a:t>Click to add agenda item</a:t>
            </a:r>
          </a:p>
        </p:txBody>
      </p:sp>
      <p:sp>
        <p:nvSpPr>
          <p:cNvPr id="72" name="Agenda line 6 Placeholder">
            <a:extLst>
              <a:ext uri="{FF2B5EF4-FFF2-40B4-BE49-F238E27FC236}">
                <a16:creationId xmlns:a16="http://schemas.microsoft.com/office/drawing/2014/main" id="{C75EC02F-A591-A2D0-6BD1-F0099492A7EF}"/>
              </a:ext>
              <a:ext uri="{C183D7F6-B498-43B3-948B-1728B52AA6E4}">
                <adec:decorative xmlns:adec="http://schemas.microsoft.com/office/drawing/2017/decorative" val="1"/>
              </a:ext>
            </a:extLst>
          </p:cNvPr>
          <p:cNvSpPr>
            <a:spLocks noGrp="1"/>
          </p:cNvSpPr>
          <p:nvPr>
            <p:ph sz="quarter" idx="73" hasCustomPrompt="1"/>
          </p:nvPr>
        </p:nvSpPr>
        <p:spPr>
          <a:xfrm>
            <a:off x="1536191" y="1988757"/>
            <a:ext cx="5456849" cy="9144"/>
          </a:xfrm>
          <a:prstGeom prst="rect">
            <a:avLst/>
          </a:prstGeom>
          <a:solidFill>
            <a:srgbClr val="CCCCCC"/>
          </a:solidFill>
          <a:ln>
            <a:noFill/>
          </a:ln>
        </p:spPr>
        <p:txBody>
          <a:bodyPr/>
          <a:lstStyle>
            <a:lvl1pPr marL="0" indent="0">
              <a:buNone/>
              <a:defRPr sz="100">
                <a:solidFill>
                  <a:schemeClr val="tx1"/>
                </a:solidFill>
              </a:defRPr>
            </a:lvl1pPr>
          </a:lstStyle>
          <a:p>
            <a:pPr lvl="0"/>
            <a:r>
              <a:rPr lang="en-US" noProof="0"/>
              <a:t>.</a:t>
            </a:r>
          </a:p>
        </p:txBody>
      </p:sp>
    </p:spTree>
    <p:extLst>
      <p:ext uri="{BB962C8B-B14F-4D97-AF65-F5344CB8AC3E}">
        <p14:creationId xmlns:p14="http://schemas.microsoft.com/office/powerpoint/2010/main" val="17044832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 Layou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4A61-5FF4-45DD-DAC3-987C6FEDD01B}"/>
              </a:ext>
            </a:extLst>
          </p:cNvPr>
          <p:cNvSpPr>
            <a:spLocks noGrp="1"/>
          </p:cNvSpPr>
          <p:nvPr>
            <p:ph type="title" hasCustomPrompt="1"/>
          </p:nvPr>
        </p:nvSpPr>
        <p:spPr>
          <a:xfrm>
            <a:off x="4217670" y="765176"/>
            <a:ext cx="7207568" cy="532765"/>
          </a:xfrm>
        </p:spPr>
        <p:txBody>
          <a:bodyPr/>
          <a:lstStyle/>
          <a:p>
            <a:r>
              <a:rPr lang="en-US" dirty="0"/>
              <a:t>Agenda slide layout 5 - click to add title</a:t>
            </a:r>
          </a:p>
        </p:txBody>
      </p:sp>
      <p:sp>
        <p:nvSpPr>
          <p:cNvPr id="9" name="Content Placeholder 20">
            <a:extLst>
              <a:ext uri="{FF2B5EF4-FFF2-40B4-BE49-F238E27FC236}">
                <a16:creationId xmlns:a16="http://schemas.microsoft.com/office/drawing/2014/main" id="{F3FE636F-7D6F-A556-CB63-5058ECC92133}"/>
              </a:ext>
            </a:extLst>
          </p:cNvPr>
          <p:cNvSpPr>
            <a:spLocks noGrp="1"/>
          </p:cNvSpPr>
          <p:nvPr>
            <p:ph sz="quarter" idx="17" hasCustomPrompt="1"/>
          </p:nvPr>
        </p:nvSpPr>
        <p:spPr>
          <a:xfrm>
            <a:off x="4217670" y="1656522"/>
            <a:ext cx="7207568" cy="4436304"/>
          </a:xfrm>
          <a:prstGeom prst="rect">
            <a:avLst/>
          </a:prstGeom>
          <a:noFill/>
        </p:spPr>
        <p:txBody>
          <a:bodyPr lIns="0" tIns="0" rIns="0" bIns="0">
            <a:noAutofit/>
          </a:bodyPr>
          <a:lstStyle>
            <a:lvl1pPr marL="0" indent="0">
              <a:lnSpc>
                <a:spcPct val="150000"/>
              </a:lnSpc>
              <a:spcBef>
                <a:spcPts val="500"/>
              </a:spcBef>
              <a:buClr>
                <a:schemeClr val="tx1"/>
              </a:buClr>
              <a:buSzPct val="110000"/>
              <a:buFont typeface="Arial" pitchFamily="34" charset="0"/>
              <a:buNone/>
              <a:tabLst>
                <a:tab pos="2005013" algn="l"/>
              </a:tabLst>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1</a:t>
            </a:r>
            <a:endParaRPr lang="en-US" sz="2000" b="0" i="0" u="none" strike="noStrike" noProof="0" dirty="0">
              <a:effectLst/>
              <a:latin typeface="Arial" panose="020B0604020202020204" pitchFamily="34" charset="0"/>
            </a:endParaRPr>
          </a:p>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2</a:t>
            </a:r>
            <a:endParaRPr lang="en-US" sz="2000" b="0" i="0" u="none" strike="noStrike" noProof="0" dirty="0">
              <a:effectLst/>
              <a:latin typeface="Arial" panose="020B0604020202020204" pitchFamily="34" charset="0"/>
            </a:endParaRPr>
          </a:p>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3</a:t>
            </a:r>
            <a:endParaRPr lang="en-US" sz="2000" b="0" i="0" u="none" strike="noStrike" noProof="0" dirty="0">
              <a:effectLst/>
              <a:latin typeface="Arial" panose="020B0604020202020204" pitchFamily="34" charset="0"/>
            </a:endParaRPr>
          </a:p>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4</a:t>
            </a:r>
            <a:endParaRPr lang="en-US" sz="2000" b="0" i="0" u="none" strike="noStrike" noProof="0" dirty="0">
              <a:effectLst/>
              <a:latin typeface="Arial" panose="020B0604020202020204" pitchFamily="34" charset="0"/>
            </a:endParaRPr>
          </a:p>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5</a:t>
            </a:r>
            <a:endParaRPr lang="en-US" sz="2000" b="0" i="0" u="none" strike="noStrike" noProof="0" dirty="0">
              <a:effectLst/>
              <a:latin typeface="Arial" panose="020B0604020202020204" pitchFamily="34" charset="0"/>
            </a:endParaRPr>
          </a:p>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6</a:t>
            </a:r>
            <a:endParaRPr lang="en-US" sz="2000" b="0" i="0" u="none" strike="noStrike" noProof="0" dirty="0">
              <a:effectLst/>
              <a:latin typeface="Arial" panose="020B0604020202020204" pitchFamily="34" charset="0"/>
            </a:endParaRPr>
          </a:p>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7</a:t>
            </a:r>
            <a:endParaRPr lang="en-US" sz="2000" b="0" i="0" u="none" strike="noStrike" noProof="0" dirty="0">
              <a:effectLst/>
              <a:latin typeface="Arial" panose="020B0604020202020204" pitchFamily="34" charset="0"/>
            </a:endParaRPr>
          </a:p>
          <a:p>
            <a:pPr marL="0" indent="0" algn="l" rtl="0" eaLnBrk="1" fontAlgn="ctr" latinLnBrk="0" hangingPunct="1">
              <a:spcBef>
                <a:spcPts val="0"/>
              </a:spcBef>
              <a:spcAft>
                <a:spcPts val="0"/>
              </a:spcAft>
            </a:pP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00.00</a:t>
            </a:r>
            <a:r>
              <a:rPr lang="en-US" sz="2000" b="0" i="0" u="none" strike="noStrike" kern="1200" baseline="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000" b="0" i="0" u="none" strike="noStrike" kern="1200" noProof="0" dirty="0">
                <a:solidFill>
                  <a:srgbClr val="000000"/>
                </a:solidFill>
                <a:effectLst/>
                <a:latin typeface="Arial" panose="020B0604020202020204" pitchFamily="34" charset="0"/>
                <a:ea typeface="Arial" panose="020B0604020202020204" pitchFamily="34" charset="0"/>
                <a:cs typeface="Arial" panose="020B0604020202020204" pitchFamily="34" charset="0"/>
              </a:rPr>
              <a:t>– 00.00	Agenda item 8</a:t>
            </a:r>
            <a:endParaRPr lang="en-US" sz="2000" b="0" i="0" u="none" strike="noStrike" noProof="0" dirty="0">
              <a:effectLst/>
              <a:latin typeface="Arial" panose="020B0604020202020204" pitchFamily="34" charset="0"/>
            </a:endParaRPr>
          </a:p>
        </p:txBody>
      </p:sp>
      <p:sp>
        <p:nvSpPr>
          <p:cNvPr id="8" name="Picture Placeholder 20">
            <a:extLst>
              <a:ext uri="{FF2B5EF4-FFF2-40B4-BE49-F238E27FC236}">
                <a16:creationId xmlns:a16="http://schemas.microsoft.com/office/drawing/2014/main" id="{E413754F-2B72-0B3F-616B-8E40CF51EF4C}"/>
              </a:ext>
              <a:ext uri="{C183D7F6-B498-43B3-948B-1728B52AA6E4}">
                <adec:decorative xmlns:adec="http://schemas.microsoft.com/office/drawing/2017/decorative" val="1"/>
              </a:ext>
            </a:extLst>
          </p:cNvPr>
          <p:cNvSpPr>
            <a:spLocks noGrp="1"/>
          </p:cNvSpPr>
          <p:nvPr>
            <p:ph type="pic" sz="quarter" idx="14" hasCustomPrompt="1"/>
          </p:nvPr>
        </p:nvSpPr>
        <p:spPr>
          <a:xfrm>
            <a:off x="791689" y="765176"/>
            <a:ext cx="3000849" cy="5327650"/>
          </a:xfrm>
          <a:prstGeom prst="rect">
            <a:avLst/>
          </a:prstGeom>
        </p:spPr>
        <p:txBody>
          <a:bodyPr lIns="0" tIns="0" rIns="0" bIns="0">
            <a:noAutofit/>
          </a:bodyPr>
          <a:lstStyle>
            <a:lvl1pPr marL="0" indent="0">
              <a:spcBef>
                <a:spcPts val="500"/>
              </a:spcBef>
              <a:buNone/>
              <a:defRPr lang="en-GB" sz="1800" kern="1200" baseline="0" noProof="0" dirty="0" smtClean="0">
                <a:solidFill>
                  <a:schemeClr val="tx1"/>
                </a:solidFill>
                <a:latin typeface="Arial" pitchFamily="34" charset="0"/>
                <a:ea typeface="+mn-ea"/>
                <a:cs typeface="+mn-cs"/>
                <a:sym typeface="Wingdings" panose="05000000000000000000" pitchFamily="2" charset="2"/>
              </a:defRPr>
            </a:lvl1pPr>
          </a:lstStyle>
          <a:p>
            <a:r>
              <a:rPr lang="en-US" noProof="0" dirty="0"/>
              <a:t>Click icon to add image. Images are available to download from the Brand Source image library  brand.cgi.com</a:t>
            </a:r>
          </a:p>
        </p:txBody>
      </p:sp>
      <p:sp>
        <p:nvSpPr>
          <p:cNvPr id="3" name="Footer Placeholder 2">
            <a:extLst>
              <a:ext uri="{FF2B5EF4-FFF2-40B4-BE49-F238E27FC236}">
                <a16:creationId xmlns:a16="http://schemas.microsoft.com/office/drawing/2014/main" id="{0950AFE0-3AA7-9C01-557E-34036BE2B914}"/>
              </a:ext>
              <a:ext uri="{C183D7F6-B498-43B3-948B-1728B52AA6E4}">
                <adec:decorative xmlns:adec="http://schemas.microsoft.com/office/drawing/2017/decorative" val="1"/>
              </a:ext>
            </a:extLst>
          </p:cNvPr>
          <p:cNvSpPr>
            <a:spLocks noGrp="1"/>
          </p:cNvSpPr>
          <p:nvPr>
            <p:ph type="ftr" sz="quarter" idx="19"/>
          </p:nvPr>
        </p:nvSpPr>
        <p:spPr>
          <a:xfrm>
            <a:off x="4038600" y="6967728"/>
            <a:ext cx="4114800" cy="137160"/>
          </a:xfrm>
        </p:spPr>
        <p:txBody>
          <a:bodyPr/>
          <a:lstStyle/>
          <a:p>
            <a:endParaRPr lang="en-US" noProof="0"/>
          </a:p>
        </p:txBody>
      </p:sp>
      <p:sp>
        <p:nvSpPr>
          <p:cNvPr id="7" name="Slide Number Placeholder">
            <a:extLst>
              <a:ext uri="{FF2B5EF4-FFF2-40B4-BE49-F238E27FC236}">
                <a16:creationId xmlns:a16="http://schemas.microsoft.com/office/drawing/2014/main" id="{72679693-BA13-5E4E-91BE-1606A75B027B}"/>
              </a:ext>
              <a:ext uri="{C183D7F6-B498-43B3-948B-1728B52AA6E4}">
                <adec:decorative xmlns:adec="http://schemas.microsoft.com/office/drawing/2017/decorative" val="1"/>
              </a:ext>
            </a:extLst>
          </p:cNvPr>
          <p:cNvSpPr>
            <a:spLocks noGrp="1"/>
          </p:cNvSpPr>
          <p:nvPr>
            <p:ph type="sldNum" sz="quarter" idx="4"/>
          </p:nvPr>
        </p:nvSpPr>
        <p:spPr>
          <a:xfrm>
            <a:off x="11163034" y="6967728"/>
            <a:ext cx="261660" cy="137160"/>
          </a:xfrm>
          <a:prstGeom prst="rect">
            <a:avLst/>
          </a:prstGeom>
        </p:spPr>
        <p:txBody>
          <a:bodyPr wrap="square" lIns="0" tIns="0" rIns="0" bIns="0" anchor="ctr" anchorCtr="0">
            <a:noAutofit/>
          </a:bodyPr>
          <a:lstStyle>
            <a:lvl1pPr algn="r">
              <a:defRPr lang="en-GB" sz="900" kern="1200" noProof="0" smtClean="0">
                <a:solidFill>
                  <a:srgbClr val="E6E6E6"/>
                </a:solidFill>
                <a:latin typeface="+mn-lt"/>
                <a:ea typeface="+mn-ea"/>
                <a:cs typeface="Arial" pitchFamily="34" charset="0"/>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907581607"/>
      </p:ext>
    </p:extLst>
  </p:cSld>
  <p:clrMapOvr>
    <a:masterClrMapping/>
  </p:clrMapOvr>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ad Only 2">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ctr" anchorCtr="0">
            <a:normAutofit/>
          </a:bodyPr>
          <a:lstStyle/>
          <a:p>
            <a:pPr algn="ctr"/>
            <a:r>
              <a:rPr lang="en-US" sz="16600" noProof="0">
                <a:solidFill>
                  <a:schemeClr val="bg1"/>
                </a:solidFill>
              </a:rPr>
              <a:t>Content</a:t>
            </a:r>
            <a:br>
              <a:rPr lang="en-US" sz="16600" noProof="0">
                <a:solidFill>
                  <a:schemeClr val="bg1"/>
                </a:solidFill>
              </a:rPr>
            </a:br>
            <a:r>
              <a:rPr lang="en-US" sz="16600" noProof="0">
                <a:solidFill>
                  <a:schemeClr val="bg1"/>
                </a:solidFill>
              </a:rPr>
              <a:t>layouts</a:t>
            </a:r>
            <a:endParaRPr lang="en-US" sz="16600">
              <a:solidFill>
                <a:schemeClr val="bg1"/>
              </a:solidFill>
            </a:endParaRPr>
          </a:p>
        </p:txBody>
      </p:sp>
    </p:spTree>
    <p:extLst>
      <p:ext uri="{BB962C8B-B14F-4D97-AF65-F5344CB8AC3E}">
        <p14:creationId xmlns:p14="http://schemas.microsoft.com/office/powerpoint/2010/main" val="3096695318"/>
      </p:ext>
    </p:extLst>
  </p:cSld>
  <p:clrMapOvr>
    <a:masterClrMapping/>
  </p:clrMapOvr>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D62D33-9FEA-F269-5FD5-7B5DB87AA0AE}"/>
              </a:ext>
            </a:extLst>
          </p:cNvPr>
          <p:cNvSpPr>
            <a:spLocks noGrp="1"/>
          </p:cNvSpPr>
          <p:nvPr>
            <p:ph type="title" hasCustomPrompt="1"/>
          </p:nvPr>
        </p:nvSpPr>
        <p:spPr/>
        <p:txBody>
          <a:bodyPr/>
          <a:lstStyle/>
          <a:p>
            <a:r>
              <a:rPr lang="en-US"/>
              <a:t>Standard content slide – click to add title</a:t>
            </a:r>
          </a:p>
        </p:txBody>
      </p:sp>
      <p:sp>
        <p:nvSpPr>
          <p:cNvPr id="5" name="Content Placeholder 20">
            <a:extLst>
              <a:ext uri="{FF2B5EF4-FFF2-40B4-BE49-F238E27FC236}">
                <a16:creationId xmlns:a16="http://schemas.microsoft.com/office/drawing/2014/main" id="{6A54173B-8497-A140-8F24-1AF3E1B758D8}"/>
              </a:ext>
            </a:extLst>
          </p:cNvPr>
          <p:cNvSpPr>
            <a:spLocks noGrp="1"/>
          </p:cNvSpPr>
          <p:nvPr>
            <p:ph sz="quarter" idx="17" hasCustomPrompt="1"/>
          </p:nvPr>
        </p:nvSpPr>
        <p:spPr>
          <a:xfrm>
            <a:off x="766763" y="1527176"/>
            <a:ext cx="10658475" cy="456565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an icon to insert associated content (i.e., table, chart, picture or video). Images and video are available to download from brand.cgi.com.</a:t>
            </a:r>
          </a:p>
          <a:p>
            <a:pPr lvl="0"/>
            <a:endParaRPr lang="en-US" noProof="0"/>
          </a:p>
        </p:txBody>
      </p:sp>
      <p:sp>
        <p:nvSpPr>
          <p:cNvPr id="6" name="Footer Placeholder 5">
            <a:extLst>
              <a:ext uri="{FF2B5EF4-FFF2-40B4-BE49-F238E27FC236}">
                <a16:creationId xmlns:a16="http://schemas.microsoft.com/office/drawing/2014/main" id="{3D76CFA5-EB83-A561-2284-3D83107B5542}"/>
              </a:ext>
              <a:ext uri="{C183D7F6-B498-43B3-948B-1728B52AA6E4}">
                <adec:decorative xmlns:adec="http://schemas.microsoft.com/office/drawing/2017/decorative" val="1"/>
              </a:ext>
            </a:extLst>
          </p:cNvPr>
          <p:cNvSpPr>
            <a:spLocks noGrp="1"/>
          </p:cNvSpPr>
          <p:nvPr>
            <p:ph type="ftr" sz="quarter" idx="20"/>
          </p:nvPr>
        </p:nvSpPr>
        <p:spPr>
          <a:xfrm>
            <a:off x="4038600" y="6965950"/>
            <a:ext cx="4114800" cy="137160"/>
          </a:xfrm>
        </p:spPr>
        <p:txBody>
          <a:bodyPr/>
          <a:lstStyle/>
          <a:p>
            <a:endParaRPr lang="en-US" noProof="0"/>
          </a:p>
        </p:txBody>
      </p:sp>
      <p:sp>
        <p:nvSpPr>
          <p:cNvPr id="2" name="Slide Number Placeholder 2">
            <a:extLst>
              <a:ext uri="{FF2B5EF4-FFF2-40B4-BE49-F238E27FC236}">
                <a16:creationId xmlns:a16="http://schemas.microsoft.com/office/drawing/2014/main" id="{A9D43B2A-0634-FFFC-5993-893162DDF73C}"/>
              </a:ext>
              <a:ext uri="{C183D7F6-B498-43B3-948B-1728B52AA6E4}">
                <adec:decorative xmlns:adec="http://schemas.microsoft.com/office/drawing/2017/decorative" val="1"/>
              </a:ext>
            </a:extLst>
          </p:cNvPr>
          <p:cNvSpPr>
            <a:spLocks noGrp="1"/>
          </p:cNvSpPr>
          <p:nvPr>
            <p:ph type="sldNum" sz="quarter" idx="10"/>
          </p:nvPr>
        </p:nvSpPr>
        <p:spPr>
          <a:xfrm>
            <a:off x="11163034" y="6965950"/>
            <a:ext cx="261660" cy="137160"/>
          </a:xfrm>
        </p:spPr>
        <p:txBody>
          <a:bodyPr>
            <a:noAutofit/>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4922420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foot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D54BB2-D6CB-0180-A851-A5A81129AE1E}"/>
              </a:ext>
            </a:extLst>
          </p:cNvPr>
          <p:cNvSpPr>
            <a:spLocks noGrp="1"/>
          </p:cNvSpPr>
          <p:nvPr>
            <p:ph type="title" hasCustomPrompt="1"/>
          </p:nvPr>
        </p:nvSpPr>
        <p:spPr/>
        <p:txBody>
          <a:bodyPr/>
          <a:lstStyle/>
          <a:p>
            <a:r>
              <a:rPr lang="en-US"/>
              <a:t>Content slide with footer – click to add title</a:t>
            </a:r>
          </a:p>
        </p:txBody>
      </p:sp>
      <p:sp>
        <p:nvSpPr>
          <p:cNvPr id="11" name="Content Placeholder 20">
            <a:extLst>
              <a:ext uri="{FF2B5EF4-FFF2-40B4-BE49-F238E27FC236}">
                <a16:creationId xmlns:a16="http://schemas.microsoft.com/office/drawing/2014/main" id="{664288B6-E25D-149D-CA4E-3AC4D89126D2}"/>
              </a:ext>
            </a:extLst>
          </p:cNvPr>
          <p:cNvSpPr>
            <a:spLocks noGrp="1"/>
          </p:cNvSpPr>
          <p:nvPr>
            <p:ph sz="quarter" idx="17" hasCustomPrompt="1"/>
          </p:nvPr>
        </p:nvSpPr>
        <p:spPr>
          <a:xfrm>
            <a:off x="766763" y="1527047"/>
            <a:ext cx="10658475" cy="352044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an icon to insert associated content (i.e., table, chart, picture or video). Images and video are available to download from brand.cgi.com.</a:t>
            </a:r>
          </a:p>
          <a:p>
            <a:pPr lvl="0"/>
            <a:endParaRPr lang="en-US" noProof="0"/>
          </a:p>
        </p:txBody>
      </p:sp>
      <p:sp>
        <p:nvSpPr>
          <p:cNvPr id="10" name="Text Placeholder 9">
            <a:extLst>
              <a:ext uri="{FF2B5EF4-FFF2-40B4-BE49-F238E27FC236}">
                <a16:creationId xmlns:a16="http://schemas.microsoft.com/office/drawing/2014/main" id="{E70BE596-BF62-6182-8D96-2B94A0B6D54A}"/>
              </a:ext>
            </a:extLst>
          </p:cNvPr>
          <p:cNvSpPr>
            <a:spLocks noGrp="1"/>
          </p:cNvSpPr>
          <p:nvPr>
            <p:ph type="body" sz="quarter" idx="19"/>
          </p:nvPr>
        </p:nvSpPr>
        <p:spPr>
          <a:xfrm>
            <a:off x="768096" y="5349240"/>
            <a:ext cx="10661904" cy="740664"/>
          </a:xfrm>
          <a:prstGeom prst="rect">
            <a:avLst/>
          </a:prstGeom>
        </p:spPr>
        <p:txBody>
          <a:bodyPr lIns="0" tIns="0" rIns="0" bIns="0"/>
          <a:lstStyle>
            <a:lvl1pPr marL="0" indent="0">
              <a:buNone/>
              <a:defRPr sz="1800" b="0"/>
            </a:lvl1pPr>
            <a:lvl2pPr marL="457200" indent="0">
              <a:buNone/>
              <a:defRPr sz="1800"/>
            </a:lvl2pPr>
            <a:lvl3pPr>
              <a:defRPr sz="1800"/>
            </a:lvl3pPr>
            <a:lvl4pPr>
              <a:defRPr sz="1800"/>
            </a:lvl4pPr>
            <a:lvl5pPr>
              <a:defRPr sz="1800"/>
            </a:lvl5pPr>
          </a:lstStyle>
          <a:p>
            <a:pPr lvl="0"/>
            <a:r>
              <a:rPr lang="en-US" noProof="0"/>
              <a:t>Click to edit Master text styles</a:t>
            </a:r>
          </a:p>
        </p:txBody>
      </p:sp>
      <p:sp>
        <p:nvSpPr>
          <p:cNvPr id="2" name="Footer Placeholder 1">
            <a:extLst>
              <a:ext uri="{FF2B5EF4-FFF2-40B4-BE49-F238E27FC236}">
                <a16:creationId xmlns:a16="http://schemas.microsoft.com/office/drawing/2014/main" id="{AE37A9F4-ACBC-2D14-03AD-EF4062476585}"/>
              </a:ext>
              <a:ext uri="{C183D7F6-B498-43B3-948B-1728B52AA6E4}">
                <adec:decorative xmlns:adec="http://schemas.microsoft.com/office/drawing/2017/decorative" val="1"/>
              </a:ext>
            </a:extLst>
          </p:cNvPr>
          <p:cNvSpPr>
            <a:spLocks noGrp="1"/>
          </p:cNvSpPr>
          <p:nvPr>
            <p:ph type="ftr" sz="quarter" idx="23"/>
          </p:nvPr>
        </p:nvSpPr>
        <p:spPr/>
        <p:txBody>
          <a:bodyPr/>
          <a:lstStyle/>
          <a:p>
            <a:endParaRPr lang="en-US" noProof="0"/>
          </a:p>
        </p:txBody>
      </p:sp>
      <p:sp>
        <p:nvSpPr>
          <p:cNvPr id="9" name="Slide Number Placeholder 8">
            <a:extLst>
              <a:ext uri="{FF2B5EF4-FFF2-40B4-BE49-F238E27FC236}">
                <a16:creationId xmlns:a16="http://schemas.microsoft.com/office/drawing/2014/main" id="{B30F9A04-27DF-54AE-C277-3B57C1FF6E6C}"/>
              </a:ext>
              <a:ext uri="{C183D7F6-B498-43B3-948B-1728B52AA6E4}">
                <adec:decorative xmlns:adec="http://schemas.microsoft.com/office/drawing/2017/decorative" val="1"/>
              </a:ext>
            </a:extLst>
          </p:cNvPr>
          <p:cNvSpPr>
            <a:spLocks noGrp="1"/>
          </p:cNvSpPr>
          <p:nvPr>
            <p:ph type="sldNum" sz="quarter" idx="2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24915516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lower subtitle/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E9C16F-4BA6-5D28-1408-BCF6059A4050}"/>
              </a:ext>
            </a:extLst>
          </p:cNvPr>
          <p:cNvSpPr>
            <a:spLocks noGrp="1"/>
          </p:cNvSpPr>
          <p:nvPr>
            <p:ph type="title" hasCustomPrompt="1"/>
          </p:nvPr>
        </p:nvSpPr>
        <p:spPr/>
        <p:txBody>
          <a:bodyPr/>
          <a:lstStyle/>
          <a:p>
            <a:r>
              <a:rPr lang="en-US"/>
              <a:t>Content slide with lower subtitle/heading – click to add title</a:t>
            </a:r>
          </a:p>
        </p:txBody>
      </p:sp>
      <p:sp>
        <p:nvSpPr>
          <p:cNvPr id="4" name="Subtitle Placeholder 14">
            <a:extLst>
              <a:ext uri="{FF2B5EF4-FFF2-40B4-BE49-F238E27FC236}">
                <a16:creationId xmlns:a16="http://schemas.microsoft.com/office/drawing/2014/main" id="{9950F591-6698-174F-81A5-43CD769B1073}"/>
              </a:ext>
            </a:extLst>
          </p:cNvPr>
          <p:cNvSpPr>
            <a:spLocks noGrp="1"/>
          </p:cNvSpPr>
          <p:nvPr>
            <p:ph idx="1" hasCustomPrompt="1"/>
          </p:nvPr>
        </p:nvSpPr>
        <p:spPr>
          <a:xfrm>
            <a:off x="766763" y="1212865"/>
            <a:ext cx="10658475" cy="823059"/>
          </a:xfrm>
          <a:prstGeom prst="rect">
            <a:avLst/>
          </a:prstGeom>
        </p:spPr>
        <p:txBody>
          <a:bodyPr lIns="0" tIns="0" rIns="0" bIns="0">
            <a:noAutofit/>
          </a:bodyPr>
          <a:lstStyle>
            <a:lvl1pPr marL="0" indent="0">
              <a:spcBef>
                <a:spcPts val="600"/>
              </a:spcBef>
              <a:buSzPct val="120000"/>
              <a:buFont typeface="Arial" pitchFamily="34" charset="0"/>
              <a:buNone/>
              <a:defRPr sz="2000" baseline="0">
                <a:solidFill>
                  <a:schemeClr val="tx1"/>
                </a:solidFill>
                <a:latin typeface="+mn-lt"/>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add subtitle (align top) or content heading (align bottom)</a:t>
            </a:r>
          </a:p>
        </p:txBody>
      </p:sp>
      <p:sp>
        <p:nvSpPr>
          <p:cNvPr id="8" name="Content Placeholder 20">
            <a:extLst>
              <a:ext uri="{FF2B5EF4-FFF2-40B4-BE49-F238E27FC236}">
                <a16:creationId xmlns:a16="http://schemas.microsoft.com/office/drawing/2014/main" id="{52F090BE-320E-CCD3-7735-A8BD8CFEC4F9}"/>
              </a:ext>
            </a:extLst>
          </p:cNvPr>
          <p:cNvSpPr>
            <a:spLocks noGrp="1"/>
          </p:cNvSpPr>
          <p:nvPr>
            <p:ph sz="quarter" idx="17" hasCustomPrompt="1"/>
          </p:nvPr>
        </p:nvSpPr>
        <p:spPr>
          <a:xfrm>
            <a:off x="766763" y="2052242"/>
            <a:ext cx="10658475" cy="404058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an icon to insert associated content (i.e., table, chart, picture or video). Images and video are available to download from brand.cgi.com.</a:t>
            </a:r>
          </a:p>
          <a:p>
            <a:pPr lvl="0"/>
            <a:endParaRPr lang="en-US" noProof="0"/>
          </a:p>
        </p:txBody>
      </p:sp>
      <p:sp>
        <p:nvSpPr>
          <p:cNvPr id="2" name="Footer Placeholder 1">
            <a:extLst>
              <a:ext uri="{FF2B5EF4-FFF2-40B4-BE49-F238E27FC236}">
                <a16:creationId xmlns:a16="http://schemas.microsoft.com/office/drawing/2014/main" id="{B0EA9CA5-1476-F2C7-DB96-5E3787A7DB20}"/>
              </a:ext>
              <a:ext uri="{C183D7F6-B498-43B3-948B-1728B52AA6E4}">
                <adec:decorative xmlns:adec="http://schemas.microsoft.com/office/drawing/2017/decorative" val="1"/>
              </a:ext>
            </a:extLst>
          </p:cNvPr>
          <p:cNvSpPr>
            <a:spLocks noGrp="1"/>
          </p:cNvSpPr>
          <p:nvPr>
            <p:ph type="ftr" sz="quarter" idx="21"/>
          </p:nvPr>
        </p:nvSpPr>
        <p:spPr/>
        <p:txBody>
          <a:bodyPr/>
          <a:lstStyle/>
          <a:p>
            <a:endParaRPr lang="en-US" noProof="0"/>
          </a:p>
        </p:txBody>
      </p:sp>
      <p:sp>
        <p:nvSpPr>
          <p:cNvPr id="12" name="Slide Number Placeholder 11">
            <a:extLst>
              <a:ext uri="{FF2B5EF4-FFF2-40B4-BE49-F238E27FC236}">
                <a16:creationId xmlns:a16="http://schemas.microsoft.com/office/drawing/2014/main" id="{A056D98B-D0D7-47C9-A401-01F5D11D1E96}"/>
              </a:ext>
              <a:ext uri="{C183D7F6-B498-43B3-948B-1728B52AA6E4}">
                <adec:decorative xmlns:adec="http://schemas.microsoft.com/office/drawing/2017/decorative" val="1"/>
              </a:ext>
            </a:extLst>
          </p:cNvPr>
          <p:cNvSpPr>
            <a:spLocks noGrp="1"/>
          </p:cNvSpPr>
          <p:nvPr>
            <p:ph type="sldNum" sz="quarter" idx="20"/>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21317300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op 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F1887-46C2-764B-CD62-2CCAA108C5CC}"/>
              </a:ext>
            </a:extLst>
          </p:cNvPr>
          <p:cNvSpPr>
            <a:spLocks noGrp="1"/>
          </p:cNvSpPr>
          <p:nvPr>
            <p:ph type="title" hasCustomPrompt="1"/>
          </p:nvPr>
        </p:nvSpPr>
        <p:spPr/>
        <p:txBody>
          <a:bodyPr/>
          <a:lstStyle/>
          <a:p>
            <a:r>
              <a:rPr lang="en-US"/>
              <a:t>Content slide with top subtitle – click to add title</a:t>
            </a:r>
          </a:p>
        </p:txBody>
      </p:sp>
      <p:sp>
        <p:nvSpPr>
          <p:cNvPr id="15" name="Subtitle Placeholder 14">
            <a:extLst>
              <a:ext uri="{FF2B5EF4-FFF2-40B4-BE49-F238E27FC236}">
                <a16:creationId xmlns:a16="http://schemas.microsoft.com/office/drawing/2014/main" id="{1D337854-DE91-4D89-3C23-0C741A938573}"/>
              </a:ext>
            </a:extLst>
          </p:cNvPr>
          <p:cNvSpPr>
            <a:spLocks noGrp="1"/>
          </p:cNvSpPr>
          <p:nvPr>
            <p:ph type="body" sz="quarter" idx="19" hasCustomPrompt="1"/>
          </p:nvPr>
        </p:nvSpPr>
        <p:spPr>
          <a:xfrm>
            <a:off x="768096" y="493776"/>
            <a:ext cx="10661904" cy="192024"/>
          </a:xfrm>
          <a:prstGeom prst="rect">
            <a:avLst/>
          </a:prstGeom>
        </p:spPr>
        <p:txBody>
          <a:bodyPr lIns="0" tIns="0" rIns="0" bIns="0"/>
          <a:lstStyle>
            <a:lvl1pPr marL="0" indent="0">
              <a:buNone/>
              <a:defRPr sz="1200" cap="all" baseline="0"/>
            </a:lvl1pPr>
            <a:lvl2pPr marL="457200" indent="0">
              <a:buNone/>
              <a:defRPr/>
            </a:lvl2pPr>
          </a:lstStyle>
          <a:p>
            <a:pPr lvl="0"/>
            <a:r>
              <a:rPr lang="en-US" noProof="0"/>
              <a:t>CLICK TO ADD TOP SUBTITLE</a:t>
            </a:r>
          </a:p>
        </p:txBody>
      </p:sp>
      <p:sp>
        <p:nvSpPr>
          <p:cNvPr id="11" name="Content Placeholder 20">
            <a:extLst>
              <a:ext uri="{FF2B5EF4-FFF2-40B4-BE49-F238E27FC236}">
                <a16:creationId xmlns:a16="http://schemas.microsoft.com/office/drawing/2014/main" id="{33B0D3A4-3C87-C873-6889-FBD03968C92A}"/>
              </a:ext>
            </a:extLst>
          </p:cNvPr>
          <p:cNvSpPr>
            <a:spLocks noGrp="1"/>
          </p:cNvSpPr>
          <p:nvPr>
            <p:ph sz="quarter" idx="17" hasCustomPrompt="1"/>
          </p:nvPr>
        </p:nvSpPr>
        <p:spPr>
          <a:xfrm>
            <a:off x="766763" y="1527176"/>
            <a:ext cx="10658475" cy="456565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an icon to insert associated content (i.e., table, chart, picture or video). Images and video are available to download from brand.cgi.com.</a:t>
            </a:r>
          </a:p>
          <a:p>
            <a:pPr lvl="0"/>
            <a:endParaRPr lang="en-US" noProof="0"/>
          </a:p>
        </p:txBody>
      </p:sp>
      <p:sp>
        <p:nvSpPr>
          <p:cNvPr id="2" name="Footer Placeholder 1">
            <a:extLst>
              <a:ext uri="{FF2B5EF4-FFF2-40B4-BE49-F238E27FC236}">
                <a16:creationId xmlns:a16="http://schemas.microsoft.com/office/drawing/2014/main" id="{E4F101EB-7095-792F-88CB-65BC1D48000C}"/>
              </a:ext>
              <a:ext uri="{C183D7F6-B498-43B3-948B-1728B52AA6E4}">
                <adec:decorative xmlns:adec="http://schemas.microsoft.com/office/drawing/2017/decorative" val="1"/>
              </a:ext>
            </a:extLst>
          </p:cNvPr>
          <p:cNvSpPr>
            <a:spLocks noGrp="1"/>
          </p:cNvSpPr>
          <p:nvPr>
            <p:ph type="ftr" sz="quarter" idx="23"/>
          </p:nvPr>
        </p:nvSpPr>
        <p:spPr/>
        <p:txBody>
          <a:bodyPr/>
          <a:lstStyle/>
          <a:p>
            <a:endParaRPr lang="en-US" noProof="0"/>
          </a:p>
        </p:txBody>
      </p:sp>
      <p:sp>
        <p:nvSpPr>
          <p:cNvPr id="8" name="Slide Number Placeholder 7">
            <a:extLst>
              <a:ext uri="{FF2B5EF4-FFF2-40B4-BE49-F238E27FC236}">
                <a16:creationId xmlns:a16="http://schemas.microsoft.com/office/drawing/2014/main" id="{AE3ADF45-7908-D034-459A-34D6592F8C9B}"/>
              </a:ext>
              <a:ext uri="{C183D7F6-B498-43B3-948B-1728B52AA6E4}">
                <adec:decorative xmlns:adec="http://schemas.microsoft.com/office/drawing/2017/decorative" val="1"/>
              </a:ext>
            </a:extLst>
          </p:cNvPr>
          <p:cNvSpPr>
            <a:spLocks noGrp="1"/>
          </p:cNvSpPr>
          <p:nvPr>
            <p:ph type="sldNum" sz="quarter" idx="2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414387564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right side im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05D69-9C61-BDCE-2371-631ABA70F137}"/>
              </a:ext>
            </a:extLst>
          </p:cNvPr>
          <p:cNvSpPr>
            <a:spLocks noGrp="1"/>
          </p:cNvSpPr>
          <p:nvPr>
            <p:ph type="title" hasCustomPrompt="1"/>
          </p:nvPr>
        </p:nvSpPr>
        <p:spPr/>
        <p:txBody>
          <a:bodyPr/>
          <a:lstStyle/>
          <a:p>
            <a:r>
              <a:rPr lang="en-US"/>
              <a:t>Content slide with right side image – click to add title </a:t>
            </a:r>
          </a:p>
        </p:txBody>
      </p:sp>
      <p:sp>
        <p:nvSpPr>
          <p:cNvPr id="4" name="Content Placeholder 20">
            <a:extLst>
              <a:ext uri="{FF2B5EF4-FFF2-40B4-BE49-F238E27FC236}">
                <a16:creationId xmlns:a16="http://schemas.microsoft.com/office/drawing/2014/main" id="{FC187CB4-59E4-E948-8C18-9F705140F8E7}"/>
              </a:ext>
            </a:extLst>
          </p:cNvPr>
          <p:cNvSpPr>
            <a:spLocks noGrp="1"/>
          </p:cNvSpPr>
          <p:nvPr>
            <p:ph sz="quarter" idx="17" hasCustomPrompt="1"/>
          </p:nvPr>
        </p:nvSpPr>
        <p:spPr>
          <a:xfrm>
            <a:off x="766763" y="1527176"/>
            <a:ext cx="7615237" cy="456565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an icon to insert associated content (i.e., table, chart, picture or video). Images and video are available to download from brand.cgi.com.</a:t>
            </a:r>
          </a:p>
          <a:p>
            <a:pPr lvl="0"/>
            <a:endParaRPr lang="en-US" noProof="0"/>
          </a:p>
        </p:txBody>
      </p:sp>
      <p:sp>
        <p:nvSpPr>
          <p:cNvPr id="6" name="Picture Placeholder 11" descr="Image placeholder. Click icon to add image. Images are available to download from the Brand Source image library.">
            <a:extLst>
              <a:ext uri="{FF2B5EF4-FFF2-40B4-BE49-F238E27FC236}">
                <a16:creationId xmlns:a16="http://schemas.microsoft.com/office/drawing/2014/main" id="{2D34D49C-F4FA-B74B-BB7F-2282D9134435}"/>
              </a:ext>
              <a:ext uri="{C183D7F6-B498-43B3-948B-1728B52AA6E4}">
                <adec:decorative xmlns:adec="http://schemas.microsoft.com/office/drawing/2017/decorative" val="0"/>
              </a:ext>
            </a:extLst>
          </p:cNvPr>
          <p:cNvSpPr>
            <a:spLocks noGrp="1"/>
          </p:cNvSpPr>
          <p:nvPr>
            <p:ph type="pic" sz="quarter" idx="23" hasCustomPrompt="1"/>
          </p:nvPr>
        </p:nvSpPr>
        <p:spPr>
          <a:xfrm>
            <a:off x="9144000" y="1527176"/>
            <a:ext cx="2281239" cy="4565650"/>
          </a:xfrm>
          <a:prstGeom prst="rect">
            <a:avLst/>
          </a:prstGeom>
        </p:spPr>
        <p:txBody>
          <a:bodyPr lIns="0" tIns="0" rIns="0" bIns="0">
            <a:noAutofit/>
          </a:bodyPr>
          <a:lstStyle>
            <a:lvl1pPr marL="0" indent="0">
              <a:buFont typeface="Arial" pitchFamily="34" charset="0"/>
              <a:buNone/>
              <a:defRPr lang="en-AU" sz="1600" kern="1200" smtClean="0">
                <a:solidFill>
                  <a:schemeClr val="tx1"/>
                </a:solidFill>
                <a:latin typeface="+mn-lt"/>
                <a:ea typeface="+mn-ea"/>
                <a:cs typeface="+mn-cs"/>
                <a:sym typeface="Wingdings" panose="05000000000000000000" pitchFamily="2" charset="2"/>
              </a:defRPr>
            </a:lvl1pPr>
          </a:lstStyle>
          <a:p>
            <a:r>
              <a:rPr lang="en-US" noProof="0"/>
              <a:t>Click icon to add image. Images are available to download from the Brand Source image library  brand.cgi.com</a:t>
            </a:r>
          </a:p>
        </p:txBody>
      </p:sp>
      <p:sp>
        <p:nvSpPr>
          <p:cNvPr id="2" name="Footer Placeholder 1">
            <a:extLst>
              <a:ext uri="{FF2B5EF4-FFF2-40B4-BE49-F238E27FC236}">
                <a16:creationId xmlns:a16="http://schemas.microsoft.com/office/drawing/2014/main" id="{DAAD9D05-F87F-396A-A6CA-39A648D56F50}"/>
              </a:ext>
              <a:ext uri="{C183D7F6-B498-43B3-948B-1728B52AA6E4}">
                <adec:decorative xmlns:adec="http://schemas.microsoft.com/office/drawing/2017/decorative" val="1"/>
              </a:ext>
            </a:extLst>
          </p:cNvPr>
          <p:cNvSpPr>
            <a:spLocks noGrp="1"/>
          </p:cNvSpPr>
          <p:nvPr>
            <p:ph type="ftr" sz="quarter" idx="27"/>
          </p:nvPr>
        </p:nvSpPr>
        <p:spPr/>
        <p:txBody>
          <a:bodyPr/>
          <a:lstStyle/>
          <a:p>
            <a:endParaRPr lang="en-US" noProof="0"/>
          </a:p>
        </p:txBody>
      </p:sp>
      <p:sp>
        <p:nvSpPr>
          <p:cNvPr id="10" name="Slide Number Placeholder 9">
            <a:extLst>
              <a:ext uri="{FF2B5EF4-FFF2-40B4-BE49-F238E27FC236}">
                <a16:creationId xmlns:a16="http://schemas.microsoft.com/office/drawing/2014/main" id="{1FB2DA29-866C-745A-01A0-4C6BBD5028AA}"/>
              </a:ext>
              <a:ext uri="{C183D7F6-B498-43B3-948B-1728B52AA6E4}">
                <adec:decorative xmlns:adec="http://schemas.microsoft.com/office/drawing/2017/decorative" val="1"/>
              </a:ext>
            </a:extLst>
          </p:cNvPr>
          <p:cNvSpPr>
            <a:spLocks noGrp="1"/>
          </p:cNvSpPr>
          <p:nvPr>
            <p:ph type="sldNum" sz="quarter" idx="26"/>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64843972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preset gradient A G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6CF8DE-4B31-0E22-8123-B7645F0C30D6}"/>
              </a:ext>
            </a:extLst>
          </p:cNvPr>
          <p:cNvSpPr>
            <a:spLocks noGrp="1"/>
          </p:cNvSpPr>
          <p:nvPr>
            <p:ph type="title" hasCustomPrompt="1"/>
          </p:nvPr>
        </p:nvSpPr>
        <p:spPr>
          <a:xfrm>
            <a:off x="766763" y="682514"/>
            <a:ext cx="6089904" cy="532765"/>
          </a:xfrm>
        </p:spPr>
        <p:txBody>
          <a:bodyPr/>
          <a:lstStyle/>
          <a:p>
            <a:r>
              <a:rPr lang="en-US" noProof="0"/>
              <a:t>Content slide + preset graphic device</a:t>
            </a:r>
          </a:p>
        </p:txBody>
      </p:sp>
      <p:sp>
        <p:nvSpPr>
          <p:cNvPr id="13" name="Content Placeholder 20">
            <a:extLst>
              <a:ext uri="{FF2B5EF4-FFF2-40B4-BE49-F238E27FC236}">
                <a16:creationId xmlns:a16="http://schemas.microsoft.com/office/drawing/2014/main" id="{724BBC96-0D1F-2C4D-B3B5-A7EE6A8D87D1}"/>
              </a:ext>
            </a:extLst>
          </p:cNvPr>
          <p:cNvSpPr>
            <a:spLocks noGrp="1"/>
          </p:cNvSpPr>
          <p:nvPr>
            <p:ph sz="quarter" idx="18" hasCustomPrompt="1"/>
          </p:nvPr>
        </p:nvSpPr>
        <p:spPr>
          <a:xfrm>
            <a:off x="766763" y="1527176"/>
            <a:ext cx="6091237" cy="4565650"/>
          </a:xfrm>
          <a:prstGeom prst="rect">
            <a:avLst/>
          </a:prstGeom>
        </p:spPr>
        <p:txBody>
          <a:bodyPr lIns="0" tIns="0" rIns="0" bIns="0">
            <a:noAutofit/>
          </a:bodyPr>
          <a:lstStyle>
            <a:lvl1pPr marL="0" indent="0">
              <a:spcBef>
                <a:spcPct val="0"/>
              </a:spcBef>
              <a:buClrTx/>
              <a:buSzTx/>
              <a:buFont typeface="Arial" pitchFamily="34" charset="0"/>
              <a:buNone/>
              <a:defRPr sz="2000">
                <a:solidFill>
                  <a:schemeClr val="tx1"/>
                </a:solidFill>
                <a:latin typeface="+mn-lt"/>
              </a:defRPr>
            </a:lvl1pPr>
            <a:lvl2pPr marL="263525" indent="-263525">
              <a:spcBef>
                <a:spcPts val="500"/>
              </a:spcBef>
              <a:buClrTx/>
              <a:buSzTx/>
              <a:buFont typeface="Arial" pitchFamily="34" charset="0"/>
              <a:buChar char="•"/>
              <a:defRPr sz="2000" baseline="0">
                <a:solidFill>
                  <a:schemeClr val="tx1"/>
                </a:solidFill>
                <a:latin typeface="Arial" pitchFamily="34" charset="0"/>
              </a:defRPr>
            </a:lvl2pPr>
            <a:lvl3pPr marL="536575" indent="-273050">
              <a:spcBef>
                <a:spcPts val="500"/>
              </a:spcBef>
              <a:buClrTx/>
              <a:buSzTx/>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Tx/>
              <a:buFont typeface="Wingdings" pitchFamily="2" charset="2"/>
              <a:buChar char="§"/>
              <a:defRPr sz="1600">
                <a:solidFill>
                  <a:schemeClr val="tx1"/>
                </a:solidFill>
                <a:latin typeface="Arial" pitchFamily="34" charset="0"/>
              </a:defRPr>
            </a:lvl4pPr>
            <a:lvl5pPr marL="1074738" indent="-263525">
              <a:spcBef>
                <a:spcPts val="500"/>
              </a:spcBef>
              <a:buClrTx/>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ct val="0"/>
              </a:spcBef>
              <a:spcAft>
                <a:spcPts val="0"/>
              </a:spcAft>
              <a:buClrTx/>
              <a:buSzTx/>
              <a:buFont typeface="Arial" pitchFamily="34" charset="0"/>
              <a:buNone/>
              <a:tabLst/>
              <a:defRPr/>
            </a:pPr>
            <a:r>
              <a:rPr lang="en-US" noProof="0"/>
              <a:t>Click to add text or select an icon to insert associated content (i.e., table, chart, picture or video). Images and video are available to download from brand.cgi.com.</a:t>
            </a:r>
          </a:p>
        </p:txBody>
      </p:sp>
      <p:sp>
        <p:nvSpPr>
          <p:cNvPr id="11" name="Freeform 6" descr="CGI cornerstone">
            <a:extLst>
              <a:ext uri="{FF2B5EF4-FFF2-40B4-BE49-F238E27FC236}">
                <a16:creationId xmlns:a16="http://schemas.microsoft.com/office/drawing/2014/main" id="{E92206DE-17C9-E04C-89B5-21C279EE24F8}"/>
              </a:ext>
              <a:ext uri="{C183D7F6-B498-43B3-948B-1728B52AA6E4}">
                <adec:decorative xmlns:adec="http://schemas.microsoft.com/office/drawing/2017/decorative" val="0"/>
              </a:ext>
            </a:extLst>
          </p:cNvPr>
          <p:cNvSpPr>
            <a:spLocks noChangeAspect="1"/>
          </p:cNvSpPr>
          <p:nvPr userDrawn="1"/>
        </p:nvSpPr>
        <p:spPr bwMode="auto">
          <a:xfrm rot="16200000" flipH="1">
            <a:off x="8373178" y="773997"/>
            <a:ext cx="3060882" cy="3043238"/>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2" name="Footer Placeholder 1">
            <a:extLst>
              <a:ext uri="{FF2B5EF4-FFF2-40B4-BE49-F238E27FC236}">
                <a16:creationId xmlns:a16="http://schemas.microsoft.com/office/drawing/2014/main" id="{2FD034D2-7903-2113-FE42-5B6F2BEFCB7E}"/>
              </a:ext>
              <a:ext uri="{C183D7F6-B498-43B3-948B-1728B52AA6E4}">
                <adec:decorative xmlns:adec="http://schemas.microsoft.com/office/drawing/2017/decorative" val="1"/>
              </a:ext>
            </a:extLst>
          </p:cNvPr>
          <p:cNvSpPr>
            <a:spLocks noGrp="1"/>
          </p:cNvSpPr>
          <p:nvPr>
            <p:ph type="ftr" sz="quarter" idx="22"/>
          </p:nvPr>
        </p:nvSpPr>
        <p:spPr/>
        <p:txBody>
          <a:bodyPr/>
          <a:lstStyle/>
          <a:p>
            <a:endParaRPr lang="en-US" noProof="0"/>
          </a:p>
        </p:txBody>
      </p:sp>
      <p:sp>
        <p:nvSpPr>
          <p:cNvPr id="7" name="Slide Number Placeholder 6">
            <a:extLst>
              <a:ext uri="{FF2B5EF4-FFF2-40B4-BE49-F238E27FC236}">
                <a16:creationId xmlns:a16="http://schemas.microsoft.com/office/drawing/2014/main" id="{C6E9A10A-9E04-DE05-5267-749EDA193B40}"/>
              </a:ext>
              <a:ext uri="{C183D7F6-B498-43B3-948B-1728B52AA6E4}">
                <adec:decorative xmlns:adec="http://schemas.microsoft.com/office/drawing/2017/decorative" val="1"/>
              </a:ext>
            </a:extLst>
          </p:cNvPr>
          <p:cNvSpPr>
            <a:spLocks noGrp="1"/>
          </p:cNvSpPr>
          <p:nvPr>
            <p:ph type="sldNum" sz="quarter" idx="2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673903015"/>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preset gradient B G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BE2AB-74DF-7C6B-5DDE-0697A5E3E445}"/>
              </a:ext>
            </a:extLst>
          </p:cNvPr>
          <p:cNvSpPr>
            <a:spLocks noGrp="1"/>
          </p:cNvSpPr>
          <p:nvPr>
            <p:ph type="title" hasCustomPrompt="1"/>
          </p:nvPr>
        </p:nvSpPr>
        <p:spPr>
          <a:xfrm>
            <a:off x="766763" y="682514"/>
            <a:ext cx="6089904" cy="532765"/>
          </a:xfrm>
        </p:spPr>
        <p:txBody>
          <a:bodyPr/>
          <a:lstStyle/>
          <a:p>
            <a:r>
              <a:rPr lang="en-US" noProof="0"/>
              <a:t>Content slide + preset graphic device</a:t>
            </a:r>
          </a:p>
        </p:txBody>
      </p:sp>
      <p:sp>
        <p:nvSpPr>
          <p:cNvPr id="13" name="Content Placeholder 20">
            <a:extLst>
              <a:ext uri="{FF2B5EF4-FFF2-40B4-BE49-F238E27FC236}">
                <a16:creationId xmlns:a16="http://schemas.microsoft.com/office/drawing/2014/main" id="{724BBC96-0D1F-2C4D-B3B5-A7EE6A8D87D1}"/>
              </a:ext>
            </a:extLst>
          </p:cNvPr>
          <p:cNvSpPr>
            <a:spLocks noGrp="1"/>
          </p:cNvSpPr>
          <p:nvPr>
            <p:ph sz="quarter" idx="18" hasCustomPrompt="1"/>
          </p:nvPr>
        </p:nvSpPr>
        <p:spPr>
          <a:xfrm>
            <a:off x="766763" y="1527176"/>
            <a:ext cx="6091237" cy="4565650"/>
          </a:xfrm>
          <a:prstGeom prst="rect">
            <a:avLst/>
          </a:prstGeom>
        </p:spPr>
        <p:txBody>
          <a:bodyPr lIns="0" tIns="0" rIns="0" bIns="0">
            <a:noAutofit/>
          </a:bodyPr>
          <a:lstStyle>
            <a:lvl1pPr marL="0" indent="0">
              <a:spcBef>
                <a:spcPct val="0"/>
              </a:spcBef>
              <a:buClrTx/>
              <a:buSzTx/>
              <a:buFont typeface="Arial" pitchFamily="34" charset="0"/>
              <a:buNone/>
              <a:defRPr sz="2000">
                <a:solidFill>
                  <a:schemeClr val="tx1"/>
                </a:solidFill>
                <a:latin typeface="+mn-lt"/>
              </a:defRPr>
            </a:lvl1pPr>
            <a:lvl2pPr marL="263525" indent="-263525">
              <a:spcBef>
                <a:spcPts val="500"/>
              </a:spcBef>
              <a:buClrTx/>
              <a:buSzTx/>
              <a:buFont typeface="Arial" pitchFamily="34" charset="0"/>
              <a:buChar char="•"/>
              <a:defRPr sz="2000" baseline="0">
                <a:solidFill>
                  <a:schemeClr val="tx1"/>
                </a:solidFill>
                <a:latin typeface="Arial" pitchFamily="34" charset="0"/>
              </a:defRPr>
            </a:lvl2pPr>
            <a:lvl3pPr marL="536575" indent="-273050">
              <a:spcBef>
                <a:spcPts val="500"/>
              </a:spcBef>
              <a:buClrTx/>
              <a:buSzTx/>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Tx/>
              <a:buFont typeface="Wingdings" pitchFamily="2" charset="2"/>
              <a:buChar char="§"/>
              <a:defRPr sz="1600">
                <a:solidFill>
                  <a:schemeClr val="tx1"/>
                </a:solidFill>
                <a:latin typeface="Arial" pitchFamily="34" charset="0"/>
              </a:defRPr>
            </a:lvl4pPr>
            <a:lvl5pPr marL="1074738" indent="-263525">
              <a:spcBef>
                <a:spcPts val="500"/>
              </a:spcBef>
              <a:buClrTx/>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ct val="0"/>
              </a:spcBef>
              <a:spcAft>
                <a:spcPts val="0"/>
              </a:spcAft>
              <a:buClrTx/>
              <a:buSzTx/>
              <a:buFont typeface="Arial" pitchFamily="34" charset="0"/>
              <a:buNone/>
              <a:tabLst/>
              <a:defRPr/>
            </a:pPr>
            <a:r>
              <a:rPr lang="en-US" noProof="0"/>
              <a:t>Click to add text or select an icon to insert associated content (i.e., table, chart, picture or video). Images and video are available to download from brand.cgi.com.</a:t>
            </a:r>
          </a:p>
        </p:txBody>
      </p:sp>
      <p:sp>
        <p:nvSpPr>
          <p:cNvPr id="5" name="Freeform 6" descr="CGI cornerstone">
            <a:extLst>
              <a:ext uri="{FF2B5EF4-FFF2-40B4-BE49-F238E27FC236}">
                <a16:creationId xmlns:a16="http://schemas.microsoft.com/office/drawing/2014/main" id="{64B10321-E484-92E9-2D6D-8479B617BD37}"/>
              </a:ext>
              <a:ext uri="{C183D7F6-B498-43B3-948B-1728B52AA6E4}">
                <adec:decorative xmlns:adec="http://schemas.microsoft.com/office/drawing/2017/decorative" val="0"/>
              </a:ext>
            </a:extLst>
          </p:cNvPr>
          <p:cNvSpPr>
            <a:spLocks noChangeAspect="1"/>
          </p:cNvSpPr>
          <p:nvPr userDrawn="1"/>
        </p:nvSpPr>
        <p:spPr bwMode="auto">
          <a:xfrm rot="16200000" flipH="1">
            <a:off x="8375904" y="777240"/>
            <a:ext cx="3060882" cy="3043238"/>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a:bodyPr>
          <a:lstStyle/>
          <a:p>
            <a:pPr lvl="0"/>
            <a:endParaRPr lang="en-US" noProof="0"/>
          </a:p>
        </p:txBody>
      </p:sp>
      <p:sp>
        <p:nvSpPr>
          <p:cNvPr id="2" name="Footer Placeholder 1">
            <a:extLst>
              <a:ext uri="{FF2B5EF4-FFF2-40B4-BE49-F238E27FC236}">
                <a16:creationId xmlns:a16="http://schemas.microsoft.com/office/drawing/2014/main" id="{EEB43DFA-7A0F-803C-0600-FDAD97E1DCD2}"/>
              </a:ext>
              <a:ext uri="{C183D7F6-B498-43B3-948B-1728B52AA6E4}">
                <adec:decorative xmlns:adec="http://schemas.microsoft.com/office/drawing/2017/decorative" val="1"/>
              </a:ext>
            </a:extLst>
          </p:cNvPr>
          <p:cNvSpPr>
            <a:spLocks noGrp="1"/>
          </p:cNvSpPr>
          <p:nvPr>
            <p:ph type="ftr" sz="quarter" idx="22"/>
          </p:nvPr>
        </p:nvSpPr>
        <p:spPr/>
        <p:txBody>
          <a:bodyPr/>
          <a:lstStyle/>
          <a:p>
            <a:endParaRPr lang="en-US" noProof="0"/>
          </a:p>
        </p:txBody>
      </p:sp>
      <p:sp>
        <p:nvSpPr>
          <p:cNvPr id="8" name="Slide Number Placeholder 7">
            <a:extLst>
              <a:ext uri="{FF2B5EF4-FFF2-40B4-BE49-F238E27FC236}">
                <a16:creationId xmlns:a16="http://schemas.microsoft.com/office/drawing/2014/main" id="{A4C90010-93A7-4D95-4D42-49AA0D544B5D}"/>
              </a:ext>
              <a:ext uri="{C183D7F6-B498-43B3-948B-1728B52AA6E4}">
                <adec:decorative xmlns:adec="http://schemas.microsoft.com/office/drawing/2017/decorative" val="1"/>
              </a:ext>
            </a:extLst>
          </p:cNvPr>
          <p:cNvSpPr>
            <a:spLocks noGrp="1"/>
          </p:cNvSpPr>
          <p:nvPr>
            <p:ph type="sldNum" sz="quarter" idx="2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41161989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Layout 1">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656B0056-E0F3-20B9-BB54-44E09DF01C80}"/>
              </a:ext>
            </a:extLst>
          </p:cNvPr>
          <p:cNvSpPr>
            <a:spLocks noGrp="1"/>
          </p:cNvSpPr>
          <p:nvPr>
            <p:ph type="title" hasCustomPrompt="1"/>
          </p:nvPr>
        </p:nvSpPr>
        <p:spPr>
          <a:xfrm>
            <a:off x="768537" y="701886"/>
            <a:ext cx="4672584" cy="2907792"/>
          </a:xfrm>
          <a:prstGeom prst="rect">
            <a:avLst/>
          </a:prstGeom>
        </p:spPr>
        <p:txBody>
          <a:bodyPr vert="horz" lIns="0" tIns="0" rIns="0" bIns="0" rtlCol="0" anchor="t" anchorCtr="0">
            <a:noAutofit/>
          </a:bodyPr>
          <a:lstStyle>
            <a:lvl1pPr>
              <a:lnSpc>
                <a:spcPts val="5800"/>
              </a:lnSpc>
              <a:defRPr sz="5400"/>
            </a:lvl1pPr>
          </a:lstStyle>
          <a:p>
            <a:r>
              <a:rPr lang="en-US" noProof="0"/>
              <a:t>Title slide </a:t>
            </a:r>
            <a:br>
              <a:rPr lang="en-US" noProof="0"/>
            </a:br>
            <a:r>
              <a:rPr lang="en-US" noProof="0"/>
              <a:t>Click to add title</a:t>
            </a:r>
          </a:p>
        </p:txBody>
      </p:sp>
      <p:sp>
        <p:nvSpPr>
          <p:cNvPr id="3" name="Text placeholder 7">
            <a:extLst>
              <a:ext uri="{FF2B5EF4-FFF2-40B4-BE49-F238E27FC236}">
                <a16:creationId xmlns:a16="http://schemas.microsoft.com/office/drawing/2014/main" id="{E02232A4-A218-ED0C-51BC-1FE1F5769381}"/>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ts val="500"/>
              </a:spcBef>
              <a:spcAft>
                <a:spcPts val="0"/>
              </a:spcAft>
              <a:buClrTx/>
              <a:buSzTx/>
              <a:buFont typeface="Arial" pitchFamily="34" charset="0"/>
              <a:buNone/>
              <a:tabLst/>
              <a:defRPr sz="2200" b="0"/>
            </a:lvl1pPr>
          </a:lstStyle>
          <a:p>
            <a:pPr lvl="0"/>
            <a:r>
              <a:rPr lang="en-US" noProof="0"/>
              <a:t>Name, role</a:t>
            </a:r>
            <a:br>
              <a:rPr lang="en-US" noProof="0"/>
            </a:br>
            <a:r>
              <a:rPr lang="en-US" noProof="0"/>
              <a:t>Date</a:t>
            </a:r>
          </a:p>
        </p:txBody>
      </p:sp>
      <p:pic>
        <p:nvPicPr>
          <p:cNvPr id="4" name="Image 8" descr="CGI Inc. logo">
            <a:extLst>
              <a:ext uri="{FF2B5EF4-FFF2-40B4-BE49-F238E27FC236}">
                <a16:creationId xmlns:a16="http://schemas.microsoft.com/office/drawing/2014/main" id="{820310F5-2710-E456-A1A7-4CEA7BDF8C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67134" y="5372173"/>
            <a:ext cx="1548656" cy="720650"/>
          </a:xfrm>
          <a:prstGeom prst="rect">
            <a:avLst/>
          </a:prstGeom>
        </p:spPr>
      </p:pic>
      <p:sp>
        <p:nvSpPr>
          <p:cNvPr id="8" name="Picture Placeholder 2" descr="Image placeholder. Click icon to add image. Images are available to download from the Brand Source image library.">
            <a:extLst>
              <a:ext uri="{FF2B5EF4-FFF2-40B4-BE49-F238E27FC236}">
                <a16:creationId xmlns:a16="http://schemas.microsoft.com/office/drawing/2014/main" id="{BAC6136A-72EF-317C-AA1F-00D8CA1A6AEE}"/>
              </a:ext>
              <a:ext uri="{C183D7F6-B498-43B3-948B-1728B52AA6E4}">
                <adec:decorative xmlns:adec="http://schemas.microsoft.com/office/drawing/2017/decorative" val="0"/>
              </a:ext>
            </a:extLst>
          </p:cNvPr>
          <p:cNvSpPr>
            <a:spLocks noGrp="1"/>
          </p:cNvSpPr>
          <p:nvPr>
            <p:ph type="pic" sz="quarter" idx="16" hasCustomPrompt="1"/>
          </p:nvPr>
        </p:nvSpPr>
        <p:spPr>
          <a:xfrm>
            <a:off x="6097588" y="765175"/>
            <a:ext cx="5330952" cy="5330952"/>
          </a:xfrm>
          <a:prstGeom prst="rect">
            <a:avLst/>
          </a:prstGeom>
        </p:spPr>
        <p:txBody>
          <a:bodyPr rIns="0"/>
          <a:lstStyle>
            <a:lvl1pPr marL="0" indent="0">
              <a:buNone/>
              <a:defRPr sz="2400">
                <a:sym typeface="Wingdings" panose="05000000000000000000" pitchFamily="2" charset="2"/>
              </a:defRPr>
            </a:lvl1pPr>
          </a:lstStyle>
          <a:p>
            <a:r>
              <a:rPr lang="en-US" noProof="0"/>
              <a:t>Click icon to add image. Images are available to download from the Brand Source image library  brand.cgi.com</a:t>
            </a:r>
          </a:p>
        </p:txBody>
      </p:sp>
      <p:sp>
        <p:nvSpPr>
          <p:cNvPr id="11" name="TextBox 10">
            <a:extLst>
              <a:ext uri="{FF2B5EF4-FFF2-40B4-BE49-F238E27FC236}">
                <a16:creationId xmlns:a16="http://schemas.microsoft.com/office/drawing/2014/main" id="{62EAF96E-3382-6845-A90C-34A0524FB2A1}"/>
              </a:ext>
              <a:ext uri="{C183D7F6-B498-43B3-948B-1728B52AA6E4}">
                <adec:decorative xmlns:adec="http://schemas.microsoft.com/office/drawing/2017/decorative" val="1"/>
              </a:ext>
            </a:extLst>
          </p:cNvPr>
          <p:cNvSpPr txBox="1"/>
          <p:nvPr userDrawn="1"/>
        </p:nvSpPr>
        <p:spPr>
          <a:xfrm>
            <a:off x="11163033" y="6345144"/>
            <a:ext cx="365760" cy="182880"/>
          </a:xfrm>
          <a:prstGeom prst="rect">
            <a:avLst/>
          </a:prstGeom>
          <a:solidFill>
            <a:schemeClr val="bg1"/>
          </a:solidFill>
        </p:spPr>
        <p:txBody>
          <a:bodyPr vert="horz" wrap="square" lIns="0" tIns="0" rIns="0" bIns="0" rtlCol="0" anchor="t" anchorCtr="0">
            <a:normAutofit fontScale="85000" lnSpcReduction="20000"/>
          </a:bodyPr>
          <a:lstStyle/>
          <a:p>
            <a:pPr algn="l"/>
            <a:endParaRPr lang="en-US" noProof="0"/>
          </a:p>
        </p:txBody>
      </p:sp>
      <p:sp>
        <p:nvSpPr>
          <p:cNvPr id="2" name="Footer Placeholder 1">
            <a:extLst>
              <a:ext uri="{FF2B5EF4-FFF2-40B4-BE49-F238E27FC236}">
                <a16:creationId xmlns:a16="http://schemas.microsoft.com/office/drawing/2014/main" id="{89A096ED-76E6-2D8E-D62E-E554F7F1B868}"/>
              </a:ext>
              <a:ext uri="{C183D7F6-B498-43B3-948B-1728B52AA6E4}">
                <adec:decorative xmlns:adec="http://schemas.microsoft.com/office/drawing/2017/decorative" val="1"/>
              </a:ext>
            </a:extLst>
          </p:cNvPr>
          <p:cNvSpPr>
            <a:spLocks noGrp="1"/>
          </p:cNvSpPr>
          <p:nvPr>
            <p:ph type="ftr" sz="quarter" idx="17"/>
          </p:nvPr>
        </p:nvSpPr>
        <p:spPr>
          <a:xfrm>
            <a:off x="4038600" y="6933865"/>
            <a:ext cx="4114800" cy="137160"/>
          </a:xfrm>
        </p:spPr>
        <p:txBody>
          <a:bodyPr/>
          <a:lstStyle/>
          <a:p>
            <a:endParaRPr lang="en-US" noProof="0"/>
          </a:p>
        </p:txBody>
      </p:sp>
      <p:sp>
        <p:nvSpPr>
          <p:cNvPr id="10" name="Slide Number Placeholder 9">
            <a:extLst>
              <a:ext uri="{FF2B5EF4-FFF2-40B4-BE49-F238E27FC236}">
                <a16:creationId xmlns:a16="http://schemas.microsoft.com/office/drawing/2014/main" id="{73648276-7BC7-CB2C-4DFC-34AD563DA95A}"/>
              </a:ext>
              <a:ext uri="{C183D7F6-B498-43B3-948B-1728B52AA6E4}">
                <adec:decorative xmlns:adec="http://schemas.microsoft.com/office/drawing/2017/decorative" val="1"/>
              </a:ext>
            </a:extLst>
          </p:cNvPr>
          <p:cNvSpPr>
            <a:spLocks noGrp="1"/>
          </p:cNvSpPr>
          <p:nvPr>
            <p:ph type="sldNum" sz="quarter" idx="18"/>
          </p:nvPr>
        </p:nvSpPr>
        <p:spPr>
          <a:xfrm>
            <a:off x="11163034" y="6931152"/>
            <a:ext cx="261660" cy="137160"/>
          </a:xfrm>
        </p:spPr>
        <p:txBody>
          <a:bodyPr/>
          <a:lstStyle/>
          <a:p>
            <a:fld id="{525A3C56-E491-49B2-93F3-63532DF516BC}" type="slidenum">
              <a:rPr lang="en-US" noProof="0" smtClean="0"/>
              <a:pPr/>
              <a:t>‹#›</a:t>
            </a:fld>
            <a:endParaRPr lang="en-US" noProof="0"/>
          </a:p>
        </p:txBody>
      </p:sp>
      <p:sp>
        <p:nvSpPr>
          <p:cNvPr id="6" name="Rectangle 5">
            <a:extLst>
              <a:ext uri="{FF2B5EF4-FFF2-40B4-BE49-F238E27FC236}">
                <a16:creationId xmlns:a16="http://schemas.microsoft.com/office/drawing/2014/main" id="{9066F68B-4688-48F8-2E83-DA6703730D99}"/>
              </a:ext>
            </a:extLst>
          </p:cNvPr>
          <p:cNvSpPr/>
          <p:nvPr userDrawn="1"/>
        </p:nvSpPr>
        <p:spPr bwMode="gray">
          <a:xfrm>
            <a:off x="562708" y="6193030"/>
            <a:ext cx="11085341" cy="489124"/>
          </a:xfrm>
          <a:prstGeom prst="rect">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en-US" sz="1600" b="1">
              <a:solidFill>
                <a:schemeClr val="bg1"/>
              </a:solidFill>
              <a:cs typeface="Arial" pitchFamily="34" charset="0"/>
            </a:endParaRPr>
          </a:p>
        </p:txBody>
      </p:sp>
    </p:spTree>
    <p:extLst>
      <p:ext uri="{BB962C8B-B14F-4D97-AF65-F5344CB8AC3E}">
        <p14:creationId xmlns:p14="http://schemas.microsoft.com/office/powerpoint/2010/main" val="26311387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16CAE9-EB95-AB28-DFD4-48E5F06DA62D}"/>
              </a:ext>
            </a:extLst>
          </p:cNvPr>
          <p:cNvSpPr>
            <a:spLocks noGrp="1"/>
          </p:cNvSpPr>
          <p:nvPr>
            <p:ph type="title" hasCustomPrompt="1"/>
          </p:nvPr>
        </p:nvSpPr>
        <p:spPr/>
        <p:txBody>
          <a:bodyPr/>
          <a:lstStyle/>
          <a:p>
            <a:r>
              <a:rPr lang="en-US"/>
              <a:t>Content slide with two content columns – click to add title</a:t>
            </a:r>
          </a:p>
        </p:txBody>
      </p:sp>
      <p:sp>
        <p:nvSpPr>
          <p:cNvPr id="4" name="Content Placeholder 20">
            <a:extLst>
              <a:ext uri="{FF2B5EF4-FFF2-40B4-BE49-F238E27FC236}">
                <a16:creationId xmlns:a16="http://schemas.microsoft.com/office/drawing/2014/main" id="{1098010A-37B8-1543-B650-F410D9020BD1}"/>
              </a:ext>
            </a:extLst>
          </p:cNvPr>
          <p:cNvSpPr>
            <a:spLocks noGrp="1"/>
          </p:cNvSpPr>
          <p:nvPr>
            <p:ph sz="quarter" idx="17" hasCustomPrompt="1"/>
          </p:nvPr>
        </p:nvSpPr>
        <p:spPr>
          <a:xfrm>
            <a:off x="766764" y="1527175"/>
            <a:ext cx="4948236" cy="456565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Tx/>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SzTx/>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an icon to insert associated content (i.e., table, chart, picture or video). Images and video are available to download from brand.cgi.com.</a:t>
            </a:r>
          </a:p>
          <a:p>
            <a:pPr lvl="0"/>
            <a:endParaRPr lang="en-US" noProof="0"/>
          </a:p>
        </p:txBody>
      </p:sp>
      <p:sp>
        <p:nvSpPr>
          <p:cNvPr id="5" name="Content Placeholder 21">
            <a:extLst>
              <a:ext uri="{FF2B5EF4-FFF2-40B4-BE49-F238E27FC236}">
                <a16:creationId xmlns:a16="http://schemas.microsoft.com/office/drawing/2014/main" id="{3D191AF6-4147-D342-8647-88C4F48C1A6B}"/>
              </a:ext>
            </a:extLst>
          </p:cNvPr>
          <p:cNvSpPr>
            <a:spLocks noGrp="1"/>
          </p:cNvSpPr>
          <p:nvPr>
            <p:ph sz="quarter" idx="23" hasCustomPrompt="1"/>
          </p:nvPr>
        </p:nvSpPr>
        <p:spPr>
          <a:xfrm>
            <a:off x="6476215" y="1527175"/>
            <a:ext cx="4949024" cy="4565650"/>
          </a:xfrm>
          <a:prstGeom prst="rect">
            <a:avLst/>
          </a:prstGeom>
          <a:ln>
            <a:noFill/>
          </a:ln>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an icon to insert associated content (i.e., table, chart, picture or video). Images and video are available to download from brand.cgi.com.</a:t>
            </a:r>
          </a:p>
          <a:p>
            <a:pPr lvl="0"/>
            <a:endParaRPr lang="en-US" noProof="0"/>
          </a:p>
        </p:txBody>
      </p:sp>
      <p:sp>
        <p:nvSpPr>
          <p:cNvPr id="2" name="Footer Placeholder 1">
            <a:extLst>
              <a:ext uri="{FF2B5EF4-FFF2-40B4-BE49-F238E27FC236}">
                <a16:creationId xmlns:a16="http://schemas.microsoft.com/office/drawing/2014/main" id="{DACEF9CC-7F4F-C8E8-77F3-E9BBBFF61A13}"/>
              </a:ext>
              <a:ext uri="{C183D7F6-B498-43B3-948B-1728B52AA6E4}">
                <adec:decorative xmlns:adec="http://schemas.microsoft.com/office/drawing/2017/decorative" val="1"/>
              </a:ext>
            </a:extLst>
          </p:cNvPr>
          <p:cNvSpPr>
            <a:spLocks noGrp="1"/>
          </p:cNvSpPr>
          <p:nvPr>
            <p:ph type="ftr" sz="quarter" idx="27"/>
          </p:nvPr>
        </p:nvSpPr>
        <p:spPr/>
        <p:txBody>
          <a:bodyPr/>
          <a:lstStyle/>
          <a:p>
            <a:endParaRPr lang="en-US" noProof="0"/>
          </a:p>
        </p:txBody>
      </p:sp>
      <p:sp>
        <p:nvSpPr>
          <p:cNvPr id="10" name="Slide Number Placeholder 9">
            <a:extLst>
              <a:ext uri="{FF2B5EF4-FFF2-40B4-BE49-F238E27FC236}">
                <a16:creationId xmlns:a16="http://schemas.microsoft.com/office/drawing/2014/main" id="{4E70ED40-01C4-0425-2999-8CB8F2DA7A8D}"/>
              </a:ext>
              <a:ext uri="{C183D7F6-B498-43B3-948B-1728B52AA6E4}">
                <adec:decorative xmlns:adec="http://schemas.microsoft.com/office/drawing/2017/decorative" val="1"/>
              </a:ext>
            </a:extLst>
          </p:cNvPr>
          <p:cNvSpPr>
            <a:spLocks noGrp="1"/>
          </p:cNvSpPr>
          <p:nvPr>
            <p:ph type="sldNum" sz="quarter" idx="26"/>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417801022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1 headin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B85198-6C2C-31CE-C61D-9A214162DD9C}"/>
              </a:ext>
            </a:extLst>
          </p:cNvPr>
          <p:cNvSpPr>
            <a:spLocks noGrp="1"/>
          </p:cNvSpPr>
          <p:nvPr>
            <p:ph type="title" hasCustomPrompt="1"/>
          </p:nvPr>
        </p:nvSpPr>
        <p:spPr/>
        <p:txBody>
          <a:bodyPr/>
          <a:lstStyle/>
          <a:p>
            <a:r>
              <a:rPr lang="en-US"/>
              <a:t>Content slide with two columns + 1 heading – click to add title</a:t>
            </a:r>
          </a:p>
        </p:txBody>
      </p:sp>
      <p:sp>
        <p:nvSpPr>
          <p:cNvPr id="9" name="Text Placeholder 8">
            <a:extLst>
              <a:ext uri="{FF2B5EF4-FFF2-40B4-BE49-F238E27FC236}">
                <a16:creationId xmlns:a16="http://schemas.microsoft.com/office/drawing/2014/main" id="{476BAA4B-61EB-5A96-D086-EFCC55F4D624}"/>
              </a:ext>
            </a:extLst>
          </p:cNvPr>
          <p:cNvSpPr>
            <a:spLocks noGrp="1"/>
          </p:cNvSpPr>
          <p:nvPr>
            <p:ph type="body" sz="quarter" idx="26" hasCustomPrompt="1"/>
          </p:nvPr>
        </p:nvSpPr>
        <p:spPr>
          <a:xfrm>
            <a:off x="766762" y="1527048"/>
            <a:ext cx="10661904" cy="871538"/>
          </a:xfrm>
          <a:prstGeom prst="rect">
            <a:avLst/>
          </a:prstGeom>
        </p:spPr>
        <p:txBody>
          <a:bodyPr lIns="0" tIns="0" rIns="0" bIns="0" anchor="b"/>
          <a:lstStyle>
            <a:lvl1pPr marL="0" indent="0">
              <a:buNone/>
              <a:defRPr sz="2000"/>
            </a:lvl1pPr>
          </a:lstStyle>
          <a:p>
            <a:pPr lvl="0"/>
            <a:r>
              <a:rPr lang="en-US" noProof="0"/>
              <a:t>Click to add subtitle, heading or introduction text, align text top or bottom as needed.</a:t>
            </a:r>
          </a:p>
        </p:txBody>
      </p:sp>
      <p:sp>
        <p:nvSpPr>
          <p:cNvPr id="5" name="Content Placeholder 21">
            <a:extLst>
              <a:ext uri="{FF2B5EF4-FFF2-40B4-BE49-F238E27FC236}">
                <a16:creationId xmlns:a16="http://schemas.microsoft.com/office/drawing/2014/main" id="{04642528-8FF6-2D41-9E96-06B28BC27D1F}"/>
              </a:ext>
            </a:extLst>
          </p:cNvPr>
          <p:cNvSpPr>
            <a:spLocks noGrp="1"/>
          </p:cNvSpPr>
          <p:nvPr>
            <p:ph sz="quarter" idx="17" hasCustomPrompt="1"/>
          </p:nvPr>
        </p:nvSpPr>
        <p:spPr>
          <a:xfrm>
            <a:off x="766764" y="2596896"/>
            <a:ext cx="4948236" cy="3493008"/>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mn-lt"/>
                <a:sym typeface="Wingdings" panose="05000000000000000000" pitchFamily="2" charset="2"/>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an icon to insert associated content (i.e., table, chart, picture or video). Images and video are available to download from brand.cgi.com.</a:t>
            </a:r>
          </a:p>
        </p:txBody>
      </p:sp>
      <p:sp>
        <p:nvSpPr>
          <p:cNvPr id="6" name="Content Placeholder 22">
            <a:extLst>
              <a:ext uri="{FF2B5EF4-FFF2-40B4-BE49-F238E27FC236}">
                <a16:creationId xmlns:a16="http://schemas.microsoft.com/office/drawing/2014/main" id="{1F8D1EDC-16DC-1E49-9140-329AB89F3C31}"/>
              </a:ext>
            </a:extLst>
          </p:cNvPr>
          <p:cNvSpPr>
            <a:spLocks noGrp="1"/>
          </p:cNvSpPr>
          <p:nvPr>
            <p:ph sz="quarter" idx="23" hasCustomPrompt="1"/>
          </p:nvPr>
        </p:nvSpPr>
        <p:spPr>
          <a:xfrm>
            <a:off x="6477000" y="2596896"/>
            <a:ext cx="4948238" cy="3493008"/>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1800">
                <a:solidFill>
                  <a:schemeClr val="tx1"/>
                </a:solidFill>
                <a:latin typeface="+mn-lt"/>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an icon to insert associated content (i.e., table, chart, picture or video). Images and video are available to download from brand.cgi.com.</a:t>
            </a:r>
          </a:p>
        </p:txBody>
      </p:sp>
      <p:sp>
        <p:nvSpPr>
          <p:cNvPr id="2" name="Footer Placeholder 1">
            <a:extLst>
              <a:ext uri="{FF2B5EF4-FFF2-40B4-BE49-F238E27FC236}">
                <a16:creationId xmlns:a16="http://schemas.microsoft.com/office/drawing/2014/main" id="{73C12582-05E0-5B2C-89FF-F113AF238E94}"/>
              </a:ext>
              <a:ext uri="{C183D7F6-B498-43B3-948B-1728B52AA6E4}">
                <adec:decorative xmlns:adec="http://schemas.microsoft.com/office/drawing/2017/decorative" val="1"/>
              </a:ext>
            </a:extLst>
          </p:cNvPr>
          <p:cNvSpPr>
            <a:spLocks noGrp="1"/>
          </p:cNvSpPr>
          <p:nvPr>
            <p:ph type="ftr" sz="quarter" idx="30"/>
          </p:nvPr>
        </p:nvSpPr>
        <p:spPr/>
        <p:txBody>
          <a:bodyPr/>
          <a:lstStyle/>
          <a:p>
            <a:endParaRPr lang="en-US" noProof="0"/>
          </a:p>
        </p:txBody>
      </p:sp>
      <p:sp>
        <p:nvSpPr>
          <p:cNvPr id="11" name="Slide Number Placeholder 10">
            <a:extLst>
              <a:ext uri="{FF2B5EF4-FFF2-40B4-BE49-F238E27FC236}">
                <a16:creationId xmlns:a16="http://schemas.microsoft.com/office/drawing/2014/main" id="{675B9730-DEC2-8164-11CC-C7C739119DDC}"/>
              </a:ext>
              <a:ext uri="{C183D7F6-B498-43B3-948B-1728B52AA6E4}">
                <adec:decorative xmlns:adec="http://schemas.microsoft.com/office/drawing/2017/decorative" val="1"/>
              </a:ext>
            </a:extLst>
          </p:cNvPr>
          <p:cNvSpPr>
            <a:spLocks noGrp="1"/>
          </p:cNvSpPr>
          <p:nvPr>
            <p:ph type="sldNum" sz="quarter" idx="29"/>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53406214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x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164E1B-F377-3638-C24B-ED2381394C66}"/>
              </a:ext>
            </a:extLst>
          </p:cNvPr>
          <p:cNvSpPr>
            <a:spLocks noGrp="1"/>
          </p:cNvSpPr>
          <p:nvPr>
            <p:ph type="title" hasCustomPrompt="1"/>
          </p:nvPr>
        </p:nvSpPr>
        <p:spPr/>
        <p:txBody>
          <a:bodyPr/>
          <a:lstStyle/>
          <a:p>
            <a:r>
              <a:rPr lang="en-US"/>
              <a:t>Comparison slide with 2 columns + 2 headings – click to add title</a:t>
            </a:r>
          </a:p>
        </p:txBody>
      </p:sp>
      <p:sp>
        <p:nvSpPr>
          <p:cNvPr id="9" name="Text Placeholder 8">
            <a:extLst>
              <a:ext uri="{FF2B5EF4-FFF2-40B4-BE49-F238E27FC236}">
                <a16:creationId xmlns:a16="http://schemas.microsoft.com/office/drawing/2014/main" id="{846CD6E4-AE64-57BA-532A-9A08227631D1}"/>
              </a:ext>
            </a:extLst>
          </p:cNvPr>
          <p:cNvSpPr>
            <a:spLocks noGrp="1"/>
          </p:cNvSpPr>
          <p:nvPr>
            <p:ph type="body" sz="quarter" idx="28" hasCustomPrompt="1"/>
          </p:nvPr>
        </p:nvSpPr>
        <p:spPr>
          <a:xfrm>
            <a:off x="766763" y="1527048"/>
            <a:ext cx="4946650" cy="832104"/>
          </a:xfrm>
          <a:prstGeom prst="rect">
            <a:avLst/>
          </a:prstGeom>
        </p:spPr>
        <p:txBody>
          <a:bodyPr lIns="0" tIns="0" rIns="0" bIns="0" anchor="b"/>
          <a:lstStyle>
            <a:lvl1pPr marL="0" indent="0">
              <a:buNone/>
              <a:defRPr sz="2000">
                <a:latin typeface="+mj-lt"/>
              </a:defRPr>
            </a:lvl1pPr>
          </a:lstStyle>
          <a:p>
            <a:pPr lvl="0"/>
            <a:r>
              <a:rPr lang="en-US" noProof="0"/>
              <a:t>Click to add heading</a:t>
            </a:r>
          </a:p>
        </p:txBody>
      </p:sp>
      <p:sp>
        <p:nvSpPr>
          <p:cNvPr id="5" name="Content Placeholder 21">
            <a:extLst>
              <a:ext uri="{FF2B5EF4-FFF2-40B4-BE49-F238E27FC236}">
                <a16:creationId xmlns:a16="http://schemas.microsoft.com/office/drawing/2014/main" id="{04642528-8FF6-2D41-9E96-06B28BC27D1F}"/>
              </a:ext>
            </a:extLst>
          </p:cNvPr>
          <p:cNvSpPr>
            <a:spLocks noGrp="1"/>
          </p:cNvSpPr>
          <p:nvPr>
            <p:ph sz="quarter" idx="17" hasCustomPrompt="1"/>
          </p:nvPr>
        </p:nvSpPr>
        <p:spPr>
          <a:xfrm>
            <a:off x="766764" y="2596896"/>
            <a:ext cx="4948236" cy="3493008"/>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an icon to insert associated content (i.e., table, chart, picture or video). Images and video are available to download from brand.cgi.com.</a:t>
            </a:r>
          </a:p>
          <a:p>
            <a:pPr lvl="0"/>
            <a:endParaRPr lang="en-US" noProof="0"/>
          </a:p>
        </p:txBody>
      </p:sp>
      <p:sp>
        <p:nvSpPr>
          <p:cNvPr id="12" name="Text Placeholder 8">
            <a:extLst>
              <a:ext uri="{FF2B5EF4-FFF2-40B4-BE49-F238E27FC236}">
                <a16:creationId xmlns:a16="http://schemas.microsoft.com/office/drawing/2014/main" id="{022C64A1-C224-0E82-D864-8E5D3ABE313D}"/>
              </a:ext>
            </a:extLst>
          </p:cNvPr>
          <p:cNvSpPr>
            <a:spLocks noGrp="1"/>
          </p:cNvSpPr>
          <p:nvPr>
            <p:ph type="body" sz="quarter" idx="29" hasCustomPrompt="1"/>
          </p:nvPr>
        </p:nvSpPr>
        <p:spPr>
          <a:xfrm>
            <a:off x="6475413" y="1527048"/>
            <a:ext cx="4946650" cy="832104"/>
          </a:xfrm>
          <a:prstGeom prst="rect">
            <a:avLst/>
          </a:prstGeom>
        </p:spPr>
        <p:txBody>
          <a:bodyPr lIns="0" tIns="0" rIns="0" bIns="0" anchor="b"/>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6" name="Content Placeholder 22">
            <a:extLst>
              <a:ext uri="{FF2B5EF4-FFF2-40B4-BE49-F238E27FC236}">
                <a16:creationId xmlns:a16="http://schemas.microsoft.com/office/drawing/2014/main" id="{1F8D1EDC-16DC-1E49-9140-329AB89F3C31}"/>
              </a:ext>
            </a:extLst>
          </p:cNvPr>
          <p:cNvSpPr>
            <a:spLocks noGrp="1"/>
          </p:cNvSpPr>
          <p:nvPr>
            <p:ph sz="quarter" idx="23" hasCustomPrompt="1"/>
          </p:nvPr>
        </p:nvSpPr>
        <p:spPr>
          <a:xfrm>
            <a:off x="6477000" y="2596896"/>
            <a:ext cx="4948238" cy="3493008"/>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mn-lt"/>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rgbClr val="000000"/>
              </a:buClr>
              <a:buSzPct val="110000"/>
              <a:buFont typeface="Arial" pitchFamily="34" charset="0"/>
              <a:buNone/>
              <a:tabLst/>
              <a:defRPr/>
            </a:pPr>
            <a:r>
              <a:rPr lang="en-US" noProof="0"/>
              <a:t>Click to add text or select an icon to insert associated content (i.e., table, chart, picture or video). Images and video are available to download from brand.cgi.com.</a:t>
            </a:r>
          </a:p>
          <a:p>
            <a:pPr lvl="0"/>
            <a:endParaRPr lang="en-US" noProof="0"/>
          </a:p>
        </p:txBody>
      </p:sp>
      <p:sp>
        <p:nvSpPr>
          <p:cNvPr id="2" name="Footer Placeholder 1">
            <a:extLst>
              <a:ext uri="{FF2B5EF4-FFF2-40B4-BE49-F238E27FC236}">
                <a16:creationId xmlns:a16="http://schemas.microsoft.com/office/drawing/2014/main" id="{D8CA95F5-6310-5153-6F18-F9AA8ED3FB61}"/>
              </a:ext>
              <a:ext uri="{C183D7F6-B498-43B3-948B-1728B52AA6E4}">
                <adec:decorative xmlns:adec="http://schemas.microsoft.com/office/drawing/2017/decorative" val="1"/>
              </a:ext>
            </a:extLst>
          </p:cNvPr>
          <p:cNvSpPr>
            <a:spLocks noGrp="1"/>
          </p:cNvSpPr>
          <p:nvPr>
            <p:ph type="ftr" sz="quarter" idx="33"/>
          </p:nvPr>
        </p:nvSpPr>
        <p:spPr/>
        <p:txBody>
          <a:bodyPr/>
          <a:lstStyle/>
          <a:p>
            <a:endParaRPr lang="en-US" noProof="0"/>
          </a:p>
        </p:txBody>
      </p:sp>
      <p:sp>
        <p:nvSpPr>
          <p:cNvPr id="10" name="Slide Number Placeholder 9">
            <a:extLst>
              <a:ext uri="{FF2B5EF4-FFF2-40B4-BE49-F238E27FC236}">
                <a16:creationId xmlns:a16="http://schemas.microsoft.com/office/drawing/2014/main" id="{DDF268E6-3D9E-CD3C-8CC7-469874AC31A0}"/>
              </a:ext>
              <a:ext uri="{C183D7F6-B498-43B3-948B-1728B52AA6E4}">
                <adec:decorative xmlns:adec="http://schemas.microsoft.com/office/drawing/2017/decorative" val="1"/>
              </a:ext>
            </a:extLst>
          </p:cNvPr>
          <p:cNvSpPr>
            <a:spLocks noGrp="1"/>
          </p:cNvSpPr>
          <p:nvPr>
            <p:ph type="sldNum" sz="quarter" idx="3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8763217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x3 (L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CA416-0719-4312-1AE0-0E3860FA3C0B}"/>
              </a:ext>
            </a:extLst>
          </p:cNvPr>
          <p:cNvSpPr>
            <a:spLocks noGrp="1"/>
          </p:cNvSpPr>
          <p:nvPr>
            <p:ph type="title" hasCustomPrompt="1"/>
          </p:nvPr>
        </p:nvSpPr>
        <p:spPr/>
        <p:txBody>
          <a:bodyPr/>
          <a:lstStyle/>
          <a:p>
            <a:r>
              <a:rPr lang="en-US"/>
              <a:t>Comparison slide with 3 columns + 3 headings – click to add title</a:t>
            </a:r>
          </a:p>
        </p:txBody>
      </p:sp>
      <p:sp>
        <p:nvSpPr>
          <p:cNvPr id="5" name="Textbox title 1">
            <a:extLst>
              <a:ext uri="{FF2B5EF4-FFF2-40B4-BE49-F238E27FC236}">
                <a16:creationId xmlns:a16="http://schemas.microsoft.com/office/drawing/2014/main" id="{8A171D6F-1D32-074E-9401-BC0D7B3A2B86}"/>
              </a:ext>
            </a:extLst>
          </p:cNvPr>
          <p:cNvSpPr>
            <a:spLocks noGrp="1"/>
          </p:cNvSpPr>
          <p:nvPr>
            <p:ph type="body" sz="quarter" idx="10" hasCustomPrompt="1"/>
          </p:nvPr>
        </p:nvSpPr>
        <p:spPr>
          <a:xfrm>
            <a:off x="766762" y="1527175"/>
            <a:ext cx="3044952" cy="828811"/>
          </a:xfrm>
          <a:prstGeom prst="rect">
            <a:avLst/>
          </a:prstGeom>
        </p:spPr>
        <p:txBody>
          <a:bodyPr lIns="0" tIns="0" rIns="0" bIns="0" anchor="b">
            <a:noAutofit/>
          </a:bodyPr>
          <a:lstStyle>
            <a:lvl1pPr marL="0" indent="0">
              <a:buNone/>
              <a:defRPr sz="2000">
                <a:solidFill>
                  <a:schemeClr val="tx1"/>
                </a:solidFill>
                <a:latin typeface="+mj-lt"/>
              </a:defRPr>
            </a:lvl1pPr>
          </a:lstStyle>
          <a:p>
            <a:pPr lvl="0"/>
            <a:r>
              <a:rPr lang="en-US" noProof="0"/>
              <a:t>Click to add heading. </a:t>
            </a:r>
          </a:p>
        </p:txBody>
      </p:sp>
      <p:sp>
        <p:nvSpPr>
          <p:cNvPr id="10" name="Content Placeholder 1">
            <a:extLst>
              <a:ext uri="{FF2B5EF4-FFF2-40B4-BE49-F238E27FC236}">
                <a16:creationId xmlns:a16="http://schemas.microsoft.com/office/drawing/2014/main" id="{C549CB31-46D0-77B4-39C0-176F159ACF92}"/>
              </a:ext>
            </a:extLst>
          </p:cNvPr>
          <p:cNvSpPr>
            <a:spLocks noGrp="1"/>
          </p:cNvSpPr>
          <p:nvPr>
            <p:ph sz="quarter" idx="20" hasCustomPrompt="1"/>
          </p:nvPr>
        </p:nvSpPr>
        <p:spPr>
          <a:xfrm>
            <a:off x="765737" y="2596896"/>
            <a:ext cx="3044952"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5" name="Textbox title 2">
            <a:extLst>
              <a:ext uri="{FF2B5EF4-FFF2-40B4-BE49-F238E27FC236}">
                <a16:creationId xmlns:a16="http://schemas.microsoft.com/office/drawing/2014/main" id="{B0F5BD17-6E70-B847-AA7C-96CF8DC7A085}"/>
              </a:ext>
            </a:extLst>
          </p:cNvPr>
          <p:cNvSpPr>
            <a:spLocks noGrp="1"/>
          </p:cNvSpPr>
          <p:nvPr>
            <p:ph type="body" sz="quarter" idx="11" hasCustomPrompt="1"/>
          </p:nvPr>
        </p:nvSpPr>
        <p:spPr>
          <a:xfrm>
            <a:off x="4572000" y="1527175"/>
            <a:ext cx="3044952" cy="828811"/>
          </a:xfrm>
          <a:prstGeom prst="rect">
            <a:avLst/>
          </a:prstGeom>
        </p:spPr>
        <p:txBody>
          <a:bodyPr lIns="0" tIns="0" rIns="0" bIns="0" anchor="b">
            <a:noAutofit/>
          </a:bodyPr>
          <a:lstStyle>
            <a:lvl1pPr marL="0" indent="0">
              <a:buNone/>
              <a:defRPr sz="2000">
                <a:latin typeface="+mj-lt"/>
              </a:defRPr>
            </a:lvl1pPr>
          </a:lstStyle>
          <a:p>
            <a:pPr lvl="0"/>
            <a:r>
              <a:rPr lang="en-US" noProof="0"/>
              <a:t>Click to add heading</a:t>
            </a:r>
          </a:p>
        </p:txBody>
      </p:sp>
      <p:sp>
        <p:nvSpPr>
          <p:cNvPr id="14" name="Content Placeholder 2">
            <a:extLst>
              <a:ext uri="{FF2B5EF4-FFF2-40B4-BE49-F238E27FC236}">
                <a16:creationId xmlns:a16="http://schemas.microsoft.com/office/drawing/2014/main" id="{300F928B-5FF8-07F3-0B9C-EC136E85B136}"/>
              </a:ext>
            </a:extLst>
          </p:cNvPr>
          <p:cNvSpPr>
            <a:spLocks noGrp="1"/>
          </p:cNvSpPr>
          <p:nvPr>
            <p:ph sz="quarter" idx="22" hasCustomPrompt="1"/>
          </p:nvPr>
        </p:nvSpPr>
        <p:spPr>
          <a:xfrm>
            <a:off x="4572000" y="2596896"/>
            <a:ext cx="3044952"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6" name="Textbox title 3">
            <a:extLst>
              <a:ext uri="{FF2B5EF4-FFF2-40B4-BE49-F238E27FC236}">
                <a16:creationId xmlns:a16="http://schemas.microsoft.com/office/drawing/2014/main" id="{AC833FC6-B9D6-D74D-BAE2-729D54713D4B}"/>
              </a:ext>
            </a:extLst>
          </p:cNvPr>
          <p:cNvSpPr>
            <a:spLocks noGrp="1"/>
          </p:cNvSpPr>
          <p:nvPr>
            <p:ph type="body" sz="quarter" idx="12" hasCustomPrompt="1"/>
          </p:nvPr>
        </p:nvSpPr>
        <p:spPr>
          <a:xfrm>
            <a:off x="8379742" y="1527175"/>
            <a:ext cx="3044952" cy="828811"/>
          </a:xfrm>
          <a:prstGeom prst="rect">
            <a:avLst/>
          </a:prstGeom>
        </p:spPr>
        <p:txBody>
          <a:bodyPr lIns="0" tIns="0" rIns="0" bIns="0" anchor="b">
            <a:noAutofit/>
          </a:bodyPr>
          <a:lstStyle>
            <a:lvl1pPr marL="0" indent="0">
              <a:buNone/>
              <a:defRPr sz="2000">
                <a:latin typeface="+mj-lt"/>
              </a:defRPr>
            </a:lvl1pPr>
          </a:lstStyle>
          <a:p>
            <a:pPr lvl="0"/>
            <a:r>
              <a:rPr lang="en-US" noProof="0"/>
              <a:t>Click to add heading</a:t>
            </a:r>
          </a:p>
        </p:txBody>
      </p:sp>
      <p:sp>
        <p:nvSpPr>
          <p:cNvPr id="16" name="Content Placeholder 3">
            <a:extLst>
              <a:ext uri="{FF2B5EF4-FFF2-40B4-BE49-F238E27FC236}">
                <a16:creationId xmlns:a16="http://schemas.microsoft.com/office/drawing/2014/main" id="{4A208FFE-6EFD-D156-AA23-3E7CDCF7FECF}"/>
              </a:ext>
            </a:extLst>
          </p:cNvPr>
          <p:cNvSpPr>
            <a:spLocks noGrp="1"/>
          </p:cNvSpPr>
          <p:nvPr>
            <p:ph sz="quarter" idx="23" hasCustomPrompt="1"/>
          </p:nvPr>
        </p:nvSpPr>
        <p:spPr>
          <a:xfrm>
            <a:off x="8375904" y="2596896"/>
            <a:ext cx="3044952"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 name="Footer Placeholder 1">
            <a:extLst>
              <a:ext uri="{FF2B5EF4-FFF2-40B4-BE49-F238E27FC236}">
                <a16:creationId xmlns:a16="http://schemas.microsoft.com/office/drawing/2014/main" id="{DF7DC966-BB0B-F0CA-5981-D87E196C12C9}"/>
              </a:ext>
              <a:ext uri="{C183D7F6-B498-43B3-948B-1728B52AA6E4}">
                <adec:decorative xmlns:adec="http://schemas.microsoft.com/office/drawing/2017/decorative" val="1"/>
              </a:ext>
            </a:extLst>
          </p:cNvPr>
          <p:cNvSpPr>
            <a:spLocks noGrp="1"/>
          </p:cNvSpPr>
          <p:nvPr>
            <p:ph type="ftr" sz="quarter" idx="27"/>
          </p:nvPr>
        </p:nvSpPr>
        <p:spPr/>
        <p:txBody>
          <a:bodyPr/>
          <a:lstStyle>
            <a:lvl1pPr>
              <a:defRPr>
                <a:solidFill>
                  <a:srgbClr val="E6E6E6"/>
                </a:solidFill>
              </a:defRPr>
            </a:lvl1pPr>
          </a:lstStyle>
          <a:p>
            <a:endParaRPr lang="en-US" noProof="0"/>
          </a:p>
        </p:txBody>
      </p:sp>
      <p:sp>
        <p:nvSpPr>
          <p:cNvPr id="7" name="Slide Number Placeholder 6">
            <a:extLst>
              <a:ext uri="{FF2B5EF4-FFF2-40B4-BE49-F238E27FC236}">
                <a16:creationId xmlns:a16="http://schemas.microsoft.com/office/drawing/2014/main" id="{9546D298-729B-09F7-0711-9A41AB283E83}"/>
              </a:ext>
              <a:ext uri="{C183D7F6-B498-43B3-948B-1728B52AA6E4}">
                <adec:decorative xmlns:adec="http://schemas.microsoft.com/office/drawing/2017/decorative" val="1"/>
              </a:ext>
            </a:extLst>
          </p:cNvPr>
          <p:cNvSpPr>
            <a:spLocks noGrp="1"/>
          </p:cNvSpPr>
          <p:nvPr>
            <p:ph type="sldNum" sz="quarter" idx="26"/>
          </p:nvPr>
        </p:nvSpPr>
        <p:spPr/>
        <p:txBody>
          <a:bodyPr/>
          <a:lstStyle>
            <a:lvl1pPr>
              <a:defRPr>
                <a:solidFill>
                  <a:srgbClr val="E6E6E6"/>
                </a:solidFill>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34842012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x3 (L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77150-E2E2-87B1-82B2-61A3264EE34E}"/>
              </a:ext>
            </a:extLst>
          </p:cNvPr>
          <p:cNvSpPr>
            <a:spLocks noGrp="1"/>
          </p:cNvSpPr>
          <p:nvPr>
            <p:ph type="title" hasCustomPrompt="1"/>
          </p:nvPr>
        </p:nvSpPr>
        <p:spPr>
          <a:noFill/>
        </p:spPr>
        <p:txBody>
          <a:bodyPr/>
          <a:lstStyle>
            <a:lvl1pPr>
              <a:defRPr/>
            </a:lvl1pPr>
          </a:lstStyle>
          <a:p>
            <a:r>
              <a:rPr lang="en-US" noProof="0"/>
              <a:t>Comparison slide with 3 columns (layout 2) – click to add title</a:t>
            </a:r>
          </a:p>
        </p:txBody>
      </p:sp>
      <p:sp>
        <p:nvSpPr>
          <p:cNvPr id="6" name="Content Placeholder 1">
            <a:extLst>
              <a:ext uri="{FF2B5EF4-FFF2-40B4-BE49-F238E27FC236}">
                <a16:creationId xmlns:a16="http://schemas.microsoft.com/office/drawing/2014/main" id="{1F01DE49-5620-98F5-132A-81DF9D9DB5B0}"/>
              </a:ext>
            </a:extLst>
          </p:cNvPr>
          <p:cNvSpPr>
            <a:spLocks noGrp="1"/>
          </p:cNvSpPr>
          <p:nvPr>
            <p:ph sz="quarter" idx="25" hasCustomPrompt="1"/>
          </p:nvPr>
        </p:nvSpPr>
        <p:spPr>
          <a:xfrm>
            <a:off x="768096" y="1527048"/>
            <a:ext cx="3043236" cy="288950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2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an icon to insert associated content (i.e., table, chart, picture or video). Images and video are available to download from brand.cgi.com.</a:t>
            </a:r>
          </a:p>
        </p:txBody>
      </p:sp>
      <p:sp>
        <p:nvSpPr>
          <p:cNvPr id="16" name="Content Placeholder 2">
            <a:extLst>
              <a:ext uri="{FF2B5EF4-FFF2-40B4-BE49-F238E27FC236}">
                <a16:creationId xmlns:a16="http://schemas.microsoft.com/office/drawing/2014/main" id="{BC03956D-46EB-3F49-A20A-7C378E0B76A2}"/>
              </a:ext>
            </a:extLst>
          </p:cNvPr>
          <p:cNvSpPr>
            <a:spLocks noGrp="1"/>
          </p:cNvSpPr>
          <p:nvPr>
            <p:ph sz="quarter" idx="17" hasCustomPrompt="1"/>
          </p:nvPr>
        </p:nvSpPr>
        <p:spPr>
          <a:xfrm>
            <a:off x="766764" y="4587460"/>
            <a:ext cx="3043236" cy="1505365"/>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2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icon to insert content.</a:t>
            </a:r>
          </a:p>
        </p:txBody>
      </p:sp>
      <p:sp>
        <p:nvSpPr>
          <p:cNvPr id="7" name="Content Placeholder 3">
            <a:extLst>
              <a:ext uri="{FF2B5EF4-FFF2-40B4-BE49-F238E27FC236}">
                <a16:creationId xmlns:a16="http://schemas.microsoft.com/office/drawing/2014/main" id="{0349B463-A002-CADC-B028-A857A9D2B775}"/>
              </a:ext>
            </a:extLst>
          </p:cNvPr>
          <p:cNvSpPr>
            <a:spLocks noGrp="1"/>
          </p:cNvSpPr>
          <p:nvPr>
            <p:ph sz="quarter" idx="26" hasCustomPrompt="1"/>
          </p:nvPr>
        </p:nvSpPr>
        <p:spPr>
          <a:xfrm>
            <a:off x="4572000" y="1527048"/>
            <a:ext cx="3043236" cy="288950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2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an icon to insert associated content (i.e., table, chart, picture or video). Images and video are available to download from brand.cgi.com.</a:t>
            </a:r>
          </a:p>
          <a:p>
            <a:pPr lvl="0"/>
            <a:endParaRPr lang="en-US" noProof="0"/>
          </a:p>
        </p:txBody>
      </p:sp>
      <p:sp>
        <p:nvSpPr>
          <p:cNvPr id="17" name="Content Placeholder 4">
            <a:extLst>
              <a:ext uri="{FF2B5EF4-FFF2-40B4-BE49-F238E27FC236}">
                <a16:creationId xmlns:a16="http://schemas.microsoft.com/office/drawing/2014/main" id="{7A005D06-9E5F-7443-9230-0698D255E511}"/>
              </a:ext>
            </a:extLst>
          </p:cNvPr>
          <p:cNvSpPr>
            <a:spLocks noGrp="1"/>
          </p:cNvSpPr>
          <p:nvPr>
            <p:ph sz="quarter" idx="22" hasCustomPrompt="1"/>
          </p:nvPr>
        </p:nvSpPr>
        <p:spPr>
          <a:xfrm>
            <a:off x="4572000" y="4587460"/>
            <a:ext cx="3044952" cy="1505366"/>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2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icon to insert content.</a:t>
            </a:r>
          </a:p>
          <a:p>
            <a:pPr lvl="0"/>
            <a:endParaRPr lang="en-US" noProof="0"/>
          </a:p>
        </p:txBody>
      </p:sp>
      <p:sp>
        <p:nvSpPr>
          <p:cNvPr id="8" name="Content Placeholder 5">
            <a:extLst>
              <a:ext uri="{FF2B5EF4-FFF2-40B4-BE49-F238E27FC236}">
                <a16:creationId xmlns:a16="http://schemas.microsoft.com/office/drawing/2014/main" id="{97B64D4C-EC56-7FFB-E206-D30E4C52DE50}"/>
              </a:ext>
            </a:extLst>
          </p:cNvPr>
          <p:cNvSpPr>
            <a:spLocks noGrp="1"/>
          </p:cNvSpPr>
          <p:nvPr>
            <p:ph sz="quarter" idx="27" hasCustomPrompt="1"/>
          </p:nvPr>
        </p:nvSpPr>
        <p:spPr>
          <a:xfrm>
            <a:off x="8381458" y="1527048"/>
            <a:ext cx="3043236" cy="288950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2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an icon to insert associated content (i.e., table, chart, picture or video). Images and video are available to download from brand.cgi.com.</a:t>
            </a:r>
          </a:p>
          <a:p>
            <a:pPr lvl="0"/>
            <a:endParaRPr lang="en-US" noProof="0"/>
          </a:p>
        </p:txBody>
      </p:sp>
      <p:sp>
        <p:nvSpPr>
          <p:cNvPr id="18" name="Content Placeholder 6">
            <a:extLst>
              <a:ext uri="{FF2B5EF4-FFF2-40B4-BE49-F238E27FC236}">
                <a16:creationId xmlns:a16="http://schemas.microsoft.com/office/drawing/2014/main" id="{01123FBB-4A46-6B4A-BA45-B31DC6905E51}"/>
              </a:ext>
            </a:extLst>
          </p:cNvPr>
          <p:cNvSpPr>
            <a:spLocks noGrp="1"/>
          </p:cNvSpPr>
          <p:nvPr>
            <p:ph sz="quarter" idx="23" hasCustomPrompt="1"/>
          </p:nvPr>
        </p:nvSpPr>
        <p:spPr>
          <a:xfrm>
            <a:off x="8382000" y="4587460"/>
            <a:ext cx="3043238" cy="1505366"/>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2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icon to insert content.</a:t>
            </a:r>
          </a:p>
          <a:p>
            <a:pPr lvl="0"/>
            <a:endParaRPr lang="en-US" noProof="0"/>
          </a:p>
        </p:txBody>
      </p:sp>
      <p:sp>
        <p:nvSpPr>
          <p:cNvPr id="2" name="Footer Placeholder 1">
            <a:extLst>
              <a:ext uri="{FF2B5EF4-FFF2-40B4-BE49-F238E27FC236}">
                <a16:creationId xmlns:a16="http://schemas.microsoft.com/office/drawing/2014/main" id="{7C7B240D-EC07-BCEC-A132-C2589A9E1A4B}"/>
              </a:ext>
              <a:ext uri="{C183D7F6-B498-43B3-948B-1728B52AA6E4}">
                <adec:decorative xmlns:adec="http://schemas.microsoft.com/office/drawing/2017/decorative" val="1"/>
              </a:ext>
            </a:extLst>
          </p:cNvPr>
          <p:cNvSpPr>
            <a:spLocks noGrp="1"/>
          </p:cNvSpPr>
          <p:nvPr>
            <p:ph type="ftr" sz="quarter" idx="31"/>
          </p:nvPr>
        </p:nvSpPr>
        <p:spPr/>
        <p:txBody>
          <a:bodyPr/>
          <a:lstStyle/>
          <a:p>
            <a:endParaRPr lang="en-US" noProof="0"/>
          </a:p>
        </p:txBody>
      </p:sp>
      <p:sp>
        <p:nvSpPr>
          <p:cNvPr id="11" name="Slide Number Placeholder 10">
            <a:extLst>
              <a:ext uri="{FF2B5EF4-FFF2-40B4-BE49-F238E27FC236}">
                <a16:creationId xmlns:a16="http://schemas.microsoft.com/office/drawing/2014/main" id="{54326F86-700F-6DBD-58F6-906FF1E22AE8}"/>
              </a:ext>
              <a:ext uri="{C183D7F6-B498-43B3-948B-1728B52AA6E4}">
                <adec:decorative xmlns:adec="http://schemas.microsoft.com/office/drawing/2017/decorative" val="1"/>
              </a:ext>
            </a:extLst>
          </p:cNvPr>
          <p:cNvSpPr>
            <a:spLocks noGrp="1"/>
          </p:cNvSpPr>
          <p:nvPr>
            <p:ph type="sldNum" sz="quarter" idx="30"/>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23358209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x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4163AD-C768-E2F0-CB6B-BF3797DF1E58}"/>
              </a:ext>
            </a:extLst>
          </p:cNvPr>
          <p:cNvSpPr>
            <a:spLocks noGrp="1"/>
          </p:cNvSpPr>
          <p:nvPr>
            <p:ph type="title" hasCustomPrompt="1"/>
          </p:nvPr>
        </p:nvSpPr>
        <p:spPr/>
        <p:txBody>
          <a:bodyPr/>
          <a:lstStyle/>
          <a:p>
            <a:r>
              <a:rPr lang="en-US"/>
              <a:t>Comparison slide with 4 columns + 4 headings – click to add title</a:t>
            </a:r>
          </a:p>
        </p:txBody>
      </p:sp>
      <p:sp>
        <p:nvSpPr>
          <p:cNvPr id="5" name="Textbox title 1">
            <a:extLst>
              <a:ext uri="{FF2B5EF4-FFF2-40B4-BE49-F238E27FC236}">
                <a16:creationId xmlns:a16="http://schemas.microsoft.com/office/drawing/2014/main" id="{8A171D6F-1D32-074E-9401-BC0D7B3A2B86}"/>
              </a:ext>
            </a:extLst>
          </p:cNvPr>
          <p:cNvSpPr>
            <a:spLocks noGrp="1"/>
          </p:cNvSpPr>
          <p:nvPr>
            <p:ph type="body" sz="quarter" idx="10" hasCustomPrompt="1"/>
          </p:nvPr>
        </p:nvSpPr>
        <p:spPr>
          <a:xfrm>
            <a:off x="766763" y="1527175"/>
            <a:ext cx="2281237" cy="828811"/>
          </a:xfrm>
          <a:prstGeom prst="rect">
            <a:avLst/>
          </a:prstGeom>
        </p:spPr>
        <p:txBody>
          <a:bodyPr lIns="0" tIns="0" rIns="0" bIns="0" anchor="b">
            <a:noAutofit/>
          </a:bodyPr>
          <a:lstStyle>
            <a:lvl1pPr marL="0" indent="0">
              <a:buNone/>
              <a:defRPr sz="2000">
                <a:latin typeface="+mj-lt"/>
              </a:defRPr>
            </a:lvl1pPr>
          </a:lstStyle>
          <a:p>
            <a:pPr lvl="0"/>
            <a:r>
              <a:rPr lang="en-US" noProof="0"/>
              <a:t>Click to add heading</a:t>
            </a:r>
          </a:p>
        </p:txBody>
      </p:sp>
      <p:sp>
        <p:nvSpPr>
          <p:cNvPr id="7" name="Content Placeholder 1">
            <a:extLst>
              <a:ext uri="{FF2B5EF4-FFF2-40B4-BE49-F238E27FC236}">
                <a16:creationId xmlns:a16="http://schemas.microsoft.com/office/drawing/2014/main" id="{50812A03-61D4-6576-F299-AA737E4AB323}"/>
              </a:ext>
            </a:extLst>
          </p:cNvPr>
          <p:cNvSpPr>
            <a:spLocks noGrp="1"/>
          </p:cNvSpPr>
          <p:nvPr>
            <p:ph sz="quarter" idx="20" hasCustomPrompt="1"/>
          </p:nvPr>
        </p:nvSpPr>
        <p:spPr>
          <a:xfrm>
            <a:off x="765737" y="2596896"/>
            <a:ext cx="2281236"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5" name="Textbox title 2">
            <a:extLst>
              <a:ext uri="{FF2B5EF4-FFF2-40B4-BE49-F238E27FC236}">
                <a16:creationId xmlns:a16="http://schemas.microsoft.com/office/drawing/2014/main" id="{B0F5BD17-6E70-B847-AA7C-96CF8DC7A085}"/>
              </a:ext>
            </a:extLst>
          </p:cNvPr>
          <p:cNvSpPr>
            <a:spLocks noGrp="1"/>
          </p:cNvSpPr>
          <p:nvPr>
            <p:ph type="body" sz="quarter" idx="11" hasCustomPrompt="1"/>
          </p:nvPr>
        </p:nvSpPr>
        <p:spPr>
          <a:xfrm>
            <a:off x="3562096" y="1527175"/>
            <a:ext cx="2286000" cy="828811"/>
          </a:xfrm>
          <a:prstGeom prst="rect">
            <a:avLst/>
          </a:prstGeom>
        </p:spPr>
        <p:txBody>
          <a:bodyPr lIns="0" tIns="0" rIns="0" bIns="0" anchor="b">
            <a:noAutofit/>
          </a:bodyPr>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10" name="Content Placeholder 2">
            <a:extLst>
              <a:ext uri="{FF2B5EF4-FFF2-40B4-BE49-F238E27FC236}">
                <a16:creationId xmlns:a16="http://schemas.microsoft.com/office/drawing/2014/main" id="{13DA1DF9-2B1D-FFD3-6085-B2E25AE04DF5}"/>
              </a:ext>
            </a:extLst>
          </p:cNvPr>
          <p:cNvSpPr>
            <a:spLocks noGrp="1"/>
          </p:cNvSpPr>
          <p:nvPr>
            <p:ph sz="quarter" idx="22" hasCustomPrompt="1"/>
          </p:nvPr>
        </p:nvSpPr>
        <p:spPr>
          <a:xfrm>
            <a:off x="3566160" y="2596896"/>
            <a:ext cx="2281236"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6" name="Textbox title 3">
            <a:extLst>
              <a:ext uri="{FF2B5EF4-FFF2-40B4-BE49-F238E27FC236}">
                <a16:creationId xmlns:a16="http://schemas.microsoft.com/office/drawing/2014/main" id="{AC833FC6-B9D6-D74D-BAE2-729D54713D4B}"/>
              </a:ext>
            </a:extLst>
          </p:cNvPr>
          <p:cNvSpPr>
            <a:spLocks noGrp="1"/>
          </p:cNvSpPr>
          <p:nvPr>
            <p:ph type="body" sz="quarter" idx="12" hasCustomPrompt="1"/>
          </p:nvPr>
        </p:nvSpPr>
        <p:spPr>
          <a:xfrm>
            <a:off x="6353048" y="1527175"/>
            <a:ext cx="2286000" cy="828811"/>
          </a:xfrm>
          <a:prstGeom prst="rect">
            <a:avLst/>
          </a:prstGeom>
        </p:spPr>
        <p:txBody>
          <a:bodyPr lIns="0" tIns="0" rIns="0" bIns="0" anchor="b">
            <a:noAutofit/>
          </a:bodyPr>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14" name="Content Placeholder 3">
            <a:extLst>
              <a:ext uri="{FF2B5EF4-FFF2-40B4-BE49-F238E27FC236}">
                <a16:creationId xmlns:a16="http://schemas.microsoft.com/office/drawing/2014/main" id="{4BEAA0E5-BD9F-0137-9891-EB0A8405A44E}"/>
              </a:ext>
            </a:extLst>
          </p:cNvPr>
          <p:cNvSpPr>
            <a:spLocks noGrp="1"/>
          </p:cNvSpPr>
          <p:nvPr>
            <p:ph sz="quarter" idx="23" hasCustomPrompt="1"/>
          </p:nvPr>
        </p:nvSpPr>
        <p:spPr>
          <a:xfrm>
            <a:off x="6355080" y="2596896"/>
            <a:ext cx="2281236"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7" name="Textbox title 4">
            <a:extLst>
              <a:ext uri="{FF2B5EF4-FFF2-40B4-BE49-F238E27FC236}">
                <a16:creationId xmlns:a16="http://schemas.microsoft.com/office/drawing/2014/main" id="{2E44F90D-4F8F-6A4F-96CB-3485E90F31A2}"/>
              </a:ext>
            </a:extLst>
          </p:cNvPr>
          <p:cNvSpPr>
            <a:spLocks noGrp="1"/>
          </p:cNvSpPr>
          <p:nvPr>
            <p:ph type="body" sz="quarter" idx="13" hasCustomPrompt="1"/>
          </p:nvPr>
        </p:nvSpPr>
        <p:spPr>
          <a:xfrm>
            <a:off x="9144000" y="1527175"/>
            <a:ext cx="2286000" cy="828811"/>
          </a:xfrm>
          <a:prstGeom prst="rect">
            <a:avLst/>
          </a:prstGeom>
        </p:spPr>
        <p:txBody>
          <a:bodyPr lIns="0" tIns="0" rIns="0" bIns="0" anchor="b">
            <a:noAutofit/>
          </a:bodyPr>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16" name="Content Placeholder 4">
            <a:extLst>
              <a:ext uri="{FF2B5EF4-FFF2-40B4-BE49-F238E27FC236}">
                <a16:creationId xmlns:a16="http://schemas.microsoft.com/office/drawing/2014/main" id="{13766EE0-2835-554A-4436-60DF6FA56BD0}"/>
              </a:ext>
            </a:extLst>
          </p:cNvPr>
          <p:cNvSpPr>
            <a:spLocks noGrp="1"/>
          </p:cNvSpPr>
          <p:nvPr>
            <p:ph sz="quarter" idx="24" hasCustomPrompt="1"/>
          </p:nvPr>
        </p:nvSpPr>
        <p:spPr>
          <a:xfrm>
            <a:off x="9144000" y="2596896"/>
            <a:ext cx="2281236"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 name="Footer Placeholder 1">
            <a:extLst>
              <a:ext uri="{FF2B5EF4-FFF2-40B4-BE49-F238E27FC236}">
                <a16:creationId xmlns:a16="http://schemas.microsoft.com/office/drawing/2014/main" id="{0F1F58D9-2A99-AC15-43B6-ABC2F633C61D}"/>
              </a:ext>
              <a:ext uri="{C183D7F6-B498-43B3-948B-1728B52AA6E4}">
                <adec:decorative xmlns:adec="http://schemas.microsoft.com/office/drawing/2017/decorative" val="1"/>
              </a:ext>
            </a:extLst>
          </p:cNvPr>
          <p:cNvSpPr>
            <a:spLocks noGrp="1"/>
          </p:cNvSpPr>
          <p:nvPr>
            <p:ph type="ftr" sz="quarter" idx="28"/>
          </p:nvPr>
        </p:nvSpPr>
        <p:spPr/>
        <p:txBody>
          <a:bodyPr/>
          <a:lstStyle/>
          <a:p>
            <a:endParaRPr lang="en-US" noProof="0"/>
          </a:p>
        </p:txBody>
      </p:sp>
      <p:sp>
        <p:nvSpPr>
          <p:cNvPr id="8" name="Slide Number Placeholder 7">
            <a:extLst>
              <a:ext uri="{FF2B5EF4-FFF2-40B4-BE49-F238E27FC236}">
                <a16:creationId xmlns:a16="http://schemas.microsoft.com/office/drawing/2014/main" id="{9C4917EC-02AC-2660-29AF-216C61AD20B2}"/>
              </a:ext>
              <a:ext uri="{C183D7F6-B498-43B3-948B-1728B52AA6E4}">
                <adec:decorative xmlns:adec="http://schemas.microsoft.com/office/drawing/2017/decorative" val="1"/>
              </a:ext>
            </a:extLst>
          </p:cNvPr>
          <p:cNvSpPr>
            <a:spLocks noGrp="1"/>
          </p:cNvSpPr>
          <p:nvPr>
            <p:ph type="sldNum" sz="quarter" idx="27"/>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51491963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x5">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86B940-E6A0-53BD-76E5-3F59767B127D}"/>
              </a:ext>
            </a:extLst>
          </p:cNvPr>
          <p:cNvSpPr>
            <a:spLocks noGrp="1"/>
          </p:cNvSpPr>
          <p:nvPr>
            <p:ph type="title" hasCustomPrompt="1"/>
          </p:nvPr>
        </p:nvSpPr>
        <p:spPr/>
        <p:txBody>
          <a:bodyPr/>
          <a:lstStyle/>
          <a:p>
            <a:r>
              <a:rPr lang="en-US"/>
              <a:t>Comparison slide with 5 columns + 5 headings – click to add title</a:t>
            </a:r>
          </a:p>
        </p:txBody>
      </p:sp>
      <p:sp>
        <p:nvSpPr>
          <p:cNvPr id="5" name="Textbox title 1">
            <a:extLst>
              <a:ext uri="{FF2B5EF4-FFF2-40B4-BE49-F238E27FC236}">
                <a16:creationId xmlns:a16="http://schemas.microsoft.com/office/drawing/2014/main" id="{8A171D6F-1D32-074E-9401-BC0D7B3A2B86}"/>
              </a:ext>
            </a:extLst>
          </p:cNvPr>
          <p:cNvSpPr>
            <a:spLocks noGrp="1"/>
          </p:cNvSpPr>
          <p:nvPr>
            <p:ph type="body" sz="quarter" idx="10" hasCustomPrompt="1"/>
          </p:nvPr>
        </p:nvSpPr>
        <p:spPr>
          <a:xfrm>
            <a:off x="766763" y="1527175"/>
            <a:ext cx="1874520" cy="828811"/>
          </a:xfrm>
          <a:prstGeom prst="rect">
            <a:avLst/>
          </a:prstGeom>
        </p:spPr>
        <p:txBody>
          <a:bodyPr lIns="0" tIns="0" rIns="0" bIns="0" anchor="b">
            <a:noAutofit/>
          </a:bodyPr>
          <a:lstStyle>
            <a:lvl1pPr marL="0" indent="0">
              <a:buNone/>
              <a:defRPr sz="2000">
                <a:latin typeface="+mj-lt"/>
              </a:defRPr>
            </a:lvl1pPr>
          </a:lstStyle>
          <a:p>
            <a:pPr lvl="0"/>
            <a:r>
              <a:rPr lang="en-US" noProof="0"/>
              <a:t>Click to add heading</a:t>
            </a:r>
          </a:p>
        </p:txBody>
      </p:sp>
      <p:sp>
        <p:nvSpPr>
          <p:cNvPr id="7" name="Content Placeholder 1">
            <a:extLst>
              <a:ext uri="{FF2B5EF4-FFF2-40B4-BE49-F238E27FC236}">
                <a16:creationId xmlns:a16="http://schemas.microsoft.com/office/drawing/2014/main" id="{50812A03-61D4-6576-F299-AA737E4AB323}"/>
              </a:ext>
            </a:extLst>
          </p:cNvPr>
          <p:cNvSpPr>
            <a:spLocks noGrp="1"/>
          </p:cNvSpPr>
          <p:nvPr>
            <p:ph sz="quarter" idx="20" hasCustomPrompt="1"/>
          </p:nvPr>
        </p:nvSpPr>
        <p:spPr>
          <a:xfrm>
            <a:off x="765737" y="2596896"/>
            <a:ext cx="1874520"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5" name="Textbox title 2">
            <a:extLst>
              <a:ext uri="{FF2B5EF4-FFF2-40B4-BE49-F238E27FC236}">
                <a16:creationId xmlns:a16="http://schemas.microsoft.com/office/drawing/2014/main" id="{B0F5BD17-6E70-B847-AA7C-96CF8DC7A085}"/>
              </a:ext>
            </a:extLst>
          </p:cNvPr>
          <p:cNvSpPr>
            <a:spLocks noGrp="1"/>
          </p:cNvSpPr>
          <p:nvPr>
            <p:ph type="body" sz="quarter" idx="11" hasCustomPrompt="1"/>
          </p:nvPr>
        </p:nvSpPr>
        <p:spPr>
          <a:xfrm>
            <a:off x="2962616" y="1527175"/>
            <a:ext cx="1874520" cy="828811"/>
          </a:xfrm>
          <a:prstGeom prst="rect">
            <a:avLst/>
          </a:prstGeom>
        </p:spPr>
        <p:txBody>
          <a:bodyPr lIns="0" tIns="0" rIns="0" bIns="0" anchor="b">
            <a:noAutofit/>
          </a:bodyPr>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10" name="Content Placeholder 2">
            <a:extLst>
              <a:ext uri="{FF2B5EF4-FFF2-40B4-BE49-F238E27FC236}">
                <a16:creationId xmlns:a16="http://schemas.microsoft.com/office/drawing/2014/main" id="{13DA1DF9-2B1D-FFD3-6085-B2E25AE04DF5}"/>
              </a:ext>
            </a:extLst>
          </p:cNvPr>
          <p:cNvSpPr>
            <a:spLocks noGrp="1"/>
          </p:cNvSpPr>
          <p:nvPr>
            <p:ph sz="quarter" idx="22" hasCustomPrompt="1"/>
          </p:nvPr>
        </p:nvSpPr>
        <p:spPr>
          <a:xfrm>
            <a:off x="2961846" y="2596896"/>
            <a:ext cx="1874520"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3" name="Textbox title 3">
            <a:extLst>
              <a:ext uri="{FF2B5EF4-FFF2-40B4-BE49-F238E27FC236}">
                <a16:creationId xmlns:a16="http://schemas.microsoft.com/office/drawing/2014/main" id="{4FFF4BFE-0073-ED16-634B-0B6BDEFA18E2}"/>
              </a:ext>
            </a:extLst>
          </p:cNvPr>
          <p:cNvSpPr>
            <a:spLocks noGrp="1"/>
          </p:cNvSpPr>
          <p:nvPr>
            <p:ph type="body" sz="quarter" idx="25" hasCustomPrompt="1"/>
          </p:nvPr>
        </p:nvSpPr>
        <p:spPr>
          <a:xfrm>
            <a:off x="5158469" y="1527175"/>
            <a:ext cx="1874520" cy="828811"/>
          </a:xfrm>
          <a:prstGeom prst="rect">
            <a:avLst/>
          </a:prstGeom>
        </p:spPr>
        <p:txBody>
          <a:bodyPr lIns="0" tIns="0" rIns="0" bIns="0" anchor="b">
            <a:noAutofit/>
          </a:bodyPr>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4" name="Content Placeholder 3">
            <a:extLst>
              <a:ext uri="{FF2B5EF4-FFF2-40B4-BE49-F238E27FC236}">
                <a16:creationId xmlns:a16="http://schemas.microsoft.com/office/drawing/2014/main" id="{969A739C-D330-3625-7AA0-907C0CFEC7C2}"/>
              </a:ext>
            </a:extLst>
          </p:cNvPr>
          <p:cNvSpPr>
            <a:spLocks noGrp="1"/>
          </p:cNvSpPr>
          <p:nvPr>
            <p:ph sz="quarter" idx="26" hasCustomPrompt="1"/>
          </p:nvPr>
        </p:nvSpPr>
        <p:spPr>
          <a:xfrm>
            <a:off x="5157955" y="2596896"/>
            <a:ext cx="1874520"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6" name="Textbox title 3">
            <a:extLst>
              <a:ext uri="{FF2B5EF4-FFF2-40B4-BE49-F238E27FC236}">
                <a16:creationId xmlns:a16="http://schemas.microsoft.com/office/drawing/2014/main" id="{AC833FC6-B9D6-D74D-BAE2-729D54713D4B}"/>
              </a:ext>
            </a:extLst>
          </p:cNvPr>
          <p:cNvSpPr>
            <a:spLocks noGrp="1"/>
          </p:cNvSpPr>
          <p:nvPr>
            <p:ph type="body" sz="quarter" idx="12" hasCustomPrompt="1"/>
          </p:nvPr>
        </p:nvSpPr>
        <p:spPr>
          <a:xfrm>
            <a:off x="7354322" y="1527175"/>
            <a:ext cx="1874520" cy="828811"/>
          </a:xfrm>
          <a:prstGeom prst="rect">
            <a:avLst/>
          </a:prstGeom>
        </p:spPr>
        <p:txBody>
          <a:bodyPr lIns="0" tIns="0" rIns="0" bIns="0" anchor="b">
            <a:noAutofit/>
          </a:bodyPr>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14" name="Content Placeholder 3">
            <a:extLst>
              <a:ext uri="{FF2B5EF4-FFF2-40B4-BE49-F238E27FC236}">
                <a16:creationId xmlns:a16="http://schemas.microsoft.com/office/drawing/2014/main" id="{4BEAA0E5-BD9F-0137-9891-EB0A8405A44E}"/>
              </a:ext>
            </a:extLst>
          </p:cNvPr>
          <p:cNvSpPr>
            <a:spLocks noGrp="1"/>
          </p:cNvSpPr>
          <p:nvPr>
            <p:ph sz="quarter" idx="23" hasCustomPrompt="1"/>
          </p:nvPr>
        </p:nvSpPr>
        <p:spPr>
          <a:xfrm>
            <a:off x="7354064" y="2596896"/>
            <a:ext cx="1874520"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7" name="Textbox title 4">
            <a:extLst>
              <a:ext uri="{FF2B5EF4-FFF2-40B4-BE49-F238E27FC236}">
                <a16:creationId xmlns:a16="http://schemas.microsoft.com/office/drawing/2014/main" id="{2E44F90D-4F8F-6A4F-96CB-3485E90F31A2}"/>
              </a:ext>
            </a:extLst>
          </p:cNvPr>
          <p:cNvSpPr>
            <a:spLocks noGrp="1"/>
          </p:cNvSpPr>
          <p:nvPr>
            <p:ph type="body" sz="quarter" idx="13" hasCustomPrompt="1"/>
          </p:nvPr>
        </p:nvSpPr>
        <p:spPr>
          <a:xfrm>
            <a:off x="9550174" y="1527175"/>
            <a:ext cx="1874520" cy="828811"/>
          </a:xfrm>
          <a:prstGeom prst="rect">
            <a:avLst/>
          </a:prstGeom>
        </p:spPr>
        <p:txBody>
          <a:bodyPr lIns="0" tIns="0" rIns="0" bIns="0" anchor="b">
            <a:noAutofit/>
          </a:bodyPr>
          <a:lstStyle>
            <a:lvl1pPr marL="0" indent="0">
              <a:buNone/>
              <a:defRPr sz="2000">
                <a:latin typeface="+mj-lt"/>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Click to add heading</a:t>
            </a:r>
          </a:p>
        </p:txBody>
      </p:sp>
      <p:sp>
        <p:nvSpPr>
          <p:cNvPr id="16" name="Content Placeholder 4">
            <a:extLst>
              <a:ext uri="{FF2B5EF4-FFF2-40B4-BE49-F238E27FC236}">
                <a16:creationId xmlns:a16="http://schemas.microsoft.com/office/drawing/2014/main" id="{13766EE0-2835-554A-4436-60DF6FA56BD0}"/>
              </a:ext>
            </a:extLst>
          </p:cNvPr>
          <p:cNvSpPr>
            <a:spLocks noGrp="1"/>
          </p:cNvSpPr>
          <p:nvPr>
            <p:ph sz="quarter" idx="24" hasCustomPrompt="1"/>
          </p:nvPr>
        </p:nvSpPr>
        <p:spPr>
          <a:xfrm>
            <a:off x="9550174" y="2596896"/>
            <a:ext cx="1874520" cy="3493008"/>
          </a:xfrm>
          <a:prstGeom prst="rect">
            <a:avLst/>
          </a:prstGeom>
        </p:spPr>
        <p:txBody>
          <a:bodyPr lIns="0" tIns="0" rIns="0" bIns="0"/>
          <a:lstStyle>
            <a:lvl1pPr marL="0" indent="0">
              <a:buNone/>
              <a:defRPr sz="1600"/>
            </a:lvl1pPr>
            <a:lvl2pPr marL="0" indent="0">
              <a:lnSpc>
                <a:spcPct val="150000"/>
              </a:lnSpc>
              <a:buNone/>
              <a:defRPr sz="1600"/>
            </a:lvl2pPr>
            <a:lvl3pPr marL="287338" indent="-287338">
              <a:defRPr sz="1600"/>
            </a:lvl3pPr>
          </a:lstStyle>
          <a:p>
            <a:pPr lvl="1"/>
            <a:r>
              <a:rPr lang="en-US" noProof="0"/>
              <a:t>Click to add text</a:t>
            </a:r>
          </a:p>
          <a:p>
            <a:pPr lvl="2"/>
            <a:r>
              <a:rPr lang="en-US" noProof="0"/>
              <a:t>Second level</a:t>
            </a:r>
          </a:p>
          <a:p>
            <a:pPr lvl="1"/>
            <a:endParaRPr lang="en-US" noProof="0"/>
          </a:p>
          <a:p>
            <a:pPr lvl="1"/>
            <a:endParaRPr lang="en-US" noProof="0"/>
          </a:p>
        </p:txBody>
      </p:sp>
      <p:sp>
        <p:nvSpPr>
          <p:cNvPr id="2" name="Footer Placeholder 1">
            <a:extLst>
              <a:ext uri="{FF2B5EF4-FFF2-40B4-BE49-F238E27FC236}">
                <a16:creationId xmlns:a16="http://schemas.microsoft.com/office/drawing/2014/main" id="{B8D49C1D-8B0E-1BD4-61F5-F8E3EF4993DB}"/>
              </a:ext>
              <a:ext uri="{C183D7F6-B498-43B3-948B-1728B52AA6E4}">
                <adec:decorative xmlns:adec="http://schemas.microsoft.com/office/drawing/2017/decorative" val="1"/>
              </a:ext>
            </a:extLst>
          </p:cNvPr>
          <p:cNvSpPr>
            <a:spLocks noGrp="1"/>
          </p:cNvSpPr>
          <p:nvPr>
            <p:ph type="ftr" sz="quarter" idx="30"/>
          </p:nvPr>
        </p:nvSpPr>
        <p:spPr/>
        <p:txBody>
          <a:bodyPr/>
          <a:lstStyle/>
          <a:p>
            <a:endParaRPr lang="en-US" noProof="0"/>
          </a:p>
        </p:txBody>
      </p:sp>
      <p:sp>
        <p:nvSpPr>
          <p:cNvPr id="12" name="Slide Number Placeholder 11">
            <a:extLst>
              <a:ext uri="{FF2B5EF4-FFF2-40B4-BE49-F238E27FC236}">
                <a16:creationId xmlns:a16="http://schemas.microsoft.com/office/drawing/2014/main" id="{34A65B4A-1014-D76A-81D8-0C8244F33ADB}"/>
              </a:ext>
              <a:ext uri="{C183D7F6-B498-43B3-948B-1728B52AA6E4}">
                <adec:decorative xmlns:adec="http://schemas.microsoft.com/office/drawing/2017/decorative" val="1"/>
              </a:ext>
            </a:extLst>
          </p:cNvPr>
          <p:cNvSpPr>
            <a:spLocks noGrp="1"/>
          </p:cNvSpPr>
          <p:nvPr>
            <p:ph type="sldNum" sz="quarter" idx="29"/>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32456954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image right+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0E22E1-2CCF-9AA7-4663-E0C5B011C1A9}"/>
              </a:ext>
            </a:extLst>
          </p:cNvPr>
          <p:cNvSpPr>
            <a:spLocks noGrp="1"/>
          </p:cNvSpPr>
          <p:nvPr>
            <p:ph type="title" hasCustomPrompt="1"/>
          </p:nvPr>
        </p:nvSpPr>
        <p:spPr>
          <a:xfrm>
            <a:off x="5969000" y="2225674"/>
            <a:ext cx="5457712" cy="532765"/>
          </a:xfrm>
        </p:spPr>
        <p:txBody>
          <a:bodyPr/>
          <a:lstStyle>
            <a:lvl1pPr>
              <a:defRPr sz="2800" b="1">
                <a:latin typeface="+mn-lt"/>
              </a:defRPr>
            </a:lvl1pPr>
          </a:lstStyle>
          <a:p>
            <a:r>
              <a:rPr lang="en-US" dirty="0"/>
              <a:t>Topic</a:t>
            </a:r>
          </a:p>
        </p:txBody>
      </p:sp>
      <p:sp>
        <p:nvSpPr>
          <p:cNvPr id="4" name="Picture Placeholder 13">
            <a:extLst>
              <a:ext uri="{FF2B5EF4-FFF2-40B4-BE49-F238E27FC236}">
                <a16:creationId xmlns:a16="http://schemas.microsoft.com/office/drawing/2014/main" id="{233476EF-1805-8FE0-DDC1-7F11FBE28A5E}"/>
              </a:ext>
            </a:extLst>
          </p:cNvPr>
          <p:cNvSpPr>
            <a:spLocks noGrp="1" noChangeAspect="1"/>
          </p:cNvSpPr>
          <p:nvPr>
            <p:ph type="pic" sz="quarter" idx="16"/>
          </p:nvPr>
        </p:nvSpPr>
        <p:spPr>
          <a:xfrm>
            <a:off x="766763" y="765174"/>
            <a:ext cx="4680000" cy="5327651"/>
          </a:xfrm>
          <a:custGeom>
            <a:avLst/>
            <a:gdLst>
              <a:gd name="connsiteX0" fmla="*/ 0 w 5308600"/>
              <a:gd name="connsiteY0" fmla="*/ 0 h 5295900"/>
              <a:gd name="connsiteX1" fmla="*/ 5308600 w 5308600"/>
              <a:gd name="connsiteY1" fmla="*/ 0 h 5295900"/>
              <a:gd name="connsiteX2" fmla="*/ 5308600 w 5308600"/>
              <a:gd name="connsiteY2" fmla="*/ 5295900 h 5295900"/>
              <a:gd name="connsiteX3" fmla="*/ 1771200 w 5308600"/>
              <a:gd name="connsiteY3" fmla="*/ 5289553 h 5295900"/>
              <a:gd name="connsiteX4" fmla="*/ 1771200 w 5308600"/>
              <a:gd name="connsiteY4" fmla="*/ 3524700 h 5295900"/>
              <a:gd name="connsiteX5" fmla="*/ 0 w 5308600"/>
              <a:gd name="connsiteY5" fmla="*/ 35247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8600" h="5295900">
                <a:moveTo>
                  <a:pt x="0" y="0"/>
                </a:moveTo>
                <a:lnTo>
                  <a:pt x="5308600" y="0"/>
                </a:lnTo>
                <a:lnTo>
                  <a:pt x="5308600" y="5295900"/>
                </a:lnTo>
                <a:lnTo>
                  <a:pt x="1771200" y="5289553"/>
                </a:lnTo>
                <a:lnTo>
                  <a:pt x="1771200" y="3524700"/>
                </a:lnTo>
                <a:lnTo>
                  <a:pt x="0" y="3524700"/>
                </a:lnTo>
                <a:close/>
              </a:path>
            </a:pathLst>
          </a:custGeom>
        </p:spPr>
        <p:txBody>
          <a:bodyPr wrap="square">
            <a:noAutofit/>
          </a:bodyPr>
          <a:lstStyle>
            <a:lvl1pPr marL="0" indent="0">
              <a:buNone/>
              <a:defRPr/>
            </a:lvl1pPr>
          </a:lstStyle>
          <a:p>
            <a:r>
              <a:rPr lang="en-US"/>
              <a:t>Click icon to add picture</a:t>
            </a:r>
            <a:endParaRPr lang="en-GB" dirty="0"/>
          </a:p>
        </p:txBody>
      </p:sp>
      <p:sp>
        <p:nvSpPr>
          <p:cNvPr id="8" name="Freeform 7" descr="CGI cornerstone">
            <a:extLst>
              <a:ext uri="{FF2B5EF4-FFF2-40B4-BE49-F238E27FC236}">
                <a16:creationId xmlns:a16="http://schemas.microsoft.com/office/drawing/2014/main" id="{6BD06A5F-8F7A-8C67-4373-A99C55B2D8E6}"/>
              </a:ext>
              <a:ext uri="{C183D7F6-B498-43B3-948B-1728B52AA6E4}">
                <adec:decorative xmlns:adec="http://schemas.microsoft.com/office/drawing/2017/decorative" val="0"/>
              </a:ext>
            </a:extLst>
          </p:cNvPr>
          <p:cNvSpPr>
            <a:spLocks/>
          </p:cNvSpPr>
          <p:nvPr userDrawn="1"/>
        </p:nvSpPr>
        <p:spPr bwMode="auto">
          <a:xfrm rot="16200000" flipH="1">
            <a:off x="656442" y="4440407"/>
            <a:ext cx="1785600" cy="1564956"/>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9" name="Text Placeholder 8">
            <a:extLst>
              <a:ext uri="{FF2B5EF4-FFF2-40B4-BE49-F238E27FC236}">
                <a16:creationId xmlns:a16="http://schemas.microsoft.com/office/drawing/2014/main" id="{4BE222F0-29E6-AE21-FDE6-1570F134ED7B}"/>
              </a:ext>
            </a:extLst>
          </p:cNvPr>
          <p:cNvSpPr>
            <a:spLocks noGrp="1"/>
          </p:cNvSpPr>
          <p:nvPr>
            <p:ph type="body" sz="quarter" idx="22" hasCustomPrompt="1"/>
          </p:nvPr>
        </p:nvSpPr>
        <p:spPr>
          <a:xfrm>
            <a:off x="5969000" y="1715642"/>
            <a:ext cx="5454904" cy="307777"/>
          </a:xfrm>
        </p:spPr>
        <p:txBody>
          <a:bodyPr>
            <a:spAutoFit/>
          </a:bodyPr>
          <a:lstStyle>
            <a:lvl1pPr>
              <a:defRPr sz="2000">
                <a:solidFill>
                  <a:schemeClr val="tx1">
                    <a:lumMod val="50000"/>
                    <a:lumOff val="50000"/>
                  </a:schemeClr>
                </a:solidFill>
              </a:defRPr>
            </a:lvl1pPr>
          </a:lstStyle>
          <a:p>
            <a:pPr lvl="0"/>
            <a:r>
              <a:rPr lang="en-US" dirty="0"/>
              <a:t>00:00 AM – 00:00 AM</a:t>
            </a:r>
          </a:p>
        </p:txBody>
      </p:sp>
      <p:sp>
        <p:nvSpPr>
          <p:cNvPr id="12" name="Text Placeholder 11">
            <a:extLst>
              <a:ext uri="{FF2B5EF4-FFF2-40B4-BE49-F238E27FC236}">
                <a16:creationId xmlns:a16="http://schemas.microsoft.com/office/drawing/2014/main" id="{8565B5BB-6CCB-4525-EB5C-382E89463A12}"/>
              </a:ext>
            </a:extLst>
          </p:cNvPr>
          <p:cNvSpPr>
            <a:spLocks noGrp="1"/>
          </p:cNvSpPr>
          <p:nvPr>
            <p:ph type="body" sz="quarter" idx="23" hasCustomPrompt="1"/>
          </p:nvPr>
        </p:nvSpPr>
        <p:spPr>
          <a:xfrm>
            <a:off x="5968999" y="5030832"/>
            <a:ext cx="5454903" cy="369332"/>
          </a:xfrm>
        </p:spPr>
        <p:txBody>
          <a:bodyPr anchor="b">
            <a:spAutoFit/>
          </a:bodyPr>
          <a:lstStyle>
            <a:lvl1pPr>
              <a:defRPr sz="2400" b="1">
                <a:latin typeface="+mn-lt"/>
              </a:defRPr>
            </a:lvl1pPr>
          </a:lstStyle>
          <a:p>
            <a:pPr lvl="0"/>
            <a:r>
              <a:rPr lang="en-US" dirty="0"/>
              <a:t>Name</a:t>
            </a:r>
          </a:p>
        </p:txBody>
      </p:sp>
      <p:sp>
        <p:nvSpPr>
          <p:cNvPr id="13" name="Text Placeholder 11">
            <a:extLst>
              <a:ext uri="{FF2B5EF4-FFF2-40B4-BE49-F238E27FC236}">
                <a16:creationId xmlns:a16="http://schemas.microsoft.com/office/drawing/2014/main" id="{D428436D-576A-6E83-3714-3E66F7411AEB}"/>
              </a:ext>
            </a:extLst>
          </p:cNvPr>
          <p:cNvSpPr>
            <a:spLocks noGrp="1"/>
          </p:cNvSpPr>
          <p:nvPr>
            <p:ph type="body" sz="quarter" idx="24" hasCustomPrompt="1"/>
          </p:nvPr>
        </p:nvSpPr>
        <p:spPr>
          <a:xfrm>
            <a:off x="5968999" y="5536262"/>
            <a:ext cx="5454903" cy="246221"/>
          </a:xfrm>
        </p:spPr>
        <p:txBody>
          <a:bodyPr>
            <a:spAutoFit/>
          </a:bodyPr>
          <a:lstStyle>
            <a:lvl1pPr>
              <a:defRPr sz="1600"/>
            </a:lvl1pPr>
          </a:lstStyle>
          <a:p>
            <a:pPr lvl="0"/>
            <a:r>
              <a:rPr lang="en-US" dirty="0"/>
              <a:t>Designation</a:t>
            </a:r>
          </a:p>
        </p:txBody>
      </p:sp>
      <p:grpSp>
        <p:nvGrpSpPr>
          <p:cNvPr id="14" name="Group 13">
            <a:extLst>
              <a:ext uri="{FF2B5EF4-FFF2-40B4-BE49-F238E27FC236}">
                <a16:creationId xmlns:a16="http://schemas.microsoft.com/office/drawing/2014/main" id="{708C7C10-8A58-BE16-687A-AE7FE2EFA377}"/>
              </a:ext>
            </a:extLst>
          </p:cNvPr>
          <p:cNvGrpSpPr/>
          <p:nvPr userDrawn="1"/>
        </p:nvGrpSpPr>
        <p:grpSpPr>
          <a:xfrm>
            <a:off x="5968999" y="765174"/>
            <a:ext cx="4294268" cy="546035"/>
            <a:chOff x="-4581908" y="786450"/>
            <a:chExt cx="3296090" cy="419112"/>
          </a:xfrm>
        </p:grpSpPr>
        <p:pic>
          <p:nvPicPr>
            <p:cNvPr id="15" name="Picture 14" descr="A red letters on a black background&#10;&#10;Description automatically generated">
              <a:extLst>
                <a:ext uri="{FF2B5EF4-FFF2-40B4-BE49-F238E27FC236}">
                  <a16:creationId xmlns:a16="http://schemas.microsoft.com/office/drawing/2014/main" id="{D0DAC339-6780-ED9A-0749-F164F9827B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1908" y="828037"/>
              <a:ext cx="721922" cy="335938"/>
            </a:xfrm>
            <a:prstGeom prst="rect">
              <a:avLst/>
            </a:prstGeom>
          </p:spPr>
        </p:pic>
        <p:pic>
          <p:nvPicPr>
            <p:cNvPr id="16" name="Picture 15" descr="A black and grey logo&#10;&#10;Description automatically generated">
              <a:extLst>
                <a:ext uri="{FF2B5EF4-FFF2-40B4-BE49-F238E27FC236}">
                  <a16:creationId xmlns:a16="http://schemas.microsoft.com/office/drawing/2014/main" id="{6FD10E19-BCC8-CF66-3309-193777D89B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6824" y="828037"/>
              <a:ext cx="1577988" cy="335938"/>
            </a:xfrm>
            <a:prstGeom prst="rect">
              <a:avLst/>
            </a:prstGeom>
          </p:spPr>
        </p:pic>
        <p:cxnSp>
          <p:nvCxnSpPr>
            <p:cNvPr id="17" name="Straight Connector 16">
              <a:extLst>
                <a:ext uri="{FF2B5EF4-FFF2-40B4-BE49-F238E27FC236}">
                  <a16:creationId xmlns:a16="http://schemas.microsoft.com/office/drawing/2014/main" id="{D59DD954-CED0-159E-AD74-659D81D3BC70}"/>
                </a:ext>
              </a:extLst>
            </p:cNvPr>
            <p:cNvCxnSpPr>
              <a:cxnSpLocks/>
            </p:cNvCxnSpPr>
            <p:nvPr/>
          </p:nvCxnSpPr>
          <p:spPr bwMode="gray">
            <a:xfrm>
              <a:off x="-371340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pic>
          <p:nvPicPr>
            <p:cNvPr id="18" name="Picture 17" descr="A blue and pink spiral&#10;&#10;AI-generated content may be incorrect.">
              <a:extLst>
                <a:ext uri="{FF2B5EF4-FFF2-40B4-BE49-F238E27FC236}">
                  <a16:creationId xmlns:a16="http://schemas.microsoft.com/office/drawing/2014/main" id="{3AC46A0C-4027-9984-F03C-7B0489F3F94E}"/>
                </a:ext>
              </a:extLst>
            </p:cNvPr>
            <p:cNvPicPr>
              <a:picLocks noChangeAspect="1"/>
            </p:cNvPicPr>
            <p:nvPr/>
          </p:nvPicPr>
          <p:blipFill>
            <a:blip r:embed="rId4"/>
            <a:srcRect l="18112" t="14337" r="39092" b="16558"/>
            <a:stretch/>
          </p:blipFill>
          <p:spPr>
            <a:xfrm>
              <a:off x="-1676157" y="786450"/>
              <a:ext cx="390339" cy="419112"/>
            </a:xfrm>
            <a:prstGeom prst="rect">
              <a:avLst/>
            </a:prstGeom>
          </p:spPr>
        </p:pic>
        <p:cxnSp>
          <p:nvCxnSpPr>
            <p:cNvPr id="19" name="Straight Connector 18">
              <a:extLst>
                <a:ext uri="{FF2B5EF4-FFF2-40B4-BE49-F238E27FC236}">
                  <a16:creationId xmlns:a16="http://schemas.microsoft.com/office/drawing/2014/main" id="{6BCCA1F6-A879-B78E-7C64-0FB77E780B94}"/>
                </a:ext>
              </a:extLst>
            </p:cNvPr>
            <p:cNvCxnSpPr>
              <a:cxnSpLocks/>
            </p:cNvCxnSpPr>
            <p:nvPr/>
          </p:nvCxnSpPr>
          <p:spPr bwMode="gray">
            <a:xfrm>
              <a:off x="-184225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grpSp>
      <p:sp>
        <p:nvSpPr>
          <p:cNvPr id="20" name="Text Placeholder 11">
            <a:extLst>
              <a:ext uri="{FF2B5EF4-FFF2-40B4-BE49-F238E27FC236}">
                <a16:creationId xmlns:a16="http://schemas.microsoft.com/office/drawing/2014/main" id="{7A12E3CC-EBD8-99C9-6976-D3461519CC78}"/>
              </a:ext>
            </a:extLst>
          </p:cNvPr>
          <p:cNvSpPr>
            <a:spLocks noGrp="1"/>
          </p:cNvSpPr>
          <p:nvPr>
            <p:ph type="body" sz="quarter" idx="25" hasCustomPrompt="1"/>
          </p:nvPr>
        </p:nvSpPr>
        <p:spPr>
          <a:xfrm>
            <a:off x="5968999" y="5846604"/>
            <a:ext cx="5454903" cy="246221"/>
          </a:xfrm>
        </p:spPr>
        <p:txBody>
          <a:bodyPr>
            <a:spAutoFit/>
          </a:bodyPr>
          <a:lstStyle>
            <a:lvl1pPr>
              <a:defRPr sz="1600"/>
            </a:lvl1pPr>
          </a:lstStyle>
          <a:p>
            <a:pPr lvl="0"/>
            <a:r>
              <a:rPr lang="en-US" dirty="0"/>
              <a:t>Company</a:t>
            </a:r>
          </a:p>
        </p:txBody>
      </p:sp>
    </p:spTree>
    <p:extLst>
      <p:ext uri="{BB962C8B-B14F-4D97-AF65-F5344CB8AC3E}">
        <p14:creationId xmlns:p14="http://schemas.microsoft.com/office/powerpoint/2010/main" val="376775744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arge image right+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0E22E1-2CCF-9AA7-4663-E0C5B011C1A9}"/>
              </a:ext>
            </a:extLst>
          </p:cNvPr>
          <p:cNvSpPr>
            <a:spLocks noGrp="1"/>
          </p:cNvSpPr>
          <p:nvPr>
            <p:ph type="title" hasCustomPrompt="1"/>
          </p:nvPr>
        </p:nvSpPr>
        <p:spPr>
          <a:xfrm>
            <a:off x="5664044" y="1278911"/>
            <a:ext cx="5762668" cy="532765"/>
          </a:xfrm>
        </p:spPr>
        <p:txBody>
          <a:bodyPr/>
          <a:lstStyle>
            <a:lvl1pPr>
              <a:defRPr sz="2600" b="1">
                <a:latin typeface="+mn-lt"/>
              </a:defRPr>
            </a:lvl1pPr>
          </a:lstStyle>
          <a:p>
            <a:r>
              <a:rPr lang="en-US" dirty="0"/>
              <a:t>Topic</a:t>
            </a:r>
          </a:p>
        </p:txBody>
      </p:sp>
      <p:sp>
        <p:nvSpPr>
          <p:cNvPr id="4" name="Picture Placeholder 13">
            <a:extLst>
              <a:ext uri="{FF2B5EF4-FFF2-40B4-BE49-F238E27FC236}">
                <a16:creationId xmlns:a16="http://schemas.microsoft.com/office/drawing/2014/main" id="{233476EF-1805-8FE0-DDC1-7F11FBE28A5E}"/>
              </a:ext>
            </a:extLst>
          </p:cNvPr>
          <p:cNvSpPr>
            <a:spLocks noGrp="1" noChangeAspect="1"/>
          </p:cNvSpPr>
          <p:nvPr>
            <p:ph type="pic" sz="quarter" idx="16"/>
          </p:nvPr>
        </p:nvSpPr>
        <p:spPr>
          <a:xfrm>
            <a:off x="766763" y="1278911"/>
            <a:ext cx="4579935" cy="4813914"/>
          </a:xfrm>
          <a:custGeom>
            <a:avLst/>
            <a:gdLst>
              <a:gd name="connsiteX0" fmla="*/ 0 w 5308600"/>
              <a:gd name="connsiteY0" fmla="*/ 0 h 5295900"/>
              <a:gd name="connsiteX1" fmla="*/ 5308600 w 5308600"/>
              <a:gd name="connsiteY1" fmla="*/ 0 h 5295900"/>
              <a:gd name="connsiteX2" fmla="*/ 5308600 w 5308600"/>
              <a:gd name="connsiteY2" fmla="*/ 5295900 h 5295900"/>
              <a:gd name="connsiteX3" fmla="*/ 1771200 w 5308600"/>
              <a:gd name="connsiteY3" fmla="*/ 5289553 h 5295900"/>
              <a:gd name="connsiteX4" fmla="*/ 1771200 w 5308600"/>
              <a:gd name="connsiteY4" fmla="*/ 3524700 h 5295900"/>
              <a:gd name="connsiteX5" fmla="*/ 0 w 5308600"/>
              <a:gd name="connsiteY5" fmla="*/ 35247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8600" h="5295900">
                <a:moveTo>
                  <a:pt x="0" y="0"/>
                </a:moveTo>
                <a:lnTo>
                  <a:pt x="5308600" y="0"/>
                </a:lnTo>
                <a:lnTo>
                  <a:pt x="5308600" y="5295900"/>
                </a:lnTo>
                <a:lnTo>
                  <a:pt x="1771200" y="5289553"/>
                </a:lnTo>
                <a:lnTo>
                  <a:pt x="1771200" y="3524700"/>
                </a:lnTo>
                <a:lnTo>
                  <a:pt x="0" y="3524700"/>
                </a:lnTo>
                <a:close/>
              </a:path>
            </a:pathLst>
          </a:custGeom>
        </p:spPr>
        <p:txBody>
          <a:bodyPr wrap="square">
            <a:noAutofit/>
          </a:bodyPr>
          <a:lstStyle>
            <a:lvl1pPr marL="0" indent="0">
              <a:buNone/>
              <a:defRPr/>
            </a:lvl1pPr>
          </a:lstStyle>
          <a:p>
            <a:r>
              <a:rPr lang="en-US" dirty="0"/>
              <a:t>Click icon to add picture</a:t>
            </a:r>
            <a:endParaRPr lang="en-GB" dirty="0"/>
          </a:p>
        </p:txBody>
      </p:sp>
      <p:sp>
        <p:nvSpPr>
          <p:cNvPr id="8" name="Freeform 7" descr="CGI cornerstone">
            <a:extLst>
              <a:ext uri="{FF2B5EF4-FFF2-40B4-BE49-F238E27FC236}">
                <a16:creationId xmlns:a16="http://schemas.microsoft.com/office/drawing/2014/main" id="{6BD06A5F-8F7A-8C67-4373-A99C55B2D8E6}"/>
              </a:ext>
              <a:ext uri="{C183D7F6-B498-43B3-948B-1728B52AA6E4}">
                <adec:decorative xmlns:adec="http://schemas.microsoft.com/office/drawing/2017/decorative" val="0"/>
              </a:ext>
            </a:extLst>
          </p:cNvPr>
          <p:cNvSpPr>
            <a:spLocks/>
          </p:cNvSpPr>
          <p:nvPr userDrawn="1"/>
        </p:nvSpPr>
        <p:spPr bwMode="auto">
          <a:xfrm rot="16200000" flipH="1">
            <a:off x="719614" y="4542950"/>
            <a:ext cx="1619885" cy="1525586"/>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9" name="Text Placeholder 8">
            <a:extLst>
              <a:ext uri="{FF2B5EF4-FFF2-40B4-BE49-F238E27FC236}">
                <a16:creationId xmlns:a16="http://schemas.microsoft.com/office/drawing/2014/main" id="{4BE222F0-29E6-AE21-FDE6-1570F134ED7B}"/>
              </a:ext>
            </a:extLst>
          </p:cNvPr>
          <p:cNvSpPr>
            <a:spLocks noGrp="1"/>
          </p:cNvSpPr>
          <p:nvPr>
            <p:ph type="body" sz="quarter" idx="22" hasCustomPrompt="1"/>
          </p:nvPr>
        </p:nvSpPr>
        <p:spPr>
          <a:xfrm>
            <a:off x="5664201" y="755815"/>
            <a:ext cx="5759703" cy="307777"/>
          </a:xfrm>
        </p:spPr>
        <p:txBody>
          <a:bodyPr wrap="square" anchor="b">
            <a:spAutoFit/>
          </a:bodyPr>
          <a:lstStyle>
            <a:lvl1pPr>
              <a:defRPr sz="2000">
                <a:solidFill>
                  <a:schemeClr val="tx1">
                    <a:lumMod val="50000"/>
                    <a:lumOff val="50000"/>
                  </a:schemeClr>
                </a:solidFill>
              </a:defRPr>
            </a:lvl1pPr>
          </a:lstStyle>
          <a:p>
            <a:pPr lvl="0"/>
            <a:r>
              <a:rPr lang="en-US" dirty="0"/>
              <a:t>00:00 AM – 00:00 AM</a:t>
            </a:r>
          </a:p>
        </p:txBody>
      </p:sp>
      <p:sp>
        <p:nvSpPr>
          <p:cNvPr id="12" name="Text Placeholder 11">
            <a:extLst>
              <a:ext uri="{FF2B5EF4-FFF2-40B4-BE49-F238E27FC236}">
                <a16:creationId xmlns:a16="http://schemas.microsoft.com/office/drawing/2014/main" id="{8565B5BB-6CCB-4525-EB5C-382E89463A12}"/>
              </a:ext>
            </a:extLst>
          </p:cNvPr>
          <p:cNvSpPr>
            <a:spLocks noGrp="1"/>
          </p:cNvSpPr>
          <p:nvPr>
            <p:ph type="body" sz="quarter" idx="23" hasCustomPrompt="1"/>
          </p:nvPr>
        </p:nvSpPr>
        <p:spPr>
          <a:xfrm>
            <a:off x="5664201" y="5044802"/>
            <a:ext cx="5759702" cy="369332"/>
          </a:xfrm>
        </p:spPr>
        <p:txBody>
          <a:bodyPr wrap="square" anchor="b">
            <a:spAutoFit/>
          </a:bodyPr>
          <a:lstStyle>
            <a:lvl1pPr>
              <a:defRPr sz="2400" b="1">
                <a:latin typeface="+mn-lt"/>
              </a:defRPr>
            </a:lvl1pPr>
          </a:lstStyle>
          <a:p>
            <a:pPr lvl="0"/>
            <a:r>
              <a:rPr lang="en-US" dirty="0"/>
              <a:t>Name</a:t>
            </a:r>
          </a:p>
        </p:txBody>
      </p:sp>
      <p:sp>
        <p:nvSpPr>
          <p:cNvPr id="13" name="Text Placeholder 11">
            <a:extLst>
              <a:ext uri="{FF2B5EF4-FFF2-40B4-BE49-F238E27FC236}">
                <a16:creationId xmlns:a16="http://schemas.microsoft.com/office/drawing/2014/main" id="{D428436D-576A-6E83-3714-3E66F7411AEB}"/>
              </a:ext>
            </a:extLst>
          </p:cNvPr>
          <p:cNvSpPr>
            <a:spLocks noGrp="1"/>
          </p:cNvSpPr>
          <p:nvPr>
            <p:ph type="body" sz="quarter" idx="24" hasCustomPrompt="1"/>
          </p:nvPr>
        </p:nvSpPr>
        <p:spPr>
          <a:xfrm>
            <a:off x="5664201" y="5536262"/>
            <a:ext cx="5759702" cy="246221"/>
          </a:xfrm>
        </p:spPr>
        <p:txBody>
          <a:bodyPr wrap="square">
            <a:spAutoFit/>
          </a:bodyPr>
          <a:lstStyle>
            <a:lvl1pPr>
              <a:defRPr sz="1600"/>
            </a:lvl1pPr>
          </a:lstStyle>
          <a:p>
            <a:pPr lvl="0"/>
            <a:r>
              <a:rPr lang="en-US" dirty="0"/>
              <a:t>Designation</a:t>
            </a:r>
          </a:p>
        </p:txBody>
      </p:sp>
      <p:grpSp>
        <p:nvGrpSpPr>
          <p:cNvPr id="14" name="Group 13">
            <a:extLst>
              <a:ext uri="{FF2B5EF4-FFF2-40B4-BE49-F238E27FC236}">
                <a16:creationId xmlns:a16="http://schemas.microsoft.com/office/drawing/2014/main" id="{708C7C10-8A58-BE16-687A-AE7FE2EFA377}"/>
              </a:ext>
            </a:extLst>
          </p:cNvPr>
          <p:cNvGrpSpPr/>
          <p:nvPr userDrawn="1"/>
        </p:nvGrpSpPr>
        <p:grpSpPr>
          <a:xfrm>
            <a:off x="766763" y="517557"/>
            <a:ext cx="4294268" cy="546035"/>
            <a:chOff x="-4581908" y="786450"/>
            <a:chExt cx="3296090" cy="419112"/>
          </a:xfrm>
        </p:grpSpPr>
        <p:pic>
          <p:nvPicPr>
            <p:cNvPr id="15" name="Picture 14" descr="A red letters on a black background&#10;&#10;Description automatically generated">
              <a:extLst>
                <a:ext uri="{FF2B5EF4-FFF2-40B4-BE49-F238E27FC236}">
                  <a16:creationId xmlns:a16="http://schemas.microsoft.com/office/drawing/2014/main" id="{D0DAC339-6780-ED9A-0749-F164F9827B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1908" y="828037"/>
              <a:ext cx="721922" cy="335938"/>
            </a:xfrm>
            <a:prstGeom prst="rect">
              <a:avLst/>
            </a:prstGeom>
          </p:spPr>
        </p:pic>
        <p:pic>
          <p:nvPicPr>
            <p:cNvPr id="16" name="Picture 15" descr="A black and grey logo&#10;&#10;Description automatically generated">
              <a:extLst>
                <a:ext uri="{FF2B5EF4-FFF2-40B4-BE49-F238E27FC236}">
                  <a16:creationId xmlns:a16="http://schemas.microsoft.com/office/drawing/2014/main" id="{6FD10E19-BCC8-CF66-3309-193777D89B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6824" y="828037"/>
              <a:ext cx="1577988" cy="335938"/>
            </a:xfrm>
            <a:prstGeom prst="rect">
              <a:avLst/>
            </a:prstGeom>
          </p:spPr>
        </p:pic>
        <p:cxnSp>
          <p:nvCxnSpPr>
            <p:cNvPr id="17" name="Straight Connector 16">
              <a:extLst>
                <a:ext uri="{FF2B5EF4-FFF2-40B4-BE49-F238E27FC236}">
                  <a16:creationId xmlns:a16="http://schemas.microsoft.com/office/drawing/2014/main" id="{D59DD954-CED0-159E-AD74-659D81D3BC70}"/>
                </a:ext>
              </a:extLst>
            </p:cNvPr>
            <p:cNvCxnSpPr>
              <a:cxnSpLocks/>
            </p:cNvCxnSpPr>
            <p:nvPr/>
          </p:nvCxnSpPr>
          <p:spPr bwMode="gray">
            <a:xfrm>
              <a:off x="-371340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pic>
          <p:nvPicPr>
            <p:cNvPr id="18" name="Picture 17" descr="A blue and pink spiral&#10;&#10;AI-generated content may be incorrect.">
              <a:extLst>
                <a:ext uri="{FF2B5EF4-FFF2-40B4-BE49-F238E27FC236}">
                  <a16:creationId xmlns:a16="http://schemas.microsoft.com/office/drawing/2014/main" id="{3AC46A0C-4027-9984-F03C-7B0489F3F94E}"/>
                </a:ext>
              </a:extLst>
            </p:cNvPr>
            <p:cNvPicPr>
              <a:picLocks noChangeAspect="1"/>
            </p:cNvPicPr>
            <p:nvPr/>
          </p:nvPicPr>
          <p:blipFill>
            <a:blip r:embed="rId4"/>
            <a:srcRect l="18112" t="14337" r="39092" b="16558"/>
            <a:stretch/>
          </p:blipFill>
          <p:spPr>
            <a:xfrm>
              <a:off x="-1676157" y="786450"/>
              <a:ext cx="390339" cy="419112"/>
            </a:xfrm>
            <a:prstGeom prst="rect">
              <a:avLst/>
            </a:prstGeom>
          </p:spPr>
        </p:pic>
        <p:cxnSp>
          <p:nvCxnSpPr>
            <p:cNvPr id="19" name="Straight Connector 18">
              <a:extLst>
                <a:ext uri="{FF2B5EF4-FFF2-40B4-BE49-F238E27FC236}">
                  <a16:creationId xmlns:a16="http://schemas.microsoft.com/office/drawing/2014/main" id="{6BCCA1F6-A879-B78E-7C64-0FB77E780B94}"/>
                </a:ext>
              </a:extLst>
            </p:cNvPr>
            <p:cNvCxnSpPr>
              <a:cxnSpLocks/>
            </p:cNvCxnSpPr>
            <p:nvPr/>
          </p:nvCxnSpPr>
          <p:spPr bwMode="gray">
            <a:xfrm>
              <a:off x="-184225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grpSp>
      <p:sp>
        <p:nvSpPr>
          <p:cNvPr id="7" name="Text Placeholder 11">
            <a:extLst>
              <a:ext uri="{FF2B5EF4-FFF2-40B4-BE49-F238E27FC236}">
                <a16:creationId xmlns:a16="http://schemas.microsoft.com/office/drawing/2014/main" id="{E18A4F92-E760-F43D-7BE9-C44278C19880}"/>
              </a:ext>
            </a:extLst>
          </p:cNvPr>
          <p:cNvSpPr>
            <a:spLocks noGrp="1"/>
          </p:cNvSpPr>
          <p:nvPr>
            <p:ph type="body" sz="quarter" idx="25" hasCustomPrompt="1"/>
          </p:nvPr>
        </p:nvSpPr>
        <p:spPr>
          <a:xfrm>
            <a:off x="5664201" y="3190798"/>
            <a:ext cx="5759702" cy="200055"/>
          </a:xfrm>
        </p:spPr>
        <p:txBody>
          <a:bodyPr wrap="square">
            <a:spAutoFit/>
          </a:bodyPr>
          <a:lstStyle>
            <a:lvl1pPr>
              <a:defRPr sz="1300"/>
            </a:lvl1pPr>
          </a:lstStyle>
          <a:p>
            <a:pPr lvl="0"/>
            <a:r>
              <a:rPr lang="en-US" dirty="0"/>
              <a:t>Short Intro</a:t>
            </a:r>
          </a:p>
        </p:txBody>
      </p:sp>
      <p:cxnSp>
        <p:nvCxnSpPr>
          <p:cNvPr id="11" name="Straight Connector 10">
            <a:extLst>
              <a:ext uri="{FF2B5EF4-FFF2-40B4-BE49-F238E27FC236}">
                <a16:creationId xmlns:a16="http://schemas.microsoft.com/office/drawing/2014/main" id="{EA27A02C-98F6-C952-9C64-5C8734A0BD9B}"/>
              </a:ext>
            </a:extLst>
          </p:cNvPr>
          <p:cNvCxnSpPr>
            <a:cxnSpLocks/>
          </p:cNvCxnSpPr>
          <p:nvPr userDrawn="1"/>
        </p:nvCxnSpPr>
        <p:spPr bwMode="gray">
          <a:xfrm>
            <a:off x="5664201" y="3110788"/>
            <a:ext cx="5759702" cy="0"/>
          </a:xfrm>
          <a:prstGeom prst="line">
            <a:avLst/>
          </a:prstGeom>
          <a:noFill/>
          <a:ln w="76200">
            <a:gradFill flip="none" rotWithShape="1">
              <a:gsLst>
                <a:gs pos="0">
                  <a:schemeClr val="accent4"/>
                </a:gs>
                <a:gs pos="52000">
                  <a:srgbClr val="A82465"/>
                </a:gs>
                <a:gs pos="100000">
                  <a:schemeClr val="accent1"/>
                </a:gs>
              </a:gsLst>
              <a:lin ang="10800000" scaled="1"/>
              <a:tileRect/>
            </a:gradFill>
            <a:round/>
            <a:headEnd/>
            <a:tailEnd/>
          </a:ln>
          <a:effectLst/>
        </p:spPr>
      </p:cxnSp>
      <p:sp>
        <p:nvSpPr>
          <p:cNvPr id="20" name="Text Placeholder 11">
            <a:extLst>
              <a:ext uri="{FF2B5EF4-FFF2-40B4-BE49-F238E27FC236}">
                <a16:creationId xmlns:a16="http://schemas.microsoft.com/office/drawing/2014/main" id="{3936693B-44E7-240B-480D-CB80BBC315E9}"/>
              </a:ext>
            </a:extLst>
          </p:cNvPr>
          <p:cNvSpPr>
            <a:spLocks noGrp="1"/>
          </p:cNvSpPr>
          <p:nvPr>
            <p:ph type="body" sz="quarter" idx="26" hasCustomPrompt="1"/>
          </p:nvPr>
        </p:nvSpPr>
        <p:spPr>
          <a:xfrm>
            <a:off x="5661235" y="5846604"/>
            <a:ext cx="5762667" cy="246221"/>
          </a:xfrm>
        </p:spPr>
        <p:txBody>
          <a:bodyPr wrap="square">
            <a:spAutoFit/>
          </a:bodyPr>
          <a:lstStyle>
            <a:lvl1pPr>
              <a:defRPr sz="1600"/>
            </a:lvl1pPr>
          </a:lstStyle>
          <a:p>
            <a:pPr lvl="0"/>
            <a:r>
              <a:rPr lang="en-US" dirty="0"/>
              <a:t>Company</a:t>
            </a:r>
          </a:p>
        </p:txBody>
      </p:sp>
    </p:spTree>
    <p:extLst>
      <p:ext uri="{BB962C8B-B14F-4D97-AF65-F5344CB8AC3E}">
        <p14:creationId xmlns:p14="http://schemas.microsoft.com/office/powerpoint/2010/main" val="132406363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rge title +right imag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7AC7F31-D848-7A42-9ED8-A1A89D3409FC}"/>
              </a:ext>
            </a:extLst>
          </p:cNvPr>
          <p:cNvSpPr>
            <a:spLocks noGrp="1"/>
          </p:cNvSpPr>
          <p:nvPr>
            <p:ph type="title" hasCustomPrompt="1"/>
          </p:nvPr>
        </p:nvSpPr>
        <p:spPr>
          <a:xfrm>
            <a:off x="766764" y="619403"/>
            <a:ext cx="4567237" cy="2508110"/>
          </a:xfrm>
          <a:prstGeom prst="rect">
            <a:avLst/>
          </a:prstGeom>
        </p:spPr>
        <p:txBody>
          <a:bodyPr vert="horz" lIns="0" tIns="0" rIns="0" bIns="0" rtlCol="0" anchor="t" anchorCtr="0">
            <a:noAutofit/>
          </a:bodyPr>
          <a:lstStyle>
            <a:lvl1pPr>
              <a:defRPr sz="4800">
                <a:solidFill>
                  <a:schemeClr val="tx1"/>
                </a:solidFill>
              </a:defRPr>
            </a:lvl1pPr>
          </a:lstStyle>
          <a:p>
            <a:r>
              <a:rPr lang="en-US" noProof="0"/>
              <a:t>Click to add title</a:t>
            </a:r>
          </a:p>
        </p:txBody>
      </p:sp>
      <p:sp>
        <p:nvSpPr>
          <p:cNvPr id="5" name="Content Placeholder 20">
            <a:extLst>
              <a:ext uri="{FF2B5EF4-FFF2-40B4-BE49-F238E27FC236}">
                <a16:creationId xmlns:a16="http://schemas.microsoft.com/office/drawing/2014/main" id="{B70092EE-877E-F647-8457-99B829A53438}"/>
              </a:ext>
            </a:extLst>
          </p:cNvPr>
          <p:cNvSpPr>
            <a:spLocks noGrp="1"/>
          </p:cNvSpPr>
          <p:nvPr>
            <p:ph sz="quarter" idx="17" hasCustomPrompt="1"/>
          </p:nvPr>
        </p:nvSpPr>
        <p:spPr>
          <a:xfrm>
            <a:off x="766764" y="3429000"/>
            <a:ext cx="4567237" cy="2663825"/>
          </a:xfrm>
          <a:prstGeom prst="rect">
            <a:avLst/>
          </a:prstGeom>
          <a:noFill/>
        </p:spPr>
        <p:txBody>
          <a:bodyPr lIns="0" tIns="0" rIns="0" bIns="0">
            <a:noAutofit/>
          </a:bodyPr>
          <a:lstStyle>
            <a:lvl1pPr marL="0" indent="0">
              <a:spcBef>
                <a:spcPts val="500"/>
              </a:spcBef>
              <a:buClr>
                <a:schemeClr val="tx1"/>
              </a:buClr>
              <a:buSzPct val="110000"/>
              <a:buFont typeface="Arial" pitchFamily="34" charset="0"/>
              <a:buNone/>
              <a:defRPr sz="2000" b="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icon to insert content.</a:t>
            </a:r>
          </a:p>
        </p:txBody>
      </p:sp>
      <p:sp>
        <p:nvSpPr>
          <p:cNvPr id="6" name="Picture Placeholder 2" descr="Image placeholder. Click icon to add image. Images are available to download from the Brand Source image library.&#10;">
            <a:extLst>
              <a:ext uri="{FF2B5EF4-FFF2-40B4-BE49-F238E27FC236}">
                <a16:creationId xmlns:a16="http://schemas.microsoft.com/office/drawing/2014/main" id="{84A30FA9-EFE0-BD49-888A-59263379F2F6}"/>
              </a:ext>
              <a:ext uri="{C183D7F6-B498-43B3-948B-1728B52AA6E4}">
                <adec:decorative xmlns:adec="http://schemas.microsoft.com/office/drawing/2017/decorative" val="0"/>
              </a:ext>
            </a:extLst>
          </p:cNvPr>
          <p:cNvSpPr>
            <a:spLocks noGrp="1"/>
          </p:cNvSpPr>
          <p:nvPr>
            <p:ph type="pic" sz="quarter" idx="18" hasCustomPrompt="1"/>
          </p:nvPr>
        </p:nvSpPr>
        <p:spPr>
          <a:xfrm>
            <a:off x="6096000" y="765174"/>
            <a:ext cx="5329239" cy="5327651"/>
          </a:xfrm>
          <a:prstGeom prst="rect">
            <a:avLst/>
          </a:prstGeom>
        </p:spPr>
        <p:txBody>
          <a:bodyPr anchor="t" anchorCtr="0">
            <a:noAutofit/>
          </a:bodyPr>
          <a:lstStyle>
            <a:lvl1pPr marL="0" indent="0" algn="l">
              <a:buNone/>
              <a:defRPr sz="1800">
                <a:sym typeface="Wingdings" panose="05000000000000000000" pitchFamily="2" charset="2"/>
              </a:defRPr>
            </a:lvl1pPr>
          </a:lstStyle>
          <a:p>
            <a:r>
              <a:rPr lang="en-US" noProof="0"/>
              <a:t>Click icon to add image. Images are available to download from the Brand Source image library  brand.cgi.com</a:t>
            </a:r>
          </a:p>
        </p:txBody>
      </p:sp>
      <p:sp>
        <p:nvSpPr>
          <p:cNvPr id="2" name="Footer Placeholder 1">
            <a:extLst>
              <a:ext uri="{FF2B5EF4-FFF2-40B4-BE49-F238E27FC236}">
                <a16:creationId xmlns:a16="http://schemas.microsoft.com/office/drawing/2014/main" id="{4AD02D09-217C-4FEB-7C49-069EB2FC1E2B}"/>
              </a:ext>
              <a:ext uri="{C183D7F6-B498-43B3-948B-1728B52AA6E4}">
                <adec:decorative xmlns:adec="http://schemas.microsoft.com/office/drawing/2017/decorative" val="1"/>
              </a:ext>
            </a:extLst>
          </p:cNvPr>
          <p:cNvSpPr>
            <a:spLocks noGrp="1"/>
          </p:cNvSpPr>
          <p:nvPr>
            <p:ph type="ftr" sz="quarter" idx="22"/>
          </p:nvPr>
        </p:nvSpPr>
        <p:spPr/>
        <p:txBody>
          <a:bodyPr/>
          <a:lstStyle/>
          <a:p>
            <a:endParaRPr lang="en-US" noProof="0"/>
          </a:p>
        </p:txBody>
      </p:sp>
      <p:sp>
        <p:nvSpPr>
          <p:cNvPr id="10" name="Slide Number Placeholder 9">
            <a:extLst>
              <a:ext uri="{FF2B5EF4-FFF2-40B4-BE49-F238E27FC236}">
                <a16:creationId xmlns:a16="http://schemas.microsoft.com/office/drawing/2014/main" id="{5D94A19A-67D7-850F-8887-B4BFAF0A2CED}"/>
              </a:ext>
              <a:ext uri="{C183D7F6-B498-43B3-948B-1728B52AA6E4}">
                <adec:decorative xmlns:adec="http://schemas.microsoft.com/office/drawing/2017/decorative" val="1"/>
              </a:ext>
            </a:extLst>
          </p:cNvPr>
          <p:cNvSpPr>
            <a:spLocks noGrp="1"/>
          </p:cNvSpPr>
          <p:nvPr>
            <p:ph type="sldNum" sz="quarter" idx="2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7648213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Layout 2A">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54315F65-1719-ACD6-111B-F2CA124F4203}"/>
              </a:ext>
            </a:extLst>
          </p:cNvPr>
          <p:cNvSpPr>
            <a:spLocks noGrp="1"/>
          </p:cNvSpPr>
          <p:nvPr>
            <p:ph type="title" hasCustomPrompt="1"/>
          </p:nvPr>
        </p:nvSpPr>
        <p:spPr>
          <a:xfrm>
            <a:off x="768096" y="701886"/>
            <a:ext cx="4672584" cy="2907792"/>
          </a:xfrm>
          <a:prstGeom prst="rect">
            <a:avLst/>
          </a:prstGeom>
        </p:spPr>
        <p:txBody>
          <a:bodyPr vert="horz" lIns="0" tIns="0" rIns="0" bIns="0" rtlCol="0" anchor="t" anchorCtr="0">
            <a:noAutofit/>
          </a:bodyPr>
          <a:lstStyle>
            <a:lvl1pPr>
              <a:lnSpc>
                <a:spcPts val="5800"/>
              </a:lnSpc>
              <a:defRPr sz="5400"/>
            </a:lvl1pPr>
          </a:lstStyle>
          <a:p>
            <a:r>
              <a:rPr lang="en-US" noProof="0"/>
              <a:t>Title slide </a:t>
            </a:r>
            <a:br>
              <a:rPr lang="en-US" noProof="0"/>
            </a:br>
            <a:r>
              <a:rPr lang="en-US" noProof="0"/>
              <a:t>Click to add title</a:t>
            </a:r>
          </a:p>
        </p:txBody>
      </p:sp>
      <p:sp>
        <p:nvSpPr>
          <p:cNvPr id="6" name="Text placeholder 7">
            <a:extLst>
              <a:ext uri="{FF2B5EF4-FFF2-40B4-BE49-F238E27FC236}">
                <a16:creationId xmlns:a16="http://schemas.microsoft.com/office/drawing/2014/main" id="{ABD2E3F6-5AE2-3374-5C48-FC66ADE6D645}"/>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ts val="500"/>
              </a:spcBef>
              <a:spcAft>
                <a:spcPts val="0"/>
              </a:spcAft>
              <a:buClrTx/>
              <a:buSzTx/>
              <a:buFont typeface="Arial" pitchFamily="34" charset="0"/>
              <a:buNone/>
              <a:tabLst/>
              <a:defRPr sz="2200" b="0"/>
            </a:lvl1pPr>
          </a:lstStyle>
          <a:p>
            <a:pPr lvl="0"/>
            <a:r>
              <a:rPr lang="en-US" noProof="0"/>
              <a:t>Name, role</a:t>
            </a:r>
            <a:br>
              <a:rPr lang="en-US" noProof="0"/>
            </a:br>
            <a:r>
              <a:rPr lang="en-US" noProof="0"/>
              <a:t>Date</a:t>
            </a:r>
          </a:p>
        </p:txBody>
      </p:sp>
      <p:pic>
        <p:nvPicPr>
          <p:cNvPr id="7" name="CGI logo" descr="CGI Inc. logo">
            <a:extLst>
              <a:ext uri="{FF2B5EF4-FFF2-40B4-BE49-F238E27FC236}">
                <a16:creationId xmlns:a16="http://schemas.microsoft.com/office/drawing/2014/main" id="{73A847AD-7BA1-9B89-882C-A46F4ED89B3F}"/>
              </a:ext>
            </a:extLst>
          </p:cNvPr>
          <p:cNvPicPr>
            <a:picLocks/>
          </p:cNvPicPr>
          <p:nvPr userDrawn="1"/>
        </p:nvPicPr>
        <p:blipFill>
          <a:blip r:embed="rId2" cstate="screen">
            <a:extLst>
              <a:ext uri="{28A0092B-C50C-407E-A947-70E740481C1C}">
                <a14:useLocalDpi xmlns:a14="http://schemas.microsoft.com/office/drawing/2010/main"/>
              </a:ext>
            </a:extLst>
          </a:blip>
          <a:srcRect/>
          <a:stretch/>
        </p:blipFill>
        <p:spPr>
          <a:xfrm>
            <a:off x="767134" y="5372174"/>
            <a:ext cx="1548656" cy="720650"/>
          </a:xfrm>
          <a:prstGeom prst="rect">
            <a:avLst/>
          </a:prstGeom>
          <a:ln>
            <a:noFill/>
          </a:ln>
        </p:spPr>
      </p:pic>
      <p:sp>
        <p:nvSpPr>
          <p:cNvPr id="8" name="Freeform 13" descr="CGI cornerstone.">
            <a:extLst>
              <a:ext uri="{FF2B5EF4-FFF2-40B4-BE49-F238E27FC236}">
                <a16:creationId xmlns:a16="http://schemas.microsoft.com/office/drawing/2014/main" id="{F242493D-0BCE-2765-D478-3FD489DFE151}"/>
              </a:ext>
              <a:ext uri="{C183D7F6-B498-43B3-948B-1728B52AA6E4}">
                <adec:decorative xmlns:adec="http://schemas.microsoft.com/office/drawing/2017/decorative" val="0"/>
              </a:ext>
            </a:extLst>
          </p:cNvPr>
          <p:cNvSpPr/>
          <p:nvPr userDrawn="1"/>
        </p:nvSpPr>
        <p:spPr bwMode="gray">
          <a:xfrm rot="16200000">
            <a:off x="6096000" y="773450"/>
            <a:ext cx="5329240" cy="5329238"/>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lstStyle/>
          <a:p>
            <a:pPr lvl="0" algn="ctr">
              <a:spcBef>
                <a:spcPct val="0"/>
              </a:spcBef>
              <a:buClrTx/>
              <a:buSzPct val="90000"/>
            </a:pPr>
            <a:endParaRPr lang="en-US" sz="1600" b="1" noProof="0">
              <a:solidFill>
                <a:schemeClr val="bg1"/>
              </a:solidFill>
              <a:cs typeface="Arial" pitchFamily="34" charset="0"/>
            </a:endParaRPr>
          </a:p>
        </p:txBody>
      </p:sp>
      <p:sp>
        <p:nvSpPr>
          <p:cNvPr id="9" name="TextBox 8">
            <a:extLst>
              <a:ext uri="{FF2B5EF4-FFF2-40B4-BE49-F238E27FC236}">
                <a16:creationId xmlns:a16="http://schemas.microsoft.com/office/drawing/2014/main" id="{E7FE07A7-F200-8157-E9E4-FF5FF57C6F27}"/>
              </a:ext>
              <a:ext uri="{C183D7F6-B498-43B3-948B-1728B52AA6E4}">
                <adec:decorative xmlns:adec="http://schemas.microsoft.com/office/drawing/2017/decorative" val="1"/>
              </a:ext>
            </a:extLst>
          </p:cNvPr>
          <p:cNvSpPr txBox="1"/>
          <p:nvPr userDrawn="1"/>
        </p:nvSpPr>
        <p:spPr>
          <a:xfrm>
            <a:off x="11163033" y="6345144"/>
            <a:ext cx="365760" cy="182880"/>
          </a:xfrm>
          <a:prstGeom prst="rect">
            <a:avLst/>
          </a:prstGeom>
          <a:solidFill>
            <a:schemeClr val="bg1"/>
          </a:solidFill>
        </p:spPr>
        <p:txBody>
          <a:bodyPr vert="horz" wrap="square" lIns="0" tIns="0" rIns="0" bIns="0" rtlCol="0" anchor="t" anchorCtr="0">
            <a:normAutofit fontScale="85000" lnSpcReduction="20000"/>
          </a:bodyPr>
          <a:lstStyle/>
          <a:p>
            <a:pPr algn="l"/>
            <a:endParaRPr lang="en-US" noProof="0"/>
          </a:p>
        </p:txBody>
      </p:sp>
      <p:sp>
        <p:nvSpPr>
          <p:cNvPr id="2" name="Footer Placeholder 1">
            <a:extLst>
              <a:ext uri="{FF2B5EF4-FFF2-40B4-BE49-F238E27FC236}">
                <a16:creationId xmlns:a16="http://schemas.microsoft.com/office/drawing/2014/main" id="{E0E6CF6F-0D78-40E4-BC21-3608EDC28AE6}"/>
              </a:ext>
              <a:ext uri="{C183D7F6-B498-43B3-948B-1728B52AA6E4}">
                <adec:decorative xmlns:adec="http://schemas.microsoft.com/office/drawing/2017/decorative" val="1"/>
              </a:ext>
            </a:extLst>
          </p:cNvPr>
          <p:cNvSpPr>
            <a:spLocks noGrp="1"/>
          </p:cNvSpPr>
          <p:nvPr>
            <p:ph type="ftr" sz="quarter" idx="15"/>
          </p:nvPr>
        </p:nvSpPr>
        <p:spPr>
          <a:xfrm>
            <a:off x="4038600" y="6931152"/>
            <a:ext cx="4114800" cy="137160"/>
          </a:xfrm>
        </p:spPr>
        <p:txBody>
          <a:bodyPr/>
          <a:lstStyle/>
          <a:p>
            <a:endParaRPr lang="en-US" noProof="0"/>
          </a:p>
        </p:txBody>
      </p:sp>
      <p:sp>
        <p:nvSpPr>
          <p:cNvPr id="4" name="Slide Number Placeholder 3">
            <a:extLst>
              <a:ext uri="{FF2B5EF4-FFF2-40B4-BE49-F238E27FC236}">
                <a16:creationId xmlns:a16="http://schemas.microsoft.com/office/drawing/2014/main" id="{B965A85F-A5E6-200F-9730-5A28F1653232}"/>
              </a:ext>
              <a:ext uri="{C183D7F6-B498-43B3-948B-1728B52AA6E4}">
                <adec:decorative xmlns:adec="http://schemas.microsoft.com/office/drawing/2017/decorative" val="1"/>
              </a:ext>
            </a:extLst>
          </p:cNvPr>
          <p:cNvSpPr>
            <a:spLocks noGrp="1"/>
          </p:cNvSpPr>
          <p:nvPr>
            <p:ph type="sldNum" sz="quarter" idx="16"/>
          </p:nvPr>
        </p:nvSpPr>
        <p:spPr>
          <a:xfrm>
            <a:off x="11163034" y="6931152"/>
            <a:ext cx="261660" cy="137160"/>
          </a:xfrm>
        </p:spPr>
        <p:txBody>
          <a:bodyPr/>
          <a:lstStyle/>
          <a:p>
            <a:fld id="{525A3C56-E491-49B2-93F3-63532DF516BC}" type="slidenum">
              <a:rPr lang="en-US" noProof="0" smtClean="0"/>
              <a:pPr/>
              <a:t>‹#›</a:t>
            </a:fld>
            <a:endParaRPr lang="en-US" noProof="0"/>
          </a:p>
        </p:txBody>
      </p:sp>
      <p:sp>
        <p:nvSpPr>
          <p:cNvPr id="3" name="Rectangle 2">
            <a:extLst>
              <a:ext uri="{FF2B5EF4-FFF2-40B4-BE49-F238E27FC236}">
                <a16:creationId xmlns:a16="http://schemas.microsoft.com/office/drawing/2014/main" id="{DAA17A42-2574-8990-AEE0-65A58CAF3479}"/>
              </a:ext>
            </a:extLst>
          </p:cNvPr>
          <p:cNvSpPr/>
          <p:nvPr userDrawn="1"/>
        </p:nvSpPr>
        <p:spPr bwMode="gray">
          <a:xfrm>
            <a:off x="562708" y="6193030"/>
            <a:ext cx="11085341" cy="489124"/>
          </a:xfrm>
          <a:prstGeom prst="rect">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en-US" sz="1600" b="1">
              <a:solidFill>
                <a:schemeClr val="bg1"/>
              </a:solidFill>
              <a:cs typeface="Arial" pitchFamily="34" charset="0"/>
            </a:endParaRPr>
          </a:p>
        </p:txBody>
      </p:sp>
    </p:spTree>
    <p:extLst>
      <p:ext uri="{BB962C8B-B14F-4D97-AF65-F5344CB8AC3E}">
        <p14:creationId xmlns:p14="http://schemas.microsoft.com/office/powerpoint/2010/main" val="96240727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arge title+right graphic devic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EBAC359-7971-3346-8D90-684CC25CF1B3}"/>
              </a:ext>
            </a:extLst>
          </p:cNvPr>
          <p:cNvSpPr>
            <a:spLocks noGrp="1"/>
          </p:cNvSpPr>
          <p:nvPr>
            <p:ph type="title" hasCustomPrompt="1"/>
          </p:nvPr>
        </p:nvSpPr>
        <p:spPr>
          <a:xfrm>
            <a:off x="767700" y="619403"/>
            <a:ext cx="4556776" cy="2508110"/>
          </a:xfrm>
          <a:prstGeom prst="rect">
            <a:avLst/>
          </a:prstGeom>
        </p:spPr>
        <p:txBody>
          <a:bodyPr vert="horz" lIns="0" tIns="0" rIns="0" bIns="0" rtlCol="0" anchor="t" anchorCtr="0">
            <a:noAutofit/>
          </a:bodyPr>
          <a:lstStyle>
            <a:lvl1pPr>
              <a:defRPr sz="4800">
                <a:solidFill>
                  <a:schemeClr val="tx1"/>
                </a:solidFill>
              </a:defRPr>
            </a:lvl1pPr>
          </a:lstStyle>
          <a:p>
            <a:r>
              <a:rPr lang="en-US" noProof="0"/>
              <a:t>Click to add title</a:t>
            </a:r>
          </a:p>
        </p:txBody>
      </p:sp>
      <p:sp>
        <p:nvSpPr>
          <p:cNvPr id="10" name="Content Placeholder 20">
            <a:extLst>
              <a:ext uri="{FF2B5EF4-FFF2-40B4-BE49-F238E27FC236}">
                <a16:creationId xmlns:a16="http://schemas.microsoft.com/office/drawing/2014/main" id="{724BBC96-0D1F-2C4D-B3B5-A7EE6A8D87D1}"/>
              </a:ext>
            </a:extLst>
          </p:cNvPr>
          <p:cNvSpPr>
            <a:spLocks noGrp="1"/>
          </p:cNvSpPr>
          <p:nvPr>
            <p:ph sz="quarter" idx="18" hasCustomPrompt="1"/>
          </p:nvPr>
        </p:nvSpPr>
        <p:spPr>
          <a:xfrm>
            <a:off x="766763" y="3429000"/>
            <a:ext cx="4567237" cy="2663825"/>
          </a:xfrm>
          <a:prstGeom prst="rect">
            <a:avLst/>
          </a:prstGeom>
        </p:spPr>
        <p:txBody>
          <a:bodyPr lIns="0" tIns="0" rIns="0" bIns="0">
            <a:noAutofit/>
          </a:bodyPr>
          <a:lstStyle>
            <a:lvl1pPr marL="0" indent="0">
              <a:spcBef>
                <a:spcPct val="0"/>
              </a:spcBef>
              <a:buClrTx/>
              <a:buSzTx/>
              <a:buFont typeface="Arial" pitchFamily="34" charset="0"/>
              <a:buNone/>
              <a:defRPr sz="2000">
                <a:solidFill>
                  <a:schemeClr val="tx1"/>
                </a:solidFill>
                <a:latin typeface="+mn-lt"/>
              </a:defRPr>
            </a:lvl1pPr>
            <a:lvl2pPr marL="263525" indent="-263525">
              <a:spcBef>
                <a:spcPts val="500"/>
              </a:spcBef>
              <a:buClrTx/>
              <a:buSzTx/>
              <a:buFont typeface="Arial" pitchFamily="34" charset="0"/>
              <a:buChar char="•"/>
              <a:defRPr sz="2000" baseline="0">
                <a:solidFill>
                  <a:schemeClr val="tx1"/>
                </a:solidFill>
                <a:latin typeface="Arial" pitchFamily="34" charset="0"/>
              </a:defRPr>
            </a:lvl2pPr>
            <a:lvl3pPr marL="536575" indent="-273050">
              <a:spcBef>
                <a:spcPts val="500"/>
              </a:spcBef>
              <a:buClrTx/>
              <a:buSzTx/>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Tx/>
              <a:buFont typeface="Wingdings" pitchFamily="2" charset="2"/>
              <a:buChar char="§"/>
              <a:defRPr sz="1600">
                <a:solidFill>
                  <a:schemeClr val="tx1"/>
                </a:solidFill>
                <a:latin typeface="Arial" pitchFamily="34" charset="0"/>
              </a:defRPr>
            </a:lvl4pPr>
            <a:lvl5pPr marL="1074738" indent="-263525">
              <a:spcBef>
                <a:spcPts val="500"/>
              </a:spcBef>
              <a:buClrTx/>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icon to insert content.</a:t>
            </a:r>
          </a:p>
        </p:txBody>
      </p:sp>
      <p:sp>
        <p:nvSpPr>
          <p:cNvPr id="6" name="Picture placeholder 8" descr="Image placeholder. Click icon to add image. Images are available to download from the Brand Source image library.&#10;">
            <a:extLst>
              <a:ext uri="{FF2B5EF4-FFF2-40B4-BE49-F238E27FC236}">
                <a16:creationId xmlns:a16="http://schemas.microsoft.com/office/drawing/2014/main" id="{C4B7093F-77F3-3449-9E60-BC70230FC0A3}"/>
              </a:ext>
              <a:ext uri="{C183D7F6-B498-43B3-948B-1728B52AA6E4}">
                <adec:decorative xmlns:adec="http://schemas.microsoft.com/office/drawing/2017/decorative" val="0"/>
              </a:ext>
            </a:extLst>
          </p:cNvPr>
          <p:cNvSpPr>
            <a:spLocks noGrp="1" noChangeAspect="1"/>
          </p:cNvSpPr>
          <p:nvPr>
            <p:ph type="pic" sz="quarter" idx="15" hasCustomPrompt="1"/>
          </p:nvPr>
        </p:nvSpPr>
        <p:spPr>
          <a:xfrm>
            <a:off x="6096000" y="765175"/>
            <a:ext cx="5332037" cy="5332038"/>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a:noFill/>
        </p:spPr>
        <p:txBody>
          <a:bodyPr wrap="square">
            <a:noAutofit/>
          </a:bodyPr>
          <a:lstStyle>
            <a:lvl1pPr marL="0" indent="0">
              <a:buNone/>
              <a:defRPr sz="1800">
                <a:sym typeface="Wingdings" panose="05000000000000000000" pitchFamily="2" charset="2"/>
              </a:defRPr>
            </a:lvl1pPr>
          </a:lstStyle>
          <a:p>
            <a:r>
              <a:rPr lang="en-US" sz="1800" noProof="0">
                <a:cs typeface="Arial" pitchFamily="34" charset="0"/>
              </a:rPr>
              <a:t>Click icon to add image. Images are available to download from the Brand Source image library  brand.cgi.com</a:t>
            </a:r>
          </a:p>
        </p:txBody>
      </p:sp>
      <p:sp>
        <p:nvSpPr>
          <p:cNvPr id="2" name="Footer Placeholder 1">
            <a:extLst>
              <a:ext uri="{FF2B5EF4-FFF2-40B4-BE49-F238E27FC236}">
                <a16:creationId xmlns:a16="http://schemas.microsoft.com/office/drawing/2014/main" id="{ADB4C667-0FA7-D609-1ADA-EB0C16E0746E}"/>
              </a:ext>
              <a:ext uri="{C183D7F6-B498-43B3-948B-1728B52AA6E4}">
                <adec:decorative xmlns:adec="http://schemas.microsoft.com/office/drawing/2017/decorative" val="1"/>
              </a:ext>
            </a:extLst>
          </p:cNvPr>
          <p:cNvSpPr>
            <a:spLocks noGrp="1"/>
          </p:cNvSpPr>
          <p:nvPr>
            <p:ph type="ftr" sz="quarter" idx="22"/>
          </p:nvPr>
        </p:nvSpPr>
        <p:spPr/>
        <p:txBody>
          <a:bodyPr/>
          <a:lstStyle/>
          <a:p>
            <a:endParaRPr lang="en-US" noProof="0"/>
          </a:p>
        </p:txBody>
      </p:sp>
      <p:sp>
        <p:nvSpPr>
          <p:cNvPr id="9" name="Slide Number Placeholder 8">
            <a:extLst>
              <a:ext uri="{FF2B5EF4-FFF2-40B4-BE49-F238E27FC236}">
                <a16:creationId xmlns:a16="http://schemas.microsoft.com/office/drawing/2014/main" id="{B2D0C67A-81E4-24D5-8D9F-71A927E7E326}"/>
              </a:ext>
              <a:ext uri="{C183D7F6-B498-43B3-948B-1728B52AA6E4}">
                <adec:decorative xmlns:adec="http://schemas.microsoft.com/office/drawing/2017/decorative" val="1"/>
              </a:ext>
            </a:extLst>
          </p:cNvPr>
          <p:cNvSpPr>
            <a:spLocks noGrp="1"/>
          </p:cNvSpPr>
          <p:nvPr>
            <p:ph type="sldNum" sz="quarter" idx="2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598027867"/>
      </p:ext>
    </p:extLst>
  </p:cSld>
  <p:clrMapOvr>
    <a:masterClrMapping/>
  </p:clrMapOvr>
  <p:transition/>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rge image left+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E14D4F1-0AFF-214C-92AA-BD02450E38BA}"/>
              </a:ext>
            </a:extLst>
          </p:cNvPr>
          <p:cNvSpPr>
            <a:spLocks noGrp="1"/>
          </p:cNvSpPr>
          <p:nvPr>
            <p:ph type="title" hasCustomPrompt="1"/>
          </p:nvPr>
        </p:nvSpPr>
        <p:spPr>
          <a:xfrm>
            <a:off x="6858000" y="684000"/>
            <a:ext cx="4568023" cy="530352"/>
          </a:xfrm>
          <a:prstGeom prst="rect">
            <a:avLst/>
          </a:prstGeom>
        </p:spPr>
        <p:txBody>
          <a:bodyPr vert="horz" lIns="0" tIns="0" rIns="0" bIns="0" rtlCol="0" anchor="t" anchorCtr="0">
            <a:noAutofit/>
          </a:bodyPr>
          <a:lstStyle>
            <a:lvl1pPr>
              <a:defRPr>
                <a:solidFill>
                  <a:schemeClr val="tx1"/>
                </a:solidFill>
              </a:defRPr>
            </a:lvl1pPr>
          </a:lstStyle>
          <a:p>
            <a:r>
              <a:rPr lang="en-US" noProof="0"/>
              <a:t>Click to add title</a:t>
            </a:r>
          </a:p>
        </p:txBody>
      </p:sp>
      <p:sp>
        <p:nvSpPr>
          <p:cNvPr id="5" name="Content Placeholder 20">
            <a:extLst>
              <a:ext uri="{FF2B5EF4-FFF2-40B4-BE49-F238E27FC236}">
                <a16:creationId xmlns:a16="http://schemas.microsoft.com/office/drawing/2014/main" id="{6855D02E-339D-5043-B91B-5FF8B79BA5F8}"/>
              </a:ext>
            </a:extLst>
          </p:cNvPr>
          <p:cNvSpPr>
            <a:spLocks noGrp="1"/>
          </p:cNvSpPr>
          <p:nvPr>
            <p:ph sz="quarter" idx="17" hasCustomPrompt="1"/>
          </p:nvPr>
        </p:nvSpPr>
        <p:spPr>
          <a:xfrm>
            <a:off x="6858000" y="1527175"/>
            <a:ext cx="4566107" cy="456565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mn-lt"/>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500"/>
              </a:spcBef>
              <a:spcAft>
                <a:spcPts val="0"/>
              </a:spcAft>
              <a:buClr>
                <a:schemeClr val="tx1"/>
              </a:buClr>
              <a:buSzPct val="110000"/>
              <a:buFont typeface="Arial" pitchFamily="34" charset="0"/>
              <a:buNone/>
              <a:tabLst/>
              <a:defRPr/>
            </a:pPr>
            <a:r>
              <a:rPr lang="en-US" noProof="0"/>
              <a:t>Click to add text or select icon to insert content.</a:t>
            </a:r>
          </a:p>
          <a:p>
            <a:pPr lvl="0"/>
            <a:endParaRPr lang="en-US" noProof="0"/>
          </a:p>
        </p:txBody>
      </p:sp>
      <p:sp>
        <p:nvSpPr>
          <p:cNvPr id="2" name="Footer Placeholder 1">
            <a:extLst>
              <a:ext uri="{FF2B5EF4-FFF2-40B4-BE49-F238E27FC236}">
                <a16:creationId xmlns:a16="http://schemas.microsoft.com/office/drawing/2014/main" id="{EFCFB3ED-7781-D4EF-E83D-C48F05F58FB6}"/>
              </a:ext>
              <a:ext uri="{C183D7F6-B498-43B3-948B-1728B52AA6E4}">
                <adec:decorative xmlns:adec="http://schemas.microsoft.com/office/drawing/2017/decorative" val="1"/>
              </a:ext>
            </a:extLst>
          </p:cNvPr>
          <p:cNvSpPr>
            <a:spLocks noGrp="1"/>
          </p:cNvSpPr>
          <p:nvPr>
            <p:ph type="ftr" sz="quarter" idx="22"/>
          </p:nvPr>
        </p:nvSpPr>
        <p:spPr/>
        <p:txBody>
          <a:bodyPr/>
          <a:lstStyle/>
          <a:p>
            <a:endParaRPr lang="en-US" noProof="0"/>
          </a:p>
        </p:txBody>
      </p:sp>
      <p:sp>
        <p:nvSpPr>
          <p:cNvPr id="10" name="Slide Number Placeholder 9">
            <a:extLst>
              <a:ext uri="{FF2B5EF4-FFF2-40B4-BE49-F238E27FC236}">
                <a16:creationId xmlns:a16="http://schemas.microsoft.com/office/drawing/2014/main" id="{D049E518-0D49-2B58-4476-F2561B342B8E}"/>
              </a:ext>
              <a:ext uri="{C183D7F6-B498-43B3-948B-1728B52AA6E4}">
                <adec:decorative xmlns:adec="http://schemas.microsoft.com/office/drawing/2017/decorative" val="1"/>
              </a:ext>
            </a:extLst>
          </p:cNvPr>
          <p:cNvSpPr>
            <a:spLocks noGrp="1"/>
          </p:cNvSpPr>
          <p:nvPr>
            <p:ph type="sldNum" sz="quarter" idx="21"/>
          </p:nvPr>
        </p:nvSpPr>
        <p:spPr/>
        <p:txBody>
          <a:bodyPr/>
          <a:lstStyle/>
          <a:p>
            <a:fld id="{525A3C56-E491-49B2-93F3-63532DF516BC}" type="slidenum">
              <a:rPr lang="en-US" noProof="0" smtClean="0"/>
              <a:pPr/>
              <a:t>‹#›</a:t>
            </a:fld>
            <a:endParaRPr lang="en-US" noProof="0"/>
          </a:p>
        </p:txBody>
      </p:sp>
      <p:sp>
        <p:nvSpPr>
          <p:cNvPr id="6" name="Picture Placeholder 13">
            <a:extLst>
              <a:ext uri="{FF2B5EF4-FFF2-40B4-BE49-F238E27FC236}">
                <a16:creationId xmlns:a16="http://schemas.microsoft.com/office/drawing/2014/main" id="{F00B0105-7C48-6D41-60DC-04EABB613173}"/>
              </a:ext>
            </a:extLst>
          </p:cNvPr>
          <p:cNvSpPr>
            <a:spLocks noGrp="1"/>
          </p:cNvSpPr>
          <p:nvPr>
            <p:ph type="pic" sz="quarter" idx="16"/>
          </p:nvPr>
        </p:nvSpPr>
        <p:spPr>
          <a:xfrm>
            <a:off x="765978" y="765175"/>
            <a:ext cx="5330712" cy="5331600"/>
          </a:xfrm>
          <a:custGeom>
            <a:avLst/>
            <a:gdLst>
              <a:gd name="connsiteX0" fmla="*/ 0 w 5308600"/>
              <a:gd name="connsiteY0" fmla="*/ 0 h 5295900"/>
              <a:gd name="connsiteX1" fmla="*/ 5308600 w 5308600"/>
              <a:gd name="connsiteY1" fmla="*/ 0 h 5295900"/>
              <a:gd name="connsiteX2" fmla="*/ 5308600 w 5308600"/>
              <a:gd name="connsiteY2" fmla="*/ 5295900 h 5295900"/>
              <a:gd name="connsiteX3" fmla="*/ 1771200 w 5308600"/>
              <a:gd name="connsiteY3" fmla="*/ 5289553 h 5295900"/>
              <a:gd name="connsiteX4" fmla="*/ 1771200 w 5308600"/>
              <a:gd name="connsiteY4" fmla="*/ 3524700 h 5295900"/>
              <a:gd name="connsiteX5" fmla="*/ 0 w 5308600"/>
              <a:gd name="connsiteY5" fmla="*/ 35247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8600" h="5295900">
                <a:moveTo>
                  <a:pt x="0" y="0"/>
                </a:moveTo>
                <a:lnTo>
                  <a:pt x="5308600" y="0"/>
                </a:lnTo>
                <a:lnTo>
                  <a:pt x="5308600" y="5295900"/>
                </a:lnTo>
                <a:lnTo>
                  <a:pt x="1771200" y="5289553"/>
                </a:lnTo>
                <a:lnTo>
                  <a:pt x="1771200" y="3524700"/>
                </a:lnTo>
                <a:lnTo>
                  <a:pt x="0" y="3524700"/>
                </a:lnTo>
                <a:close/>
              </a:path>
            </a:pathLst>
          </a:custGeom>
        </p:spPr>
        <p:txBody>
          <a:bodyPr wrap="square">
            <a:noAutofit/>
          </a:bodyPr>
          <a:lstStyle>
            <a:lvl1pPr marL="0" indent="0">
              <a:buNone/>
              <a:defRPr/>
            </a:lvl1pPr>
          </a:lstStyle>
          <a:p>
            <a:r>
              <a:rPr lang="en-US"/>
              <a:t>Click icon to add picture</a:t>
            </a:r>
            <a:endParaRPr lang="en-GB" dirty="0"/>
          </a:p>
        </p:txBody>
      </p:sp>
      <p:sp>
        <p:nvSpPr>
          <p:cNvPr id="8" name="Freeform 7" descr="CGI cornerstone">
            <a:extLst>
              <a:ext uri="{FF2B5EF4-FFF2-40B4-BE49-F238E27FC236}">
                <a16:creationId xmlns:a16="http://schemas.microsoft.com/office/drawing/2014/main" id="{BCFE085F-CF79-49A1-0C42-B685E3B693E9}"/>
              </a:ext>
              <a:ext uri="{C183D7F6-B498-43B3-948B-1728B52AA6E4}">
                <adec:decorative xmlns:adec="http://schemas.microsoft.com/office/drawing/2017/decorative" val="0"/>
              </a:ext>
            </a:extLst>
          </p:cNvPr>
          <p:cNvSpPr>
            <a:spLocks/>
          </p:cNvSpPr>
          <p:nvPr userDrawn="1"/>
        </p:nvSpPr>
        <p:spPr bwMode="auto">
          <a:xfrm rot="16200000" flipH="1">
            <a:off x="765977" y="4307225"/>
            <a:ext cx="1785600" cy="1785600"/>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Tree>
    <p:extLst>
      <p:ext uri="{BB962C8B-B14F-4D97-AF65-F5344CB8AC3E}">
        <p14:creationId xmlns:p14="http://schemas.microsoft.com/office/powerpoint/2010/main" val="12018152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rge title +left imag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4E82D4CB-D75A-1A45-B05D-E33B4030488F}"/>
              </a:ext>
            </a:extLst>
          </p:cNvPr>
          <p:cNvSpPr>
            <a:spLocks noGrp="1"/>
          </p:cNvSpPr>
          <p:nvPr>
            <p:ph type="title" hasCustomPrompt="1"/>
          </p:nvPr>
        </p:nvSpPr>
        <p:spPr>
          <a:xfrm>
            <a:off x="6858001" y="621792"/>
            <a:ext cx="4567238" cy="2511382"/>
          </a:xfrm>
          <a:prstGeom prst="rect">
            <a:avLst/>
          </a:prstGeom>
        </p:spPr>
        <p:txBody>
          <a:bodyPr vert="horz" lIns="0" tIns="0" rIns="0" bIns="0" rtlCol="0" anchor="t" anchorCtr="0">
            <a:noAutofit/>
          </a:bodyPr>
          <a:lstStyle>
            <a:lvl1pPr>
              <a:defRPr sz="4800">
                <a:solidFill>
                  <a:schemeClr val="tx1"/>
                </a:solidFill>
              </a:defRPr>
            </a:lvl1pPr>
          </a:lstStyle>
          <a:p>
            <a:r>
              <a:rPr lang="en-US" noProof="0"/>
              <a:t>Click to add title</a:t>
            </a:r>
          </a:p>
        </p:txBody>
      </p:sp>
      <p:sp>
        <p:nvSpPr>
          <p:cNvPr id="6" name="Picture Placeholder 2" descr="Image placeholder. Click icon to add image. Images are available to download from the Brand Source image library.&#10;">
            <a:extLst>
              <a:ext uri="{FF2B5EF4-FFF2-40B4-BE49-F238E27FC236}">
                <a16:creationId xmlns:a16="http://schemas.microsoft.com/office/drawing/2014/main" id="{A46A2561-43A0-D843-B868-9E14FD55F20B}"/>
              </a:ext>
              <a:ext uri="{C183D7F6-B498-43B3-948B-1728B52AA6E4}">
                <adec:decorative xmlns:adec="http://schemas.microsoft.com/office/drawing/2017/decorative" val="0"/>
              </a:ext>
            </a:extLst>
          </p:cNvPr>
          <p:cNvSpPr>
            <a:spLocks noGrp="1"/>
          </p:cNvSpPr>
          <p:nvPr>
            <p:ph type="pic" sz="quarter" idx="18" hasCustomPrompt="1"/>
          </p:nvPr>
        </p:nvSpPr>
        <p:spPr>
          <a:xfrm>
            <a:off x="766763" y="765175"/>
            <a:ext cx="5329237" cy="5327650"/>
          </a:xfrm>
          <a:prstGeom prst="rect">
            <a:avLst/>
          </a:prstGeom>
        </p:spPr>
        <p:txBody>
          <a:bodyPr anchor="t" anchorCtr="0">
            <a:noAutofit/>
          </a:bodyPr>
          <a:lstStyle>
            <a:lvl1pPr marL="0" indent="0" algn="l">
              <a:buNone/>
              <a:defRPr sz="1800">
                <a:latin typeface="+mn-lt"/>
                <a:sym typeface="Wingdings" panose="05000000000000000000" pitchFamily="2" charset="2"/>
              </a:defRPr>
            </a:lvl1pPr>
          </a:lstStyle>
          <a:p>
            <a:r>
              <a:rPr lang="en-US" noProof="0"/>
              <a:t>Click icon to add image. Images are available to download from the Brand Source image library  brand.cgi.com</a:t>
            </a:r>
          </a:p>
        </p:txBody>
      </p:sp>
      <p:sp>
        <p:nvSpPr>
          <p:cNvPr id="5" name="Content Placeholder 20">
            <a:extLst>
              <a:ext uri="{FF2B5EF4-FFF2-40B4-BE49-F238E27FC236}">
                <a16:creationId xmlns:a16="http://schemas.microsoft.com/office/drawing/2014/main" id="{78BAFC30-690F-6A41-BE1B-8B7925B9B41A}"/>
              </a:ext>
            </a:extLst>
          </p:cNvPr>
          <p:cNvSpPr>
            <a:spLocks noGrp="1"/>
          </p:cNvSpPr>
          <p:nvPr>
            <p:ph sz="quarter" idx="17" hasCustomPrompt="1"/>
          </p:nvPr>
        </p:nvSpPr>
        <p:spPr>
          <a:xfrm>
            <a:off x="6858001" y="3429000"/>
            <a:ext cx="4567238" cy="2660904"/>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mn-lt"/>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icon to insert content.</a:t>
            </a:r>
          </a:p>
        </p:txBody>
      </p:sp>
      <p:sp>
        <p:nvSpPr>
          <p:cNvPr id="2" name="Footer Placeholder 1">
            <a:extLst>
              <a:ext uri="{FF2B5EF4-FFF2-40B4-BE49-F238E27FC236}">
                <a16:creationId xmlns:a16="http://schemas.microsoft.com/office/drawing/2014/main" id="{1BB5AD0C-44EC-32B8-F1EF-E2197F69C25A}"/>
              </a:ext>
              <a:ext uri="{C183D7F6-B498-43B3-948B-1728B52AA6E4}">
                <adec:decorative xmlns:adec="http://schemas.microsoft.com/office/drawing/2017/decorative" val="1"/>
              </a:ext>
            </a:extLst>
          </p:cNvPr>
          <p:cNvSpPr>
            <a:spLocks noGrp="1"/>
          </p:cNvSpPr>
          <p:nvPr>
            <p:ph type="ftr" sz="quarter" idx="22"/>
          </p:nvPr>
        </p:nvSpPr>
        <p:spPr/>
        <p:txBody>
          <a:bodyPr/>
          <a:lstStyle/>
          <a:p>
            <a:endParaRPr lang="en-US" noProof="0"/>
          </a:p>
        </p:txBody>
      </p:sp>
      <p:sp>
        <p:nvSpPr>
          <p:cNvPr id="10" name="Slide Number Placeholder 9">
            <a:extLst>
              <a:ext uri="{FF2B5EF4-FFF2-40B4-BE49-F238E27FC236}">
                <a16:creationId xmlns:a16="http://schemas.microsoft.com/office/drawing/2014/main" id="{C26774E6-82FA-9467-E28A-C4CC98B3DEA3}"/>
              </a:ext>
              <a:ext uri="{C183D7F6-B498-43B3-948B-1728B52AA6E4}">
                <adec:decorative xmlns:adec="http://schemas.microsoft.com/office/drawing/2017/decorative" val="1"/>
              </a:ext>
            </a:extLst>
          </p:cNvPr>
          <p:cNvSpPr>
            <a:spLocks noGrp="1"/>
          </p:cNvSpPr>
          <p:nvPr>
            <p:ph type="sldNum" sz="quarter" idx="2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4352886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graphic device left+content">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B83A3C21-1796-71D9-30EA-EAA78864551D}"/>
              </a:ext>
            </a:extLst>
          </p:cNvPr>
          <p:cNvSpPr>
            <a:spLocks noGrp="1"/>
          </p:cNvSpPr>
          <p:nvPr>
            <p:ph type="title" hasCustomPrompt="1"/>
          </p:nvPr>
        </p:nvSpPr>
        <p:spPr>
          <a:xfrm>
            <a:off x="6858000" y="621792"/>
            <a:ext cx="4572000" cy="2514600"/>
          </a:xfrm>
        </p:spPr>
        <p:txBody>
          <a:bodyPr>
            <a:noAutofit/>
          </a:bodyPr>
          <a:lstStyle>
            <a:lvl1pPr>
              <a:defRPr sz="4800"/>
            </a:lvl1pPr>
          </a:lstStyle>
          <a:p>
            <a:r>
              <a:rPr lang="en-US" noProof="0"/>
              <a:t>Click to add title</a:t>
            </a:r>
          </a:p>
        </p:txBody>
      </p:sp>
      <p:sp>
        <p:nvSpPr>
          <p:cNvPr id="3" name="Picture placeholder 8" descr="Image placeholder. Click icon to add image. Images are available to download from the Brand Source image library.&#10;">
            <a:extLst>
              <a:ext uri="{FF2B5EF4-FFF2-40B4-BE49-F238E27FC236}">
                <a16:creationId xmlns:a16="http://schemas.microsoft.com/office/drawing/2014/main" id="{A421830E-43AD-2D8E-C6C8-BCE3A9BF6F1E}"/>
              </a:ext>
              <a:ext uri="{C183D7F6-B498-43B3-948B-1728B52AA6E4}">
                <adec:decorative xmlns:adec="http://schemas.microsoft.com/office/drawing/2017/decorative" val="0"/>
              </a:ext>
            </a:extLst>
          </p:cNvPr>
          <p:cNvSpPr>
            <a:spLocks noGrp="1" noChangeAspect="1"/>
          </p:cNvSpPr>
          <p:nvPr>
            <p:ph type="pic" sz="quarter" idx="15" hasCustomPrompt="1"/>
          </p:nvPr>
        </p:nvSpPr>
        <p:spPr>
          <a:xfrm>
            <a:off x="768096" y="765175"/>
            <a:ext cx="5332037" cy="5332038"/>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a:noFill/>
        </p:spPr>
        <p:txBody>
          <a:bodyPr wrap="square">
            <a:noAutofit/>
          </a:bodyPr>
          <a:lstStyle>
            <a:lvl1pPr marL="0" indent="0">
              <a:buNone/>
              <a:defRPr sz="1800">
                <a:sym typeface="Wingdings" panose="05000000000000000000" pitchFamily="2" charset="2"/>
              </a:defRPr>
            </a:lvl1pPr>
          </a:lstStyle>
          <a:p>
            <a:r>
              <a:rPr lang="en-US" sz="1800" noProof="0">
                <a:cs typeface="Arial" pitchFamily="34" charset="0"/>
              </a:rPr>
              <a:t>Click icon to add image. Images are available to download from the Brand Source image library  brand.cgi.com</a:t>
            </a:r>
          </a:p>
        </p:txBody>
      </p:sp>
      <p:sp>
        <p:nvSpPr>
          <p:cNvPr id="7" name="Content Placeholder 20">
            <a:extLst>
              <a:ext uri="{FF2B5EF4-FFF2-40B4-BE49-F238E27FC236}">
                <a16:creationId xmlns:a16="http://schemas.microsoft.com/office/drawing/2014/main" id="{0E9648EC-C942-EFC6-8E33-CAB1FAB99C7C}"/>
              </a:ext>
            </a:extLst>
          </p:cNvPr>
          <p:cNvSpPr>
            <a:spLocks noGrp="1"/>
          </p:cNvSpPr>
          <p:nvPr>
            <p:ph sz="quarter" idx="20" hasCustomPrompt="1"/>
          </p:nvPr>
        </p:nvSpPr>
        <p:spPr>
          <a:xfrm>
            <a:off x="6858002" y="3429000"/>
            <a:ext cx="4567237" cy="2660904"/>
          </a:xfrm>
          <a:prstGeom prst="rect">
            <a:avLst/>
          </a:prstGeom>
        </p:spPr>
        <p:txBody>
          <a:bodyPr lIns="0" tIns="0" rIns="0" bIns="0">
            <a:noAutofit/>
          </a:bodyPr>
          <a:lstStyle>
            <a:lvl1pPr marL="0" indent="0">
              <a:spcBef>
                <a:spcPct val="0"/>
              </a:spcBef>
              <a:buClrTx/>
              <a:buSzTx/>
              <a:buFont typeface="Arial" pitchFamily="34" charset="0"/>
              <a:buNone/>
              <a:defRPr sz="2000">
                <a:solidFill>
                  <a:schemeClr val="tx1"/>
                </a:solidFill>
                <a:latin typeface="Arial" pitchFamily="34" charset="0"/>
              </a:defRPr>
            </a:lvl1pPr>
            <a:lvl2pPr marL="263525" indent="-263525">
              <a:spcBef>
                <a:spcPts val="500"/>
              </a:spcBef>
              <a:buClrTx/>
              <a:buSzTx/>
              <a:buFont typeface="Arial" pitchFamily="34" charset="0"/>
              <a:buChar char="•"/>
              <a:defRPr sz="2000" baseline="0">
                <a:solidFill>
                  <a:schemeClr val="tx1"/>
                </a:solidFill>
                <a:latin typeface="Arial" pitchFamily="34" charset="0"/>
              </a:defRPr>
            </a:lvl2pPr>
            <a:lvl3pPr marL="536575" indent="-273050">
              <a:spcBef>
                <a:spcPts val="500"/>
              </a:spcBef>
              <a:buClrTx/>
              <a:buSzTx/>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Tx/>
              <a:buFont typeface="Wingdings" pitchFamily="2" charset="2"/>
              <a:buChar char="§"/>
              <a:defRPr sz="1600">
                <a:solidFill>
                  <a:schemeClr val="tx1"/>
                </a:solidFill>
                <a:latin typeface="Arial" pitchFamily="34" charset="0"/>
              </a:defRPr>
            </a:lvl4pPr>
            <a:lvl5pPr marL="1074738" indent="-263525">
              <a:spcBef>
                <a:spcPts val="500"/>
              </a:spcBef>
              <a:buClrTx/>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noProof="0"/>
              <a:t>Click to add text or select icon to insert content.</a:t>
            </a:r>
          </a:p>
        </p:txBody>
      </p:sp>
      <p:sp>
        <p:nvSpPr>
          <p:cNvPr id="2" name="Footer Placeholder 1">
            <a:extLst>
              <a:ext uri="{FF2B5EF4-FFF2-40B4-BE49-F238E27FC236}">
                <a16:creationId xmlns:a16="http://schemas.microsoft.com/office/drawing/2014/main" id="{5F2D5990-B71C-813A-9F27-4810CBA2E1F3}"/>
              </a:ext>
              <a:ext uri="{C183D7F6-B498-43B3-948B-1728B52AA6E4}">
                <adec:decorative xmlns:adec="http://schemas.microsoft.com/office/drawing/2017/decorative" val="1"/>
              </a:ext>
            </a:extLst>
          </p:cNvPr>
          <p:cNvSpPr>
            <a:spLocks noGrp="1"/>
          </p:cNvSpPr>
          <p:nvPr>
            <p:ph type="ftr" sz="quarter" idx="24"/>
          </p:nvPr>
        </p:nvSpPr>
        <p:spPr/>
        <p:txBody>
          <a:bodyPr/>
          <a:lstStyle/>
          <a:p>
            <a:endParaRPr lang="en-US" noProof="0"/>
          </a:p>
        </p:txBody>
      </p:sp>
      <p:sp>
        <p:nvSpPr>
          <p:cNvPr id="12" name="Slide Number Placeholder 11">
            <a:extLst>
              <a:ext uri="{FF2B5EF4-FFF2-40B4-BE49-F238E27FC236}">
                <a16:creationId xmlns:a16="http://schemas.microsoft.com/office/drawing/2014/main" id="{1463B1C6-8C17-350A-261D-406041A96245}"/>
              </a:ext>
              <a:ext uri="{C183D7F6-B498-43B3-948B-1728B52AA6E4}">
                <adec:decorative xmlns:adec="http://schemas.microsoft.com/office/drawing/2017/decorative" val="1"/>
              </a:ext>
            </a:extLst>
          </p:cNvPr>
          <p:cNvSpPr>
            <a:spLocks noGrp="1"/>
          </p:cNvSpPr>
          <p:nvPr>
            <p:ph type="sldNum" sz="quarter" idx="23"/>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699746258"/>
      </p:ext>
    </p:extLst>
  </p:cSld>
  <p:clrMapOvr>
    <a:masterClrMapping/>
  </p:clrMapOvr>
  <p:transition/>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uter + editable sc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ECE7-029C-9470-FB12-50E6EE95BB4D}"/>
              </a:ext>
            </a:extLst>
          </p:cNvPr>
          <p:cNvSpPr>
            <a:spLocks noGrp="1"/>
          </p:cNvSpPr>
          <p:nvPr>
            <p:ph type="title" hasCustomPrompt="1"/>
          </p:nvPr>
        </p:nvSpPr>
        <p:spPr/>
        <p:txBody>
          <a:bodyPr lIns="0"/>
          <a:lstStyle>
            <a:lvl1pPr>
              <a:defRPr/>
            </a:lvl1pPr>
          </a:lstStyle>
          <a:p>
            <a:r>
              <a:rPr lang="en-US" noProof="0"/>
              <a:t>Content slide with editable computer screen – click to add title</a:t>
            </a:r>
          </a:p>
        </p:txBody>
      </p:sp>
      <p:pic>
        <p:nvPicPr>
          <p:cNvPr id="4" name="Picture 3">
            <a:extLst>
              <a:ext uri="{FF2B5EF4-FFF2-40B4-BE49-F238E27FC236}">
                <a16:creationId xmlns:a16="http://schemas.microsoft.com/office/drawing/2014/main" id="{8CACD659-21BD-FF75-6930-8221A796EB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20545" y="1594918"/>
            <a:ext cx="5404149" cy="4580569"/>
          </a:xfrm>
          <a:prstGeom prst="rect">
            <a:avLst/>
          </a:prstGeom>
        </p:spPr>
      </p:pic>
      <p:sp>
        <p:nvSpPr>
          <p:cNvPr id="3" name="Footer Placeholder 2">
            <a:extLst>
              <a:ext uri="{FF2B5EF4-FFF2-40B4-BE49-F238E27FC236}">
                <a16:creationId xmlns:a16="http://schemas.microsoft.com/office/drawing/2014/main" id="{CCD897C4-E2F2-4CF8-5229-A76A4CC36652}"/>
              </a:ext>
              <a:ext uri="{C183D7F6-B498-43B3-948B-1728B52AA6E4}">
                <adec:decorative xmlns:adec="http://schemas.microsoft.com/office/drawing/2017/decorative" val="1"/>
              </a:ext>
            </a:extLst>
          </p:cNvPr>
          <p:cNvSpPr>
            <a:spLocks noGrp="1"/>
          </p:cNvSpPr>
          <p:nvPr userDrawn="1">
            <p:ph type="ftr" sz="quarter" idx="23"/>
          </p:nvPr>
        </p:nvSpPr>
        <p:spPr/>
        <p:txBody>
          <a:bodyPr/>
          <a:lstStyle/>
          <a:p>
            <a:endParaRPr lang="en-US" noProof="0"/>
          </a:p>
        </p:txBody>
      </p:sp>
      <p:sp>
        <p:nvSpPr>
          <p:cNvPr id="9" name="Slide Number Placeholder 8">
            <a:extLst>
              <a:ext uri="{FF2B5EF4-FFF2-40B4-BE49-F238E27FC236}">
                <a16:creationId xmlns:a16="http://schemas.microsoft.com/office/drawing/2014/main" id="{13B1A9B0-8D59-83A5-4DBA-D7CE9A694A31}"/>
              </a:ext>
              <a:ext uri="{C183D7F6-B498-43B3-948B-1728B52AA6E4}">
                <adec:decorative xmlns:adec="http://schemas.microsoft.com/office/drawing/2017/decorative" val="1"/>
              </a:ext>
            </a:extLst>
          </p:cNvPr>
          <p:cNvSpPr>
            <a:spLocks noGrp="1"/>
          </p:cNvSpPr>
          <p:nvPr userDrawn="1">
            <p:ph type="sldNum" sz="quarter" idx="22"/>
          </p:nvPr>
        </p:nvSpPr>
        <p:spPr/>
        <p:txBody>
          <a:bodyPr/>
          <a:lstStyle/>
          <a:p>
            <a:fld id="{525A3C56-E491-49B2-93F3-63532DF516BC}" type="slidenum">
              <a:rPr lang="en-US" noProof="0" smtClean="0"/>
              <a:pPr/>
              <a:t>‹#›</a:t>
            </a:fld>
            <a:endParaRPr lang="en-US" noProof="0"/>
          </a:p>
        </p:txBody>
      </p:sp>
      <p:sp>
        <p:nvSpPr>
          <p:cNvPr id="7" name="Picture Placeholder 6">
            <a:extLst>
              <a:ext uri="{FF2B5EF4-FFF2-40B4-BE49-F238E27FC236}">
                <a16:creationId xmlns:a16="http://schemas.microsoft.com/office/drawing/2014/main" id="{52F58082-4E21-8983-9822-25F161D8E6C4}"/>
              </a:ext>
            </a:extLst>
          </p:cNvPr>
          <p:cNvSpPr>
            <a:spLocks noGrp="1"/>
          </p:cNvSpPr>
          <p:nvPr>
            <p:ph type="pic" sz="quarter" idx="24"/>
          </p:nvPr>
        </p:nvSpPr>
        <p:spPr>
          <a:xfrm>
            <a:off x="6199632" y="1783080"/>
            <a:ext cx="5038344" cy="2907792"/>
          </a:xfrm>
        </p:spPr>
        <p:txBody>
          <a:bodyPr lIns="91440" tIns="91440" rIns="91440" bIns="91440"/>
          <a:lstStyle>
            <a:lvl1pPr>
              <a:defRPr sz="2000"/>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noProof="0"/>
              <a:t>Click icon to add picture</a:t>
            </a:r>
          </a:p>
        </p:txBody>
      </p:sp>
      <p:sp>
        <p:nvSpPr>
          <p:cNvPr id="5" name="Content Placeholder 20">
            <a:extLst>
              <a:ext uri="{FF2B5EF4-FFF2-40B4-BE49-F238E27FC236}">
                <a16:creationId xmlns:a16="http://schemas.microsoft.com/office/drawing/2014/main" id="{7A5DC591-0F3B-CC93-78B8-9BED5DE66560}"/>
              </a:ext>
            </a:extLst>
          </p:cNvPr>
          <p:cNvSpPr>
            <a:spLocks noGrp="1"/>
          </p:cNvSpPr>
          <p:nvPr>
            <p:ph sz="quarter" idx="19" hasCustomPrompt="1"/>
          </p:nvPr>
        </p:nvSpPr>
        <p:spPr>
          <a:xfrm>
            <a:off x="765737" y="1767176"/>
            <a:ext cx="4568263" cy="4325649"/>
          </a:xfrm>
          <a:prstGeom prst="rect">
            <a:avLst/>
          </a:prstGeom>
        </p:spPr>
        <p:txBody>
          <a:bodyPr lIns="0" tIns="0" rIns="0" bIns="0">
            <a:normAutofit/>
          </a:bodyPr>
          <a:lstStyle>
            <a:lvl1pPr marL="0" indent="0">
              <a:spcBef>
                <a:spcPts val="0"/>
              </a:spcBef>
              <a:buClr>
                <a:schemeClr val="accent2"/>
              </a:buClr>
              <a:buSzPct val="110000"/>
              <a:buFont typeface="Arial" pitchFamily="34" charset="0"/>
              <a:buNone/>
              <a:defRPr sz="2000">
                <a:solidFill>
                  <a:schemeClr val="tx1"/>
                </a:solidFill>
                <a:latin typeface="+mn-lt"/>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0"/>
              </a:spcBef>
              <a:spcAft>
                <a:spcPts val="0"/>
              </a:spcAft>
              <a:buClr>
                <a:schemeClr val="accent2"/>
              </a:buClr>
              <a:buSzPct val="110000"/>
              <a:buFont typeface="Arial" pitchFamily="34" charset="0"/>
              <a:buNone/>
              <a:tabLst/>
              <a:defRPr/>
            </a:pPr>
            <a:r>
              <a:rPr lang="en-US" noProof="0"/>
              <a:t>Click to add text or select icon to insert content.</a:t>
            </a:r>
          </a:p>
          <a:p>
            <a:pPr lvl="0"/>
            <a:endParaRPr lang="en-US" noProof="0"/>
          </a:p>
        </p:txBody>
      </p:sp>
    </p:spTree>
    <p:extLst>
      <p:ext uri="{BB962C8B-B14F-4D97-AF65-F5344CB8AC3E}">
        <p14:creationId xmlns:p14="http://schemas.microsoft.com/office/powerpoint/2010/main" val="35147966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ptop + editable sc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ECE7-029C-9470-FB12-50E6EE95BB4D}"/>
              </a:ext>
            </a:extLst>
          </p:cNvPr>
          <p:cNvSpPr>
            <a:spLocks noGrp="1"/>
          </p:cNvSpPr>
          <p:nvPr>
            <p:ph type="title" hasCustomPrompt="1"/>
          </p:nvPr>
        </p:nvSpPr>
        <p:spPr/>
        <p:txBody>
          <a:bodyPr/>
          <a:lstStyle>
            <a:lvl1pPr>
              <a:defRPr/>
            </a:lvl1pPr>
          </a:lstStyle>
          <a:p>
            <a:r>
              <a:rPr lang="en-US" noProof="0"/>
              <a:t>Content slide with editable laptop screen – click to add title</a:t>
            </a:r>
          </a:p>
        </p:txBody>
      </p:sp>
      <p:sp>
        <p:nvSpPr>
          <p:cNvPr id="14" name="Content Placeholder 20">
            <a:extLst>
              <a:ext uri="{FF2B5EF4-FFF2-40B4-BE49-F238E27FC236}">
                <a16:creationId xmlns:a16="http://schemas.microsoft.com/office/drawing/2014/main" id="{27B262E3-C2DF-AD9E-2069-876FCA1C8464}"/>
              </a:ext>
            </a:extLst>
          </p:cNvPr>
          <p:cNvSpPr>
            <a:spLocks noGrp="1"/>
          </p:cNvSpPr>
          <p:nvPr>
            <p:ph sz="quarter" idx="19" hasCustomPrompt="1"/>
          </p:nvPr>
        </p:nvSpPr>
        <p:spPr>
          <a:xfrm>
            <a:off x="765737" y="1767176"/>
            <a:ext cx="4568263" cy="4325649"/>
          </a:xfrm>
          <a:prstGeom prst="rect">
            <a:avLst/>
          </a:prstGeom>
        </p:spPr>
        <p:txBody>
          <a:bodyPr lIns="0" tIns="0" rIns="0" bIns="0">
            <a:normAutofit/>
          </a:bodyPr>
          <a:lstStyle>
            <a:lvl1pPr marL="0" indent="0">
              <a:spcBef>
                <a:spcPts val="0"/>
              </a:spcBef>
              <a:buClr>
                <a:schemeClr val="accent2"/>
              </a:buClr>
              <a:buSzPct val="110000"/>
              <a:buFont typeface="Arial" pitchFamily="34" charset="0"/>
              <a:buNone/>
              <a:defRPr sz="2000">
                <a:solidFill>
                  <a:schemeClr val="tx1"/>
                </a:solidFill>
                <a:latin typeface="+mn-lt"/>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0"/>
              </a:spcBef>
              <a:spcAft>
                <a:spcPts val="0"/>
              </a:spcAft>
              <a:buClr>
                <a:schemeClr val="accent2"/>
              </a:buClr>
              <a:buSzPct val="110000"/>
              <a:buFont typeface="Arial" pitchFamily="34" charset="0"/>
              <a:buNone/>
              <a:tabLst/>
              <a:defRPr/>
            </a:pPr>
            <a:r>
              <a:rPr lang="en-US" noProof="0"/>
              <a:t>Click to add text or select icon to insert content.</a:t>
            </a:r>
          </a:p>
          <a:p>
            <a:pPr lvl="0"/>
            <a:endParaRPr lang="en-US" noProof="0"/>
          </a:p>
        </p:txBody>
      </p:sp>
      <p:pic>
        <p:nvPicPr>
          <p:cNvPr id="4" name="Laptop" descr="Laptop">
            <a:extLst>
              <a:ext uri="{FF2B5EF4-FFF2-40B4-BE49-F238E27FC236}">
                <a16:creationId xmlns:a16="http://schemas.microsoft.com/office/drawing/2014/main" id="{2AADE652-AE35-AFBD-A1C4-B2BCED871A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78171" y="1532674"/>
            <a:ext cx="6913829" cy="4413037"/>
          </a:xfrm>
          <a:prstGeom prst="rect">
            <a:avLst/>
          </a:prstGeom>
        </p:spPr>
      </p:pic>
      <p:sp>
        <p:nvSpPr>
          <p:cNvPr id="5" name="Picture Placeholder 2" descr="Photograph of information aligning with slide content, displayed on a computer screen.">
            <a:extLst>
              <a:ext uri="{FF2B5EF4-FFF2-40B4-BE49-F238E27FC236}">
                <a16:creationId xmlns:a16="http://schemas.microsoft.com/office/drawing/2014/main" id="{91948F71-FA03-3475-4DF8-8A1530870041}"/>
              </a:ext>
              <a:ext uri="{C183D7F6-B498-43B3-948B-1728B52AA6E4}">
                <adec:decorative xmlns:adec="http://schemas.microsoft.com/office/drawing/2017/decorative" val="0"/>
              </a:ext>
            </a:extLst>
          </p:cNvPr>
          <p:cNvSpPr>
            <a:spLocks noGrp="1"/>
          </p:cNvSpPr>
          <p:nvPr>
            <p:ph type="pic" sz="quarter" idx="24"/>
          </p:nvPr>
        </p:nvSpPr>
        <p:spPr>
          <a:xfrm>
            <a:off x="6629400" y="1767176"/>
            <a:ext cx="5562600" cy="3607904"/>
          </a:xfrm>
          <a:prstGeom prst="rect">
            <a:avLst/>
          </a:prstGeom>
          <a:noFill/>
        </p:spPr>
        <p:txBody>
          <a:bodyPr lIns="91440" tIns="91440" rIns="91440" bIns="91440" anchor="t" anchorCtr="0">
            <a:normAutofit/>
          </a:bodyPr>
          <a:lstStyle>
            <a:lvl1pPr marL="0" indent="0" algn="l">
              <a:buNone/>
              <a:defRPr sz="2000"/>
            </a:lvl1pPr>
          </a:lstStyle>
          <a:p>
            <a:r>
              <a:rPr lang="en-US" noProof="0"/>
              <a:t>Click icon to add picture</a:t>
            </a:r>
          </a:p>
        </p:txBody>
      </p:sp>
      <p:sp>
        <p:nvSpPr>
          <p:cNvPr id="3" name="Footer Placeholder 2">
            <a:extLst>
              <a:ext uri="{FF2B5EF4-FFF2-40B4-BE49-F238E27FC236}">
                <a16:creationId xmlns:a16="http://schemas.microsoft.com/office/drawing/2014/main" id="{6E47998D-D816-211C-2B52-20DC56458634}"/>
              </a:ext>
              <a:ext uri="{C183D7F6-B498-43B3-948B-1728B52AA6E4}">
                <adec:decorative xmlns:adec="http://schemas.microsoft.com/office/drawing/2017/decorative" val="0"/>
              </a:ext>
            </a:extLst>
          </p:cNvPr>
          <p:cNvSpPr>
            <a:spLocks noGrp="1"/>
          </p:cNvSpPr>
          <p:nvPr userDrawn="1">
            <p:ph type="ftr" sz="quarter" idx="23"/>
          </p:nvPr>
        </p:nvSpPr>
        <p:spPr/>
        <p:txBody>
          <a:bodyPr/>
          <a:lstStyle/>
          <a:p>
            <a:endParaRPr lang="en-US" noProof="0"/>
          </a:p>
        </p:txBody>
      </p:sp>
      <p:sp>
        <p:nvSpPr>
          <p:cNvPr id="9" name="Slide Number Placeholder 8">
            <a:extLst>
              <a:ext uri="{FF2B5EF4-FFF2-40B4-BE49-F238E27FC236}">
                <a16:creationId xmlns:a16="http://schemas.microsoft.com/office/drawing/2014/main" id="{53447895-D093-DE49-C329-17565F7FABBB}"/>
              </a:ext>
            </a:extLst>
          </p:cNvPr>
          <p:cNvSpPr>
            <a:spLocks noGrp="1"/>
          </p:cNvSpPr>
          <p:nvPr userDrawn="1">
            <p:ph type="sldNum" sz="quarter" idx="2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63700603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t + editable sc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ECE7-029C-9470-FB12-50E6EE95BB4D}"/>
              </a:ext>
            </a:extLst>
          </p:cNvPr>
          <p:cNvSpPr>
            <a:spLocks noGrp="1"/>
          </p:cNvSpPr>
          <p:nvPr>
            <p:ph type="title" hasCustomPrompt="1"/>
          </p:nvPr>
        </p:nvSpPr>
        <p:spPr>
          <a:noFill/>
        </p:spPr>
        <p:txBody>
          <a:bodyPr/>
          <a:lstStyle>
            <a:lvl1pPr>
              <a:defRPr/>
            </a:lvl1pPr>
          </a:lstStyle>
          <a:p>
            <a:r>
              <a:rPr lang="en-US" noProof="0"/>
              <a:t>Content slide with editable tablet screen – click to add title</a:t>
            </a:r>
          </a:p>
        </p:txBody>
      </p:sp>
      <p:pic>
        <p:nvPicPr>
          <p:cNvPr id="4" name="Picture 3" descr="Tablet with blank screen.">
            <a:extLst>
              <a:ext uri="{FF2B5EF4-FFF2-40B4-BE49-F238E27FC236}">
                <a16:creationId xmlns:a16="http://schemas.microsoft.com/office/drawing/2014/main" id="{CD542B68-861B-4C30-90C5-5016FA3109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44053" y="1578394"/>
            <a:ext cx="4075070" cy="4642813"/>
          </a:xfrm>
          <a:prstGeom prst="rect">
            <a:avLst/>
          </a:prstGeom>
        </p:spPr>
      </p:pic>
      <p:sp>
        <p:nvSpPr>
          <p:cNvPr id="11" name="Picture Placeholder 2" descr="Placeholder to add picture of information aligning with slide content, displayed on a tablet screen.">
            <a:extLst>
              <a:ext uri="{FF2B5EF4-FFF2-40B4-BE49-F238E27FC236}">
                <a16:creationId xmlns:a16="http://schemas.microsoft.com/office/drawing/2014/main" id="{08B77F00-A11D-0CF2-7AE7-A86D95DA19EA}"/>
              </a:ext>
              <a:ext uri="{C183D7F6-B498-43B3-948B-1728B52AA6E4}">
                <adec:decorative xmlns:adec="http://schemas.microsoft.com/office/drawing/2017/decorative" val="0"/>
              </a:ext>
            </a:extLst>
          </p:cNvPr>
          <p:cNvSpPr>
            <a:spLocks noGrp="1"/>
          </p:cNvSpPr>
          <p:nvPr>
            <p:ph type="pic" sz="quarter" idx="18"/>
          </p:nvPr>
        </p:nvSpPr>
        <p:spPr>
          <a:xfrm>
            <a:off x="7022592" y="1920240"/>
            <a:ext cx="2907792" cy="3749040"/>
          </a:xfrm>
          <a:prstGeom prst="rect">
            <a:avLst/>
          </a:prstGeom>
          <a:noFill/>
          <a:ln>
            <a:noFill/>
          </a:ln>
        </p:spPr>
        <p:txBody>
          <a:bodyPr lIns="91440" tIns="91440" rIns="91440" bIns="91440" anchor="t" anchorCtr="0"/>
          <a:lstStyle>
            <a:lvl1pPr marL="0" indent="0" algn="ctr">
              <a:buNone/>
              <a:defRPr sz="2000"/>
            </a:lvl1pPr>
          </a:lstStyle>
          <a:p>
            <a:r>
              <a:rPr lang="en-US" noProof="0"/>
              <a:t>Click icon to add picture</a:t>
            </a:r>
          </a:p>
        </p:txBody>
      </p:sp>
      <p:sp>
        <p:nvSpPr>
          <p:cNvPr id="3" name="Footer Placeholder 2">
            <a:extLst>
              <a:ext uri="{FF2B5EF4-FFF2-40B4-BE49-F238E27FC236}">
                <a16:creationId xmlns:a16="http://schemas.microsoft.com/office/drawing/2014/main" id="{551FF1A3-1160-C4C4-A626-206C16181D21}"/>
              </a:ext>
              <a:ext uri="{C183D7F6-B498-43B3-948B-1728B52AA6E4}">
                <adec:decorative xmlns:adec="http://schemas.microsoft.com/office/drawing/2017/decorative" val="1"/>
              </a:ext>
            </a:extLst>
          </p:cNvPr>
          <p:cNvSpPr>
            <a:spLocks noGrp="1"/>
          </p:cNvSpPr>
          <p:nvPr userDrawn="1">
            <p:ph type="ftr" sz="quarter" idx="23"/>
          </p:nvPr>
        </p:nvSpPr>
        <p:spPr/>
        <p:txBody>
          <a:bodyPr/>
          <a:lstStyle/>
          <a:p>
            <a:endParaRPr lang="en-US" noProof="0"/>
          </a:p>
        </p:txBody>
      </p:sp>
      <p:sp>
        <p:nvSpPr>
          <p:cNvPr id="9" name="Slide Number Placeholder 8">
            <a:extLst>
              <a:ext uri="{FF2B5EF4-FFF2-40B4-BE49-F238E27FC236}">
                <a16:creationId xmlns:a16="http://schemas.microsoft.com/office/drawing/2014/main" id="{9E659B3B-343D-4046-633E-2244C47D9ED4}"/>
              </a:ext>
              <a:ext uri="{C183D7F6-B498-43B3-948B-1728B52AA6E4}">
                <adec:decorative xmlns:adec="http://schemas.microsoft.com/office/drawing/2017/decorative" val="1"/>
              </a:ext>
            </a:extLst>
          </p:cNvPr>
          <p:cNvSpPr>
            <a:spLocks noGrp="1"/>
          </p:cNvSpPr>
          <p:nvPr userDrawn="1">
            <p:ph type="sldNum" sz="quarter" idx="22"/>
          </p:nvPr>
        </p:nvSpPr>
        <p:spPr/>
        <p:txBody>
          <a:bodyPr/>
          <a:lstStyle/>
          <a:p>
            <a:fld id="{525A3C56-E491-49B2-93F3-63532DF516BC}" type="slidenum">
              <a:rPr lang="en-US" noProof="0" smtClean="0"/>
              <a:pPr/>
              <a:t>‹#›</a:t>
            </a:fld>
            <a:endParaRPr lang="en-US" noProof="0"/>
          </a:p>
        </p:txBody>
      </p:sp>
      <p:sp>
        <p:nvSpPr>
          <p:cNvPr id="5" name="Content Placeholder 20">
            <a:extLst>
              <a:ext uri="{FF2B5EF4-FFF2-40B4-BE49-F238E27FC236}">
                <a16:creationId xmlns:a16="http://schemas.microsoft.com/office/drawing/2014/main" id="{5E6282E1-2EC2-E37A-5839-3290768DE8BE}"/>
              </a:ext>
            </a:extLst>
          </p:cNvPr>
          <p:cNvSpPr>
            <a:spLocks noGrp="1"/>
          </p:cNvSpPr>
          <p:nvPr>
            <p:ph sz="quarter" idx="19" hasCustomPrompt="1"/>
          </p:nvPr>
        </p:nvSpPr>
        <p:spPr>
          <a:xfrm>
            <a:off x="765737" y="1767176"/>
            <a:ext cx="4568263" cy="4325649"/>
          </a:xfrm>
          <a:prstGeom prst="rect">
            <a:avLst/>
          </a:prstGeom>
        </p:spPr>
        <p:txBody>
          <a:bodyPr lIns="0" tIns="0" rIns="0" bIns="0">
            <a:normAutofit/>
          </a:bodyPr>
          <a:lstStyle>
            <a:lvl1pPr marL="0" indent="0">
              <a:spcBef>
                <a:spcPts val="0"/>
              </a:spcBef>
              <a:buClr>
                <a:schemeClr val="accent2"/>
              </a:buClr>
              <a:buSzPct val="110000"/>
              <a:buFont typeface="Arial" pitchFamily="34" charset="0"/>
              <a:buNone/>
              <a:defRPr sz="2000">
                <a:solidFill>
                  <a:schemeClr val="tx1"/>
                </a:solidFill>
                <a:latin typeface="+mn-lt"/>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0"/>
              </a:spcBef>
              <a:spcAft>
                <a:spcPts val="0"/>
              </a:spcAft>
              <a:buClr>
                <a:schemeClr val="accent2"/>
              </a:buClr>
              <a:buSzPct val="110000"/>
              <a:buFont typeface="Arial" pitchFamily="34" charset="0"/>
              <a:buNone/>
              <a:tabLst/>
              <a:defRPr/>
            </a:pPr>
            <a:r>
              <a:rPr lang="en-US" noProof="0"/>
              <a:t>Click to add text or select icon to insert content.</a:t>
            </a:r>
          </a:p>
          <a:p>
            <a:pPr lvl="0"/>
            <a:endParaRPr lang="en-US" noProof="0"/>
          </a:p>
        </p:txBody>
      </p:sp>
    </p:spTree>
    <p:extLst>
      <p:ext uri="{BB962C8B-B14F-4D97-AF65-F5344CB8AC3E}">
        <p14:creationId xmlns:p14="http://schemas.microsoft.com/office/powerpoint/2010/main" val="2571257292"/>
      </p:ext>
    </p:extLst>
  </p:cSld>
  <p:clrMapOvr>
    <a:masterClrMapping/>
  </p:clrMapOvr>
  <p:transition/>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bile + editable sc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ECE7-029C-9470-FB12-50E6EE95BB4D}"/>
              </a:ext>
            </a:extLst>
          </p:cNvPr>
          <p:cNvSpPr>
            <a:spLocks noGrp="1"/>
          </p:cNvSpPr>
          <p:nvPr>
            <p:ph type="title" hasCustomPrompt="1"/>
          </p:nvPr>
        </p:nvSpPr>
        <p:spPr/>
        <p:txBody>
          <a:bodyPr/>
          <a:lstStyle>
            <a:lvl1pPr>
              <a:defRPr/>
            </a:lvl1pPr>
          </a:lstStyle>
          <a:p>
            <a:r>
              <a:rPr lang="en-US" noProof="0"/>
              <a:t>Content slide with editable mobile phone screen – click to add title</a:t>
            </a:r>
          </a:p>
        </p:txBody>
      </p:sp>
      <p:pic>
        <p:nvPicPr>
          <p:cNvPr id="4" name="Picture 3">
            <a:extLst>
              <a:ext uri="{FF2B5EF4-FFF2-40B4-BE49-F238E27FC236}">
                <a16:creationId xmlns:a16="http://schemas.microsoft.com/office/drawing/2014/main" id="{4C0811E1-3F8E-2C46-3C75-8CFD0806D4F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70657" y="1532674"/>
            <a:ext cx="2797893" cy="4727592"/>
          </a:xfrm>
          <a:prstGeom prst="rect">
            <a:avLst/>
          </a:prstGeom>
        </p:spPr>
      </p:pic>
      <p:sp>
        <p:nvSpPr>
          <p:cNvPr id="3" name="Footer Placeholder 2">
            <a:extLst>
              <a:ext uri="{FF2B5EF4-FFF2-40B4-BE49-F238E27FC236}">
                <a16:creationId xmlns:a16="http://schemas.microsoft.com/office/drawing/2014/main" id="{4DC01B46-EE15-3169-76FA-5E007386196A}"/>
              </a:ext>
              <a:ext uri="{C183D7F6-B498-43B3-948B-1728B52AA6E4}">
                <adec:decorative xmlns:adec="http://schemas.microsoft.com/office/drawing/2017/decorative" val="1"/>
              </a:ext>
            </a:extLst>
          </p:cNvPr>
          <p:cNvSpPr>
            <a:spLocks noGrp="1"/>
          </p:cNvSpPr>
          <p:nvPr userDrawn="1">
            <p:ph type="ftr" sz="quarter" idx="23"/>
          </p:nvPr>
        </p:nvSpPr>
        <p:spPr/>
        <p:txBody>
          <a:bodyPr/>
          <a:lstStyle/>
          <a:p>
            <a:endParaRPr lang="en-US" noProof="0"/>
          </a:p>
        </p:txBody>
      </p:sp>
      <p:sp>
        <p:nvSpPr>
          <p:cNvPr id="9" name="Slide Number Placeholder 8">
            <a:extLst>
              <a:ext uri="{FF2B5EF4-FFF2-40B4-BE49-F238E27FC236}">
                <a16:creationId xmlns:a16="http://schemas.microsoft.com/office/drawing/2014/main" id="{230ED152-8F64-205C-DD05-E8E32791A0E3}"/>
              </a:ext>
              <a:ext uri="{C183D7F6-B498-43B3-948B-1728B52AA6E4}">
                <adec:decorative xmlns:adec="http://schemas.microsoft.com/office/drawing/2017/decorative" val="1"/>
              </a:ext>
            </a:extLst>
          </p:cNvPr>
          <p:cNvSpPr>
            <a:spLocks noGrp="1"/>
          </p:cNvSpPr>
          <p:nvPr userDrawn="1">
            <p:ph type="sldNum" sz="quarter" idx="22"/>
          </p:nvPr>
        </p:nvSpPr>
        <p:spPr/>
        <p:txBody>
          <a:bodyPr/>
          <a:lstStyle/>
          <a:p>
            <a:fld id="{525A3C56-E491-49B2-93F3-63532DF516BC}" type="slidenum">
              <a:rPr lang="en-US" noProof="0" smtClean="0"/>
              <a:pPr/>
              <a:t>‹#›</a:t>
            </a:fld>
            <a:endParaRPr lang="en-US" noProof="0"/>
          </a:p>
        </p:txBody>
      </p:sp>
      <p:sp>
        <p:nvSpPr>
          <p:cNvPr id="7" name="Picture Placeholder 6">
            <a:extLst>
              <a:ext uri="{FF2B5EF4-FFF2-40B4-BE49-F238E27FC236}">
                <a16:creationId xmlns:a16="http://schemas.microsoft.com/office/drawing/2014/main" id="{7AAACC6F-A2B2-201C-1143-00C234082089}"/>
              </a:ext>
            </a:extLst>
          </p:cNvPr>
          <p:cNvSpPr>
            <a:spLocks noGrp="1"/>
          </p:cNvSpPr>
          <p:nvPr>
            <p:ph type="pic" sz="quarter" idx="24"/>
          </p:nvPr>
        </p:nvSpPr>
        <p:spPr>
          <a:xfrm>
            <a:off x="7772400" y="1911096"/>
            <a:ext cx="1993392" cy="3803904"/>
          </a:xfrm>
        </p:spPr>
        <p:txBody>
          <a:bodyPr lIns="91440" tIns="91440" rIns="91440" bIns="91440"/>
          <a:lstStyle>
            <a:lvl1pPr>
              <a:defRPr sz="2000"/>
            </a:lvl1pPr>
          </a:lstStyle>
          <a:p>
            <a:r>
              <a:rPr lang="en-US" noProof="0"/>
              <a:t>Click icon to add picture</a:t>
            </a:r>
          </a:p>
        </p:txBody>
      </p:sp>
      <p:sp>
        <p:nvSpPr>
          <p:cNvPr id="5" name="Content Placeholder 20">
            <a:extLst>
              <a:ext uri="{FF2B5EF4-FFF2-40B4-BE49-F238E27FC236}">
                <a16:creationId xmlns:a16="http://schemas.microsoft.com/office/drawing/2014/main" id="{B92E25EB-FFDE-E9E0-7CEA-6BF2B9F0A6DF}"/>
              </a:ext>
            </a:extLst>
          </p:cNvPr>
          <p:cNvSpPr>
            <a:spLocks noGrp="1"/>
          </p:cNvSpPr>
          <p:nvPr>
            <p:ph sz="quarter" idx="19" hasCustomPrompt="1"/>
          </p:nvPr>
        </p:nvSpPr>
        <p:spPr>
          <a:xfrm>
            <a:off x="765737" y="1767176"/>
            <a:ext cx="4568263" cy="4325649"/>
          </a:xfrm>
          <a:prstGeom prst="rect">
            <a:avLst/>
          </a:prstGeom>
        </p:spPr>
        <p:txBody>
          <a:bodyPr lIns="0" tIns="0" rIns="0" bIns="0">
            <a:normAutofit/>
          </a:bodyPr>
          <a:lstStyle>
            <a:lvl1pPr marL="0" indent="0">
              <a:spcBef>
                <a:spcPts val="0"/>
              </a:spcBef>
              <a:buClr>
                <a:schemeClr val="accent2"/>
              </a:buClr>
              <a:buSzPct val="110000"/>
              <a:buFont typeface="Arial" pitchFamily="34" charset="0"/>
              <a:buNone/>
              <a:defRPr sz="2000">
                <a:solidFill>
                  <a:schemeClr val="tx1"/>
                </a:solidFill>
                <a:latin typeface="+mn-lt"/>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marL="0" marR="0" lvl="0" indent="0" algn="l" defTabSz="914400" rtl="0" eaLnBrk="1" fontAlgn="auto" latinLnBrk="0" hangingPunct="1">
              <a:lnSpc>
                <a:spcPct val="100000"/>
              </a:lnSpc>
              <a:spcBef>
                <a:spcPts val="0"/>
              </a:spcBef>
              <a:spcAft>
                <a:spcPts val="0"/>
              </a:spcAft>
              <a:buClr>
                <a:schemeClr val="accent2"/>
              </a:buClr>
              <a:buSzPct val="110000"/>
              <a:buFont typeface="Arial" pitchFamily="34" charset="0"/>
              <a:buNone/>
              <a:tabLst/>
              <a:defRPr/>
            </a:pPr>
            <a:r>
              <a:rPr lang="en-US" noProof="0"/>
              <a:t>Click to add text or select icon to insert content.</a:t>
            </a:r>
          </a:p>
          <a:p>
            <a:pPr lvl="0"/>
            <a:endParaRPr lang="en-US" noProof="0"/>
          </a:p>
        </p:txBody>
      </p:sp>
    </p:spTree>
    <p:extLst>
      <p:ext uri="{BB962C8B-B14F-4D97-AF65-F5344CB8AC3E}">
        <p14:creationId xmlns:p14="http://schemas.microsoft.com/office/powerpoint/2010/main" val="2816947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94BB4-8070-CB70-06F6-0F69C001300A}"/>
              </a:ext>
            </a:extLst>
          </p:cNvPr>
          <p:cNvSpPr>
            <a:spLocks noGrp="1"/>
          </p:cNvSpPr>
          <p:nvPr>
            <p:ph type="title" hasCustomPrompt="1"/>
          </p:nvPr>
        </p:nvSpPr>
        <p:spPr/>
        <p:txBody>
          <a:bodyPr/>
          <a:lstStyle/>
          <a:p>
            <a:r>
              <a:rPr lang="en-US"/>
              <a:t>Title only slide – click to add title</a:t>
            </a:r>
          </a:p>
        </p:txBody>
      </p:sp>
      <p:sp>
        <p:nvSpPr>
          <p:cNvPr id="2" name="Footer Placeholder 1">
            <a:extLst>
              <a:ext uri="{FF2B5EF4-FFF2-40B4-BE49-F238E27FC236}">
                <a16:creationId xmlns:a16="http://schemas.microsoft.com/office/drawing/2014/main" id="{F2C87742-AE32-5B9D-5FE2-AFB515A3B860}"/>
              </a:ext>
            </a:extLst>
          </p:cNvPr>
          <p:cNvSpPr>
            <a:spLocks noGrp="1"/>
          </p:cNvSpPr>
          <p:nvPr>
            <p:ph type="ftr" sz="quarter" idx="13"/>
          </p:nvPr>
        </p:nvSpPr>
        <p:spPr>
          <a:xfrm>
            <a:off x="4038600" y="6965950"/>
            <a:ext cx="4114800" cy="137160"/>
          </a:xfrm>
        </p:spPr>
        <p:txBody>
          <a:bodyPr/>
          <a:lstStyle/>
          <a:p>
            <a:endParaRPr lang="en-US" noProof="0"/>
          </a:p>
        </p:txBody>
      </p:sp>
      <p:sp>
        <p:nvSpPr>
          <p:cNvPr id="7" name="Slide Number Placeholder 6">
            <a:extLst>
              <a:ext uri="{FF2B5EF4-FFF2-40B4-BE49-F238E27FC236}">
                <a16:creationId xmlns:a16="http://schemas.microsoft.com/office/drawing/2014/main" id="{0CD77F76-3BCB-7CAC-C7D7-E0AAD9A90688}"/>
              </a:ext>
            </a:extLst>
          </p:cNvPr>
          <p:cNvSpPr>
            <a:spLocks noGrp="1"/>
          </p:cNvSpPr>
          <p:nvPr>
            <p:ph type="sldNum" sz="quarter" idx="12"/>
          </p:nvPr>
        </p:nvSpPr>
        <p:spPr>
          <a:xfrm>
            <a:off x="11163034" y="6965950"/>
            <a:ext cx="261660" cy="137160"/>
          </a:xfrm>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14048662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ad Only 3">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ctr" anchorCtr="0">
            <a:normAutofit/>
          </a:bodyPr>
          <a:lstStyle/>
          <a:p>
            <a:pPr algn="ctr"/>
            <a:r>
              <a:rPr lang="en-US" sz="16600" noProof="0">
                <a:solidFill>
                  <a:schemeClr val="bg1"/>
                </a:solidFill>
              </a:rPr>
              <a:t>CV &amp; team layouts</a:t>
            </a:r>
            <a:endParaRPr lang="en-US" sz="16600">
              <a:solidFill>
                <a:schemeClr val="bg1"/>
              </a:solidFill>
            </a:endParaRPr>
          </a:p>
        </p:txBody>
      </p:sp>
    </p:spTree>
    <p:extLst>
      <p:ext uri="{BB962C8B-B14F-4D97-AF65-F5344CB8AC3E}">
        <p14:creationId xmlns:p14="http://schemas.microsoft.com/office/powerpoint/2010/main" val="3702379852"/>
      </p:ext>
    </p:extLst>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Layout 2B">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A734772-629F-07F0-7A95-94F6BDFED4B9}"/>
              </a:ext>
            </a:extLst>
          </p:cNvPr>
          <p:cNvSpPr>
            <a:spLocks noGrp="1"/>
          </p:cNvSpPr>
          <p:nvPr>
            <p:ph type="title" hasCustomPrompt="1"/>
          </p:nvPr>
        </p:nvSpPr>
        <p:spPr>
          <a:xfrm>
            <a:off x="768096" y="701886"/>
            <a:ext cx="4672584" cy="2907792"/>
          </a:xfrm>
          <a:prstGeom prst="rect">
            <a:avLst/>
          </a:prstGeom>
        </p:spPr>
        <p:txBody>
          <a:bodyPr vert="horz" lIns="0" tIns="0" rIns="0" bIns="0" rtlCol="0" anchor="t" anchorCtr="0">
            <a:noAutofit/>
          </a:bodyPr>
          <a:lstStyle>
            <a:lvl1pPr marL="0" indent="0">
              <a:lnSpc>
                <a:spcPts val="5800"/>
              </a:lnSpc>
              <a:defRPr sz="5400"/>
            </a:lvl1pPr>
          </a:lstStyle>
          <a:p>
            <a:r>
              <a:rPr lang="en-US" noProof="0"/>
              <a:t>Title slide </a:t>
            </a:r>
            <a:br>
              <a:rPr lang="en-US" noProof="0"/>
            </a:br>
            <a:r>
              <a:rPr lang="en-US" noProof="0"/>
              <a:t>Click to add title</a:t>
            </a:r>
          </a:p>
        </p:txBody>
      </p:sp>
      <p:sp>
        <p:nvSpPr>
          <p:cNvPr id="10" name="Text placeholder 7">
            <a:extLst>
              <a:ext uri="{FF2B5EF4-FFF2-40B4-BE49-F238E27FC236}">
                <a16:creationId xmlns:a16="http://schemas.microsoft.com/office/drawing/2014/main" id="{6EB794F4-36B2-DC02-E7CB-CFC62E37CBC5}"/>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ts val="500"/>
              </a:spcBef>
              <a:spcAft>
                <a:spcPts val="0"/>
              </a:spcAft>
              <a:buClrTx/>
              <a:buSzTx/>
              <a:buFont typeface="Arial" pitchFamily="34" charset="0"/>
              <a:buNone/>
              <a:tabLst/>
              <a:defRPr sz="2200" b="0"/>
            </a:lvl1pPr>
          </a:lstStyle>
          <a:p>
            <a:pPr lvl="0"/>
            <a:r>
              <a:rPr lang="en-US" noProof="0"/>
              <a:t>Name, role</a:t>
            </a:r>
            <a:br>
              <a:rPr lang="en-US" noProof="0"/>
            </a:br>
            <a:r>
              <a:rPr lang="en-US" noProof="0"/>
              <a:t>Date</a:t>
            </a:r>
          </a:p>
        </p:txBody>
      </p:sp>
      <p:pic>
        <p:nvPicPr>
          <p:cNvPr id="12" name="CGI logo" descr="CGI Inc. logo">
            <a:extLst>
              <a:ext uri="{FF2B5EF4-FFF2-40B4-BE49-F238E27FC236}">
                <a16:creationId xmlns:a16="http://schemas.microsoft.com/office/drawing/2014/main" id="{6937662B-8921-62BA-FC6E-1DB11DE921D4}"/>
              </a:ext>
            </a:extLst>
          </p:cNvPr>
          <p:cNvPicPr>
            <a:picLocks/>
          </p:cNvPicPr>
          <p:nvPr userDrawn="1"/>
        </p:nvPicPr>
        <p:blipFill>
          <a:blip r:embed="rId2" cstate="screen">
            <a:extLst>
              <a:ext uri="{28A0092B-C50C-407E-A947-70E740481C1C}">
                <a14:useLocalDpi xmlns:a14="http://schemas.microsoft.com/office/drawing/2010/main"/>
              </a:ext>
            </a:extLst>
          </a:blip>
          <a:srcRect/>
          <a:stretch/>
        </p:blipFill>
        <p:spPr>
          <a:xfrm>
            <a:off x="767134" y="5372174"/>
            <a:ext cx="1548656" cy="720650"/>
          </a:xfrm>
          <a:prstGeom prst="rect">
            <a:avLst/>
          </a:prstGeom>
          <a:ln>
            <a:noFill/>
          </a:ln>
        </p:spPr>
      </p:pic>
      <p:sp>
        <p:nvSpPr>
          <p:cNvPr id="8" name="Freeform 13" descr="CGI cornerstone">
            <a:extLst>
              <a:ext uri="{FF2B5EF4-FFF2-40B4-BE49-F238E27FC236}">
                <a16:creationId xmlns:a16="http://schemas.microsoft.com/office/drawing/2014/main" id="{47B68E29-85E8-7585-D294-C63868CB4A0E}"/>
              </a:ext>
              <a:ext uri="{C183D7F6-B498-43B3-948B-1728B52AA6E4}">
                <adec:decorative xmlns:adec="http://schemas.microsoft.com/office/drawing/2017/decorative" val="0"/>
              </a:ext>
            </a:extLst>
          </p:cNvPr>
          <p:cNvSpPr/>
          <p:nvPr userDrawn="1"/>
        </p:nvSpPr>
        <p:spPr bwMode="gray">
          <a:xfrm rot="16200000">
            <a:off x="6100687" y="758896"/>
            <a:ext cx="5329241" cy="5338616"/>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6000">
                <a:srgbClr val="E31937"/>
              </a:gs>
              <a:gs pos="33000">
                <a:srgbClr val="FF6A00"/>
              </a:gs>
              <a:gs pos="0">
                <a:srgbClr val="FFCDD2"/>
              </a:gs>
              <a:gs pos="100000">
                <a:srgbClr val="991F3D"/>
              </a:gs>
            </a:gsLst>
            <a:lin ang="0" scaled="0"/>
            <a:tileRect/>
          </a:gradFill>
          <a:ln w="9525" algn="ctr">
            <a:noFill/>
            <a:miter lim="800000"/>
            <a:headEnd/>
            <a:tailEnd/>
          </a:ln>
          <a:effectLst/>
        </p:spPr>
        <p:txBody>
          <a:bodyPr lIns="63500" tIns="0" rIns="64800" bIns="0" rtlCol="0" anchor="ctr"/>
          <a:lstStyle/>
          <a:p>
            <a:pPr lvl="0" algn="ctr">
              <a:spcBef>
                <a:spcPct val="0"/>
              </a:spcBef>
              <a:buClrTx/>
              <a:buSzPct val="90000"/>
            </a:pPr>
            <a:endParaRPr lang="en-US" sz="1600" b="1" noProof="0">
              <a:solidFill>
                <a:schemeClr val="bg1"/>
              </a:solidFill>
              <a:cs typeface="Arial" pitchFamily="34" charset="0"/>
            </a:endParaRPr>
          </a:p>
        </p:txBody>
      </p:sp>
      <p:sp>
        <p:nvSpPr>
          <p:cNvPr id="9" name="TextBox 8">
            <a:extLst>
              <a:ext uri="{FF2B5EF4-FFF2-40B4-BE49-F238E27FC236}">
                <a16:creationId xmlns:a16="http://schemas.microsoft.com/office/drawing/2014/main" id="{D669477B-4844-9E49-1924-9A24EC02EC13}"/>
              </a:ext>
              <a:ext uri="{C183D7F6-B498-43B3-948B-1728B52AA6E4}">
                <adec:decorative xmlns:adec="http://schemas.microsoft.com/office/drawing/2017/decorative" val="1"/>
              </a:ext>
            </a:extLst>
          </p:cNvPr>
          <p:cNvSpPr txBox="1"/>
          <p:nvPr userDrawn="1"/>
        </p:nvSpPr>
        <p:spPr>
          <a:xfrm>
            <a:off x="11163033" y="6345144"/>
            <a:ext cx="365760" cy="182880"/>
          </a:xfrm>
          <a:prstGeom prst="rect">
            <a:avLst/>
          </a:prstGeom>
          <a:solidFill>
            <a:schemeClr val="bg1"/>
          </a:solidFill>
        </p:spPr>
        <p:txBody>
          <a:bodyPr vert="horz" wrap="square" lIns="0" tIns="0" rIns="0" bIns="0" rtlCol="0" anchor="t" anchorCtr="0">
            <a:normAutofit fontScale="85000" lnSpcReduction="20000"/>
          </a:bodyPr>
          <a:lstStyle/>
          <a:p>
            <a:pPr algn="l"/>
            <a:endParaRPr lang="en-US" noProof="0"/>
          </a:p>
        </p:txBody>
      </p:sp>
      <p:sp>
        <p:nvSpPr>
          <p:cNvPr id="2" name="Footer Placeholder 1">
            <a:extLst>
              <a:ext uri="{FF2B5EF4-FFF2-40B4-BE49-F238E27FC236}">
                <a16:creationId xmlns:a16="http://schemas.microsoft.com/office/drawing/2014/main" id="{2F561915-DA14-AD3D-0600-A7BC70AB91AF}"/>
              </a:ext>
              <a:ext uri="{C183D7F6-B498-43B3-948B-1728B52AA6E4}">
                <adec:decorative xmlns:adec="http://schemas.microsoft.com/office/drawing/2017/decorative" val="1"/>
              </a:ext>
            </a:extLst>
          </p:cNvPr>
          <p:cNvSpPr>
            <a:spLocks noGrp="1"/>
          </p:cNvSpPr>
          <p:nvPr>
            <p:ph type="ftr" sz="quarter" idx="15"/>
          </p:nvPr>
        </p:nvSpPr>
        <p:spPr>
          <a:xfrm>
            <a:off x="4041648" y="6931152"/>
            <a:ext cx="4114800" cy="137160"/>
          </a:xfrm>
        </p:spPr>
        <p:txBody>
          <a:bodyPr/>
          <a:lstStyle/>
          <a:p>
            <a:endParaRPr lang="en-US" noProof="0"/>
          </a:p>
        </p:txBody>
      </p:sp>
      <p:sp>
        <p:nvSpPr>
          <p:cNvPr id="4" name="Slide Number Placeholder 3">
            <a:extLst>
              <a:ext uri="{FF2B5EF4-FFF2-40B4-BE49-F238E27FC236}">
                <a16:creationId xmlns:a16="http://schemas.microsoft.com/office/drawing/2014/main" id="{EFB06569-C9F6-43BB-9951-729D78B19682}"/>
              </a:ext>
              <a:ext uri="{C183D7F6-B498-43B3-948B-1728B52AA6E4}">
                <adec:decorative xmlns:adec="http://schemas.microsoft.com/office/drawing/2017/decorative" val="1"/>
              </a:ext>
            </a:extLst>
          </p:cNvPr>
          <p:cNvSpPr>
            <a:spLocks noGrp="1"/>
          </p:cNvSpPr>
          <p:nvPr>
            <p:ph type="sldNum" sz="quarter" idx="11"/>
          </p:nvPr>
        </p:nvSpPr>
        <p:spPr>
          <a:xfrm>
            <a:off x="11163034" y="6931152"/>
            <a:ext cx="261660" cy="137160"/>
          </a:xfrm>
        </p:spPr>
        <p:txBody>
          <a:bodyPr/>
          <a:lstStyle/>
          <a:p>
            <a:fld id="{525A3C56-E491-49B2-93F3-63532DF516BC}" type="slidenum">
              <a:rPr lang="en-US" noProof="0" smtClean="0"/>
              <a:pPr/>
              <a:t>‹#›</a:t>
            </a:fld>
            <a:endParaRPr lang="en-US" noProof="0"/>
          </a:p>
        </p:txBody>
      </p:sp>
      <p:sp>
        <p:nvSpPr>
          <p:cNvPr id="3" name="Rectangle 2">
            <a:extLst>
              <a:ext uri="{FF2B5EF4-FFF2-40B4-BE49-F238E27FC236}">
                <a16:creationId xmlns:a16="http://schemas.microsoft.com/office/drawing/2014/main" id="{0E07CDDF-E7B2-2A14-B701-168A49FFDF5B}"/>
              </a:ext>
            </a:extLst>
          </p:cNvPr>
          <p:cNvSpPr/>
          <p:nvPr userDrawn="1"/>
        </p:nvSpPr>
        <p:spPr bwMode="gray">
          <a:xfrm>
            <a:off x="562708" y="6193030"/>
            <a:ext cx="11085341" cy="489124"/>
          </a:xfrm>
          <a:prstGeom prst="rect">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en-US" sz="1600" b="1">
              <a:solidFill>
                <a:schemeClr val="bg1"/>
              </a:solidFill>
              <a:cs typeface="Arial" pitchFamily="34" charset="0"/>
            </a:endParaRPr>
          </a:p>
        </p:txBody>
      </p:sp>
    </p:spTree>
    <p:extLst>
      <p:ext uri="{BB962C8B-B14F-4D97-AF65-F5344CB8AC3E}">
        <p14:creationId xmlns:p14="http://schemas.microsoft.com/office/powerpoint/2010/main" val="569039835"/>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V/Resume slide – Layout 2A">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EC2A7C9A-86BC-42EC-9662-AAB1B6F0FB07}"/>
              </a:ext>
            </a:extLst>
          </p:cNvPr>
          <p:cNvSpPr>
            <a:spLocks noGrp="1"/>
          </p:cNvSpPr>
          <p:nvPr>
            <p:ph type="title" hasCustomPrompt="1"/>
          </p:nvPr>
        </p:nvSpPr>
        <p:spPr>
          <a:xfrm>
            <a:off x="2293112" y="685800"/>
            <a:ext cx="6839712" cy="530352"/>
          </a:xfrm>
        </p:spPr>
        <p:txBody>
          <a:bodyPr>
            <a:noAutofit/>
          </a:bodyPr>
          <a:lstStyle>
            <a:lvl1pPr marL="0" indent="0">
              <a:buFont typeface="Arial" panose="020B0604020202020204" pitchFamily="34" charset="0"/>
              <a:buNone/>
              <a:defRPr sz="2800">
                <a:solidFill>
                  <a:schemeClr val="tx1"/>
                </a:solidFill>
              </a:defRPr>
            </a:lvl1pPr>
          </a:lstStyle>
          <a:p>
            <a:r>
              <a:rPr lang="en-US" noProof="0"/>
              <a:t>CV/Resume layout 2A – click to add name</a:t>
            </a:r>
          </a:p>
        </p:txBody>
      </p:sp>
      <p:sp>
        <p:nvSpPr>
          <p:cNvPr id="19" name="Cornerstone">
            <a:extLst>
              <a:ext uri="{FF2B5EF4-FFF2-40B4-BE49-F238E27FC236}">
                <a16:creationId xmlns:a16="http://schemas.microsoft.com/office/drawing/2014/main" id="{5C45700E-216F-B143-AB3D-B415EEE0460A}"/>
              </a:ext>
              <a:ext uri="{C183D7F6-B498-43B3-948B-1728B52AA6E4}">
                <adec:decorative xmlns:adec="http://schemas.microsoft.com/office/drawing/2017/decorative" val="1"/>
              </a:ext>
            </a:extLst>
          </p:cNvPr>
          <p:cNvSpPr>
            <a:spLocks noChangeAspect="1"/>
          </p:cNvSpPr>
          <p:nvPr userDrawn="1"/>
        </p:nvSpPr>
        <p:spPr bwMode="gray">
          <a:xfrm rot="16200000">
            <a:off x="10128740" y="773452"/>
            <a:ext cx="1307399" cy="1307398"/>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0000">
                <a:srgbClr val="A82465"/>
              </a:gs>
              <a:gs pos="0">
                <a:srgbClr val="E31937"/>
              </a:gs>
              <a:gs pos="100000">
                <a:srgbClr val="5236AB"/>
              </a:gs>
            </a:gsLst>
            <a:lin ang="16800000" scaled="0"/>
          </a:gradFill>
          <a:ln w="9525" algn="ctr">
            <a:noFill/>
            <a:miter lim="800000"/>
          </a:ln>
          <a:effectLst/>
        </p:spPr>
        <p:txBody>
          <a:bodyPr lIns="63500" tIns="0" rIns="64800" bIns="0" rtlCol="0" anchor="ctr"/>
          <a:lstStyle/>
          <a:p>
            <a:pPr lvl="0" algn="ctr">
              <a:spcBef>
                <a:spcPct val="0"/>
              </a:spcBef>
              <a:buClrTx/>
              <a:buSzPct val="90000"/>
            </a:pPr>
            <a:endParaRPr lang="en-US" sz="1600" b="1" noProof="0">
              <a:solidFill>
                <a:schemeClr val="bg1"/>
              </a:solidFill>
              <a:cs typeface="Arial" pitchFamily="34" charset="0"/>
            </a:endParaRPr>
          </a:p>
        </p:txBody>
      </p:sp>
      <p:sp>
        <p:nvSpPr>
          <p:cNvPr id="20" name="Picture Placeholder 2" descr="Photograph of Name (person the slide is referencing)">
            <a:extLst>
              <a:ext uri="{FF2B5EF4-FFF2-40B4-BE49-F238E27FC236}">
                <a16:creationId xmlns:a16="http://schemas.microsoft.com/office/drawing/2014/main" id="{E1DAC4B7-C35F-7044-83C8-D938420F6B74}"/>
              </a:ext>
            </a:extLst>
          </p:cNvPr>
          <p:cNvSpPr>
            <a:spLocks noGrp="1"/>
          </p:cNvSpPr>
          <p:nvPr>
            <p:ph type="pic" sz="quarter" idx="11" hasCustomPrompt="1"/>
          </p:nvPr>
        </p:nvSpPr>
        <p:spPr>
          <a:xfrm>
            <a:off x="766763" y="771205"/>
            <a:ext cx="1268099" cy="1268099"/>
          </a:xfrm>
          <a:prstGeom prst="rect">
            <a:avLst/>
          </a:prstGeom>
        </p:spPr>
        <p:txBody>
          <a:bodyPr/>
          <a:lstStyle>
            <a:lvl1pPr marL="0" indent="0">
              <a:buNone/>
              <a:defRPr sz="1400"/>
            </a:lvl1pPr>
          </a:lstStyle>
          <a:p>
            <a:r>
              <a:rPr lang="en-US" noProof="0" dirty="0"/>
              <a:t>Click icon to add photo</a:t>
            </a:r>
          </a:p>
        </p:txBody>
      </p:sp>
      <p:sp>
        <p:nvSpPr>
          <p:cNvPr id="22" name="Job Title Placeholder 3">
            <a:extLst>
              <a:ext uri="{FF2B5EF4-FFF2-40B4-BE49-F238E27FC236}">
                <a16:creationId xmlns:a16="http://schemas.microsoft.com/office/drawing/2014/main" id="{EF63D75B-27D2-1A46-8CF6-000336CAFAEB}"/>
              </a:ext>
            </a:extLst>
          </p:cNvPr>
          <p:cNvSpPr>
            <a:spLocks noGrp="1"/>
          </p:cNvSpPr>
          <p:nvPr>
            <p:ph type="body" sz="quarter" idx="14" hasCustomPrompt="1"/>
          </p:nvPr>
        </p:nvSpPr>
        <p:spPr>
          <a:xfrm>
            <a:off x="2295992" y="1390015"/>
            <a:ext cx="6840388" cy="242304"/>
          </a:xfrm>
          <a:prstGeom prst="rect">
            <a:avLst/>
          </a:prstGeom>
        </p:spPr>
        <p:txBody>
          <a:bodyPr lIns="0" tIns="0" rIns="0" bIns="0"/>
          <a:lstStyle>
            <a:lvl1pPr>
              <a:buNone/>
              <a:defRPr sz="1400" b="1">
                <a:solidFill>
                  <a:srgbClr val="E31937"/>
                </a:solidFill>
              </a:defRPr>
            </a:lvl1pPr>
          </a:lstStyle>
          <a:p>
            <a:pPr lvl="0"/>
            <a:r>
              <a:rPr lang="en-US" noProof="0"/>
              <a:t>Insert your title here</a:t>
            </a:r>
          </a:p>
        </p:txBody>
      </p:sp>
      <p:sp>
        <p:nvSpPr>
          <p:cNvPr id="23" name="Years experience and field placeholder 4">
            <a:extLst>
              <a:ext uri="{FF2B5EF4-FFF2-40B4-BE49-F238E27FC236}">
                <a16:creationId xmlns:a16="http://schemas.microsoft.com/office/drawing/2014/main" id="{4D12600E-F927-204E-9785-6D21E75B2E9D}"/>
              </a:ext>
            </a:extLst>
          </p:cNvPr>
          <p:cNvSpPr>
            <a:spLocks noGrp="1"/>
          </p:cNvSpPr>
          <p:nvPr>
            <p:ph type="body" sz="quarter" idx="16" hasCustomPrompt="1"/>
          </p:nvPr>
        </p:nvSpPr>
        <p:spPr>
          <a:xfrm>
            <a:off x="2295992" y="1644886"/>
            <a:ext cx="6840388" cy="269303"/>
          </a:xfrm>
          <a:prstGeom prst="rect">
            <a:avLst/>
          </a:prstGeom>
        </p:spPr>
        <p:txBody>
          <a:bodyPr lIns="0" tIns="0" rIns="0" bIns="0"/>
          <a:lstStyle>
            <a:lvl1pPr marL="0">
              <a:buNone/>
              <a:defRPr sz="1400"/>
            </a:lvl1pPr>
          </a:lstStyle>
          <a:p>
            <a:pPr lvl="0"/>
            <a:r>
              <a:rPr lang="en-US" noProof="0"/>
              <a:t>Insert years of experience and specify your field</a:t>
            </a:r>
          </a:p>
        </p:txBody>
      </p:sp>
      <p:cxnSp>
        <p:nvCxnSpPr>
          <p:cNvPr id="24" name="Black divider line">
            <a:extLst>
              <a:ext uri="{FF2B5EF4-FFF2-40B4-BE49-F238E27FC236}">
                <a16:creationId xmlns:a16="http://schemas.microsoft.com/office/drawing/2014/main" id="{88D1CEE3-25F9-A644-B5D1-88B5CE31DFE8}"/>
              </a:ext>
              <a:ext uri="{C183D7F6-B498-43B3-948B-1728B52AA6E4}">
                <adec:decorative xmlns:adec="http://schemas.microsoft.com/office/drawing/2017/decorative" val="1"/>
              </a:ext>
            </a:extLst>
          </p:cNvPr>
          <p:cNvCxnSpPr>
            <a:cxnSpLocks/>
          </p:cNvCxnSpPr>
          <p:nvPr userDrawn="1"/>
        </p:nvCxnSpPr>
        <p:spPr bwMode="gray">
          <a:xfrm>
            <a:off x="2286000" y="2039050"/>
            <a:ext cx="1524000" cy="0"/>
          </a:xfrm>
          <a:prstGeom prst="line">
            <a:avLst/>
          </a:prstGeom>
          <a:noFill/>
          <a:ln w="12700">
            <a:solidFill>
              <a:schemeClr val="tx1"/>
            </a:solidFill>
            <a:round/>
          </a:ln>
          <a:effectLst/>
        </p:spPr>
      </p:cxnSp>
      <p:sp>
        <p:nvSpPr>
          <p:cNvPr id="2" name="Education heading 9">
            <a:extLst>
              <a:ext uri="{FF2B5EF4-FFF2-40B4-BE49-F238E27FC236}">
                <a16:creationId xmlns:a16="http://schemas.microsoft.com/office/drawing/2014/main" id="{1FD8F504-46E4-155F-8089-722C75F57C44}"/>
              </a:ext>
            </a:extLst>
          </p:cNvPr>
          <p:cNvSpPr>
            <a:spLocks noGrp="1"/>
          </p:cNvSpPr>
          <p:nvPr>
            <p:ph type="body" sz="quarter" idx="24" hasCustomPrompt="1"/>
          </p:nvPr>
        </p:nvSpPr>
        <p:spPr>
          <a:xfrm>
            <a:off x="766618" y="2171195"/>
            <a:ext cx="1271016" cy="176230"/>
          </a:xfrm>
          <a:prstGeom prst="rect">
            <a:avLst/>
          </a:prstGeom>
        </p:spPr>
        <p:txBody>
          <a:bodyPr lIns="0" tIns="0" rIns="0" bIns="0"/>
          <a:lstStyle>
            <a:lvl1pPr marL="0" marR="0" indent="0" algn="l" defTabSz="914400" rtl="0" eaLnBrk="1" fontAlgn="auto" latinLnBrk="0" hangingPunct="1">
              <a:lnSpc>
                <a:spcPct val="100000"/>
              </a:lnSpc>
              <a:spcBef>
                <a:spcPct val="0"/>
              </a:spcBef>
              <a:spcAft>
                <a:spcPct val="0"/>
              </a:spcAft>
              <a:buClrTx/>
              <a:buSzTx/>
              <a:buFont typeface="Arial" pitchFamily="34" charset="0"/>
              <a:buNone/>
              <a:defRPr sz="1200" b="1">
                <a:solidFill>
                  <a:srgbClr val="5236AB"/>
                </a:solidFill>
                <a:latin typeface="+mj-lt"/>
              </a:defRPr>
            </a:lvl1p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defRPr/>
            </a:pPr>
            <a:r>
              <a:rPr lang="en-US" sz="1200" b="1" noProof="0">
                <a:solidFill>
                  <a:srgbClr val="5135AA"/>
                </a:solidFill>
                <a:effectLst/>
                <a:latin typeface="Arial" pitchFamily="34" charset="0"/>
              </a:rPr>
              <a:t>Education</a:t>
            </a:r>
            <a:endParaRPr lang="en-US" noProof="0"/>
          </a:p>
        </p:txBody>
      </p:sp>
      <p:sp>
        <p:nvSpPr>
          <p:cNvPr id="33" name="Education placeholder 10">
            <a:extLst>
              <a:ext uri="{FF2B5EF4-FFF2-40B4-BE49-F238E27FC236}">
                <a16:creationId xmlns:a16="http://schemas.microsoft.com/office/drawing/2014/main" id="{0E6E6EE5-3E45-724C-B03C-6AF0B9F54EB7}"/>
              </a:ext>
            </a:extLst>
          </p:cNvPr>
          <p:cNvSpPr>
            <a:spLocks noGrp="1"/>
          </p:cNvSpPr>
          <p:nvPr>
            <p:ph type="body" sz="quarter" idx="17" hasCustomPrompt="1"/>
          </p:nvPr>
        </p:nvSpPr>
        <p:spPr>
          <a:xfrm>
            <a:off x="767409" y="2397065"/>
            <a:ext cx="1271016" cy="905256"/>
          </a:xfrm>
          <a:prstGeom prst="rect">
            <a:avLst/>
          </a:prstGeom>
        </p:spPr>
        <p:txBody>
          <a:bodyPr lIns="0" tIns="0" rIns="0" bIns="0"/>
          <a:lstStyle>
            <a:lvl1pPr marL="0">
              <a:lnSpc>
                <a:spcPct val="100000"/>
              </a:lnSpc>
              <a:spcBef>
                <a:spcPct val="0"/>
              </a:spcBef>
              <a:spcAft>
                <a:spcPts val="300"/>
              </a:spcAft>
              <a:buNone/>
              <a:defRPr sz="1000" b="0">
                <a:solidFill>
                  <a:schemeClr val="tx1"/>
                </a:solidFill>
              </a:defRPr>
            </a:lvl1pPr>
          </a:lstStyle>
          <a:p>
            <a:pPr lvl="0"/>
            <a:r>
              <a:rPr lang="en-US" noProof="0"/>
              <a:t>Text</a:t>
            </a:r>
          </a:p>
        </p:txBody>
      </p:sp>
      <p:sp>
        <p:nvSpPr>
          <p:cNvPr id="5" name="Trainings and Certifications heading 11">
            <a:extLst>
              <a:ext uri="{FF2B5EF4-FFF2-40B4-BE49-F238E27FC236}">
                <a16:creationId xmlns:a16="http://schemas.microsoft.com/office/drawing/2014/main" id="{3B4038C1-CF32-5E8E-A8EC-A1AA657A5CE7}"/>
              </a:ext>
            </a:extLst>
          </p:cNvPr>
          <p:cNvSpPr>
            <a:spLocks noGrp="1"/>
          </p:cNvSpPr>
          <p:nvPr>
            <p:ph type="body" sz="quarter" idx="26" hasCustomPrompt="1"/>
          </p:nvPr>
        </p:nvSpPr>
        <p:spPr>
          <a:xfrm>
            <a:off x="766618" y="3355559"/>
            <a:ext cx="1271016" cy="369332"/>
          </a:xfrm>
          <a:prstGeom prst="rect">
            <a:avLst/>
          </a:prstGeom>
        </p:spPr>
        <p:txBody>
          <a:bodyPr lIns="0" tIns="0" rIns="0" bIns="0">
            <a:spAutoFit/>
          </a:bodyPr>
          <a:lstStyle>
            <a:lvl1pPr marL="0" marR="0" indent="0" algn="l" defTabSz="914400" rtl="0" eaLnBrk="1" fontAlgn="auto" latinLnBrk="0" hangingPunct="1">
              <a:lnSpc>
                <a:spcPct val="100000"/>
              </a:lnSpc>
              <a:spcBef>
                <a:spcPct val="0"/>
              </a:spcBef>
              <a:spcAft>
                <a:spcPct val="0"/>
              </a:spcAft>
              <a:buClrTx/>
              <a:buSzTx/>
              <a:buFont typeface="Arial" pitchFamily="34" charset="0"/>
              <a:buNone/>
              <a:defRPr sz="1200" b="1">
                <a:solidFill>
                  <a:srgbClr val="5236AB"/>
                </a:solidFill>
                <a:latin typeface="+mj-lt"/>
              </a:defRPr>
            </a:lvl1p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defRPr/>
            </a:pPr>
            <a:r>
              <a:rPr lang="en-US" sz="1200" b="1" noProof="0">
                <a:solidFill>
                  <a:srgbClr val="5135AA"/>
                </a:solidFill>
                <a:effectLst/>
                <a:latin typeface="Arial" pitchFamily="34" charset="0"/>
              </a:rPr>
              <a:t>Trainings and certifications</a:t>
            </a:r>
          </a:p>
        </p:txBody>
      </p:sp>
      <p:sp>
        <p:nvSpPr>
          <p:cNvPr id="6" name="Trainings and Certifications placeholder 12">
            <a:extLst>
              <a:ext uri="{FF2B5EF4-FFF2-40B4-BE49-F238E27FC236}">
                <a16:creationId xmlns:a16="http://schemas.microsoft.com/office/drawing/2014/main" id="{DE764737-C8EE-6D98-6071-BDC90207FC65}"/>
              </a:ext>
            </a:extLst>
          </p:cNvPr>
          <p:cNvSpPr>
            <a:spLocks noGrp="1"/>
          </p:cNvSpPr>
          <p:nvPr>
            <p:ph type="body" sz="quarter" idx="27" hasCustomPrompt="1"/>
          </p:nvPr>
        </p:nvSpPr>
        <p:spPr>
          <a:xfrm>
            <a:off x="767409" y="3770628"/>
            <a:ext cx="1271016" cy="905256"/>
          </a:xfrm>
          <a:prstGeom prst="rect">
            <a:avLst/>
          </a:prstGeom>
        </p:spPr>
        <p:txBody>
          <a:bodyPr lIns="0" tIns="0" rIns="0" bIns="0"/>
          <a:lstStyle>
            <a:lvl1pPr marL="0">
              <a:lnSpc>
                <a:spcPct val="100000"/>
              </a:lnSpc>
              <a:spcBef>
                <a:spcPct val="0"/>
              </a:spcBef>
              <a:spcAft>
                <a:spcPts val="300"/>
              </a:spcAft>
              <a:buNone/>
              <a:defRPr sz="1000" b="0">
                <a:solidFill>
                  <a:schemeClr val="tx1"/>
                </a:solidFill>
              </a:defRPr>
            </a:lvl1pPr>
          </a:lstStyle>
          <a:p>
            <a:pPr lvl="0"/>
            <a:r>
              <a:rPr lang="en-US" noProof="0"/>
              <a:t>Text</a:t>
            </a:r>
          </a:p>
        </p:txBody>
      </p:sp>
      <p:sp>
        <p:nvSpPr>
          <p:cNvPr id="7" name="Industry Experience heading 13">
            <a:extLst>
              <a:ext uri="{FF2B5EF4-FFF2-40B4-BE49-F238E27FC236}">
                <a16:creationId xmlns:a16="http://schemas.microsoft.com/office/drawing/2014/main" id="{C5F521A6-3EB1-E1C7-732A-10CFF53ADBFA}"/>
              </a:ext>
            </a:extLst>
          </p:cNvPr>
          <p:cNvSpPr>
            <a:spLocks noGrp="1"/>
          </p:cNvSpPr>
          <p:nvPr>
            <p:ph type="body" sz="quarter" idx="28" hasCustomPrompt="1"/>
          </p:nvPr>
        </p:nvSpPr>
        <p:spPr>
          <a:xfrm>
            <a:off x="766618" y="4718174"/>
            <a:ext cx="1271016" cy="369332"/>
          </a:xfrm>
          <a:prstGeom prst="rect">
            <a:avLst/>
          </a:prstGeom>
        </p:spPr>
        <p:txBody>
          <a:bodyPr lIns="0" tIns="0" rIns="0" bIns="0">
            <a:spAutoFit/>
          </a:bodyPr>
          <a:lstStyle>
            <a:lvl1pPr marL="0" marR="0" indent="0" algn="l" defTabSz="914400" rtl="0" eaLnBrk="1" fontAlgn="auto" latinLnBrk="0" hangingPunct="1">
              <a:lnSpc>
                <a:spcPct val="100000"/>
              </a:lnSpc>
              <a:spcBef>
                <a:spcPct val="0"/>
              </a:spcBef>
              <a:spcAft>
                <a:spcPct val="0"/>
              </a:spcAft>
              <a:buClrTx/>
              <a:buSzTx/>
              <a:buFont typeface="Arial" pitchFamily="34" charset="0"/>
              <a:buNone/>
              <a:defRPr sz="1200" b="1">
                <a:solidFill>
                  <a:srgbClr val="5236AB"/>
                </a:solidFill>
                <a:latin typeface="+mj-lt"/>
              </a:defRPr>
            </a:lvl1p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defRPr/>
            </a:pPr>
            <a:r>
              <a:rPr lang="en-US" sz="1200" b="1" noProof="0">
                <a:solidFill>
                  <a:srgbClr val="5135AA"/>
                </a:solidFill>
                <a:effectLst/>
                <a:latin typeface="Arial" pitchFamily="34" charset="0"/>
              </a:rPr>
              <a:t>Industry experience </a:t>
            </a:r>
          </a:p>
        </p:txBody>
      </p:sp>
      <p:sp>
        <p:nvSpPr>
          <p:cNvPr id="8" name="Industry Experience placeholder 14">
            <a:extLst>
              <a:ext uri="{FF2B5EF4-FFF2-40B4-BE49-F238E27FC236}">
                <a16:creationId xmlns:a16="http://schemas.microsoft.com/office/drawing/2014/main" id="{7915FE71-ED13-F277-0F2A-FF9B823EBB58}"/>
              </a:ext>
            </a:extLst>
          </p:cNvPr>
          <p:cNvSpPr>
            <a:spLocks noGrp="1"/>
          </p:cNvSpPr>
          <p:nvPr>
            <p:ph type="body" sz="quarter" idx="29" hasCustomPrompt="1"/>
          </p:nvPr>
        </p:nvSpPr>
        <p:spPr>
          <a:xfrm>
            <a:off x="767409" y="5143529"/>
            <a:ext cx="1271016" cy="928087"/>
          </a:xfrm>
          <a:prstGeom prst="rect">
            <a:avLst/>
          </a:prstGeom>
        </p:spPr>
        <p:txBody>
          <a:bodyPr lIns="0" tIns="0" rIns="0" bIns="0"/>
          <a:lstStyle>
            <a:lvl1pPr marL="0">
              <a:lnSpc>
                <a:spcPct val="100000"/>
              </a:lnSpc>
              <a:spcBef>
                <a:spcPct val="0"/>
              </a:spcBef>
              <a:spcAft>
                <a:spcPts val="300"/>
              </a:spcAft>
              <a:buNone/>
              <a:defRPr sz="1000" b="0">
                <a:solidFill>
                  <a:schemeClr val="tx1"/>
                </a:solidFill>
              </a:defRPr>
            </a:lvl1pPr>
          </a:lstStyle>
          <a:p>
            <a:pPr lvl="0"/>
            <a:r>
              <a:rPr lang="en-US" noProof="0"/>
              <a:t>Text</a:t>
            </a:r>
          </a:p>
        </p:txBody>
      </p:sp>
      <p:sp>
        <p:nvSpPr>
          <p:cNvPr id="27" name="Profile heading 5">
            <a:extLst>
              <a:ext uri="{FF2B5EF4-FFF2-40B4-BE49-F238E27FC236}">
                <a16:creationId xmlns:a16="http://schemas.microsoft.com/office/drawing/2014/main" id="{FBFE1A4F-1319-5F40-82D6-46309EFFB0F2}"/>
              </a:ext>
            </a:extLst>
          </p:cNvPr>
          <p:cNvSpPr>
            <a:spLocks noGrp="1"/>
          </p:cNvSpPr>
          <p:nvPr>
            <p:ph type="body" sz="quarter" idx="20" hasCustomPrompt="1"/>
          </p:nvPr>
        </p:nvSpPr>
        <p:spPr>
          <a:xfrm>
            <a:off x="2295992" y="2176272"/>
            <a:ext cx="9115474" cy="173736"/>
          </a:xfrm>
          <a:prstGeom prst="rect">
            <a:avLst/>
          </a:prstGeom>
        </p:spPr>
        <p:txBody>
          <a:bodyPr lIns="0" tIns="0" rIns="0" bIns="0"/>
          <a:lstStyle>
            <a:lvl1pPr marL="0" indent="0">
              <a:spcBef>
                <a:spcPct val="0"/>
              </a:spcBef>
              <a:buNone/>
              <a:defRPr sz="1200" b="1">
                <a:solidFill>
                  <a:srgbClr val="5236AB"/>
                </a:solidFill>
                <a:latin typeface="+mj-lt"/>
              </a:defRPr>
            </a:lvl1pPr>
          </a:lstStyle>
          <a:p>
            <a:r>
              <a:rPr lang="en-US" noProof="0"/>
              <a:t>Profile</a:t>
            </a:r>
          </a:p>
        </p:txBody>
      </p:sp>
      <p:sp>
        <p:nvSpPr>
          <p:cNvPr id="29" name="Profile text Placeholder 6">
            <a:extLst>
              <a:ext uri="{FF2B5EF4-FFF2-40B4-BE49-F238E27FC236}">
                <a16:creationId xmlns:a16="http://schemas.microsoft.com/office/drawing/2014/main" id="{EE8A863E-8FBF-724E-80FA-10640EBD0C4C}"/>
              </a:ext>
            </a:extLst>
          </p:cNvPr>
          <p:cNvSpPr>
            <a:spLocks noGrp="1"/>
          </p:cNvSpPr>
          <p:nvPr>
            <p:ph type="body" sz="quarter" idx="19" hasCustomPrompt="1"/>
          </p:nvPr>
        </p:nvSpPr>
        <p:spPr>
          <a:xfrm>
            <a:off x="2295992" y="2397784"/>
            <a:ext cx="9116568" cy="903855"/>
          </a:xfrm>
          <a:prstGeom prst="rect">
            <a:avLst/>
          </a:prstGeom>
        </p:spPr>
        <p:txBody>
          <a:bodyPr lIns="0" tIns="0" rIns="0" bIns="0"/>
          <a:lstStyle>
            <a:lvl1pPr marL="0" indent="-102625">
              <a:lnSpc>
                <a:spcPct val="140000"/>
              </a:lnSpc>
              <a:spcBef>
                <a:spcPct val="0"/>
              </a:spcBef>
              <a:buFont typeface="Arial" pitchFamily="34" charset="0"/>
              <a:buNone/>
              <a:defRPr sz="1000" b="0">
                <a:solidFill>
                  <a:schemeClr val="tx1"/>
                </a:solidFill>
              </a:defRPr>
            </a:lvl1pPr>
          </a:lstStyle>
          <a:p>
            <a:pPr lvl="0"/>
            <a:r>
              <a:rPr lang="en-US" noProof="0"/>
              <a:t>Text</a:t>
            </a:r>
          </a:p>
        </p:txBody>
      </p:sp>
      <p:sp>
        <p:nvSpPr>
          <p:cNvPr id="28" name="CGI experience heading 7">
            <a:extLst>
              <a:ext uri="{FF2B5EF4-FFF2-40B4-BE49-F238E27FC236}">
                <a16:creationId xmlns:a16="http://schemas.microsoft.com/office/drawing/2014/main" id="{2DF68F94-DB4D-3642-8310-76BAD8D95A68}"/>
              </a:ext>
            </a:extLst>
          </p:cNvPr>
          <p:cNvSpPr>
            <a:spLocks noGrp="1"/>
          </p:cNvSpPr>
          <p:nvPr>
            <p:ph type="body" sz="quarter" idx="22" hasCustomPrompt="1"/>
          </p:nvPr>
        </p:nvSpPr>
        <p:spPr>
          <a:xfrm>
            <a:off x="2295992" y="3350482"/>
            <a:ext cx="9115474" cy="173736"/>
          </a:xfrm>
          <a:prstGeom prst="rect">
            <a:avLst/>
          </a:prstGeom>
          <a:noFill/>
        </p:spPr>
        <p:txBody>
          <a:bodyPr lIns="0" tIns="0" rIns="0" bIns="0"/>
          <a:lstStyle>
            <a:lvl1pPr marL="0" indent="0">
              <a:spcBef>
                <a:spcPct val="0"/>
              </a:spcBef>
              <a:buFont typeface="Arial" pitchFamily="34" charset="0"/>
              <a:buNone/>
              <a:defRPr sz="1200" b="1">
                <a:solidFill>
                  <a:srgbClr val="5236AB"/>
                </a:solidFill>
                <a:latin typeface="+mj-lt"/>
              </a:defRPr>
            </a:lvl1pPr>
          </a:lstStyle>
          <a:p>
            <a:pPr indent="0">
              <a:buFont typeface="Arial" pitchFamily="34" charset="0"/>
              <a:buNone/>
            </a:pPr>
            <a:r>
              <a:rPr lang="en-US" noProof="0"/>
              <a:t>CGI Experience</a:t>
            </a:r>
            <a:endParaRPr lang="en-US" sz="1200" b="1" noProof="0">
              <a:solidFill>
                <a:schemeClr val="accent3"/>
              </a:solidFill>
            </a:endParaRPr>
          </a:p>
        </p:txBody>
      </p:sp>
      <p:sp>
        <p:nvSpPr>
          <p:cNvPr id="12" name="CGI experience placeholder 8">
            <a:extLst>
              <a:ext uri="{FF2B5EF4-FFF2-40B4-BE49-F238E27FC236}">
                <a16:creationId xmlns:a16="http://schemas.microsoft.com/office/drawing/2014/main" id="{3ED21DB0-6FD4-6DC8-7B82-36996F4C90D9}"/>
              </a:ext>
            </a:extLst>
          </p:cNvPr>
          <p:cNvSpPr>
            <a:spLocks noGrp="1"/>
          </p:cNvSpPr>
          <p:nvPr>
            <p:ph type="body" sz="quarter" idx="30" hasCustomPrompt="1"/>
          </p:nvPr>
        </p:nvSpPr>
        <p:spPr>
          <a:xfrm>
            <a:off x="2295144" y="3562212"/>
            <a:ext cx="9116568" cy="2509404"/>
          </a:xfrm>
          <a:prstGeom prst="rect">
            <a:avLst/>
          </a:prstGeom>
          <a:noFill/>
        </p:spPr>
        <p:txBody>
          <a:bodyPr lIns="0" tIns="0" rIns="0" bIns="0" numCol="2"/>
          <a:lstStyle>
            <a:lvl1pPr marL="0" indent="0">
              <a:lnSpc>
                <a:spcPct val="140000"/>
              </a:lnSpc>
              <a:spcBef>
                <a:spcPts val="0"/>
              </a:spcBef>
              <a:buFont typeface="Arial" panose="020B0604020202020204" pitchFamily="34" charset="0"/>
              <a:buNone/>
              <a:defRPr sz="1000">
                <a:solidFill>
                  <a:srgbClr val="E31937"/>
                </a:solidFill>
              </a:defRPr>
            </a:lvl1pPr>
            <a:lvl2pPr marL="169863" indent="-169863">
              <a:lnSpc>
                <a:spcPct val="140000"/>
              </a:lnSpc>
              <a:spcBef>
                <a:spcPts val="0"/>
              </a:spcBef>
              <a:buFont typeface="Arial" panose="020B0604020202020204" pitchFamily="34" charset="0"/>
              <a:buChar char="•"/>
              <a:defRPr sz="1000"/>
            </a:lvl2pPr>
            <a:lvl3pPr marL="457200" indent="-223838">
              <a:lnSpc>
                <a:spcPct val="140000"/>
              </a:lnSpc>
              <a:spcBef>
                <a:spcPts val="0"/>
              </a:spcBef>
              <a:buFont typeface="Arial" panose="020B0604020202020204" pitchFamily="34" charset="0"/>
              <a:buChar char="─"/>
              <a:defRPr sz="1000"/>
            </a:lvl3pPr>
          </a:lstStyle>
          <a:p>
            <a:pPr lvl="0"/>
            <a:r>
              <a:rPr lang="en-US" noProof="0"/>
              <a:t>Client, Project description (Dates mm/</a:t>
            </a:r>
            <a:r>
              <a:rPr lang="en-US" noProof="0" err="1"/>
              <a:t>yy</a:t>
            </a:r>
            <a:r>
              <a:rPr lang="en-US" noProof="0"/>
              <a:t> to mm/</a:t>
            </a:r>
            <a:r>
              <a:rPr lang="en-US" noProof="0" err="1"/>
              <a:t>yy</a:t>
            </a:r>
            <a:r>
              <a:rPr lang="en-US" noProof="0"/>
              <a:t>)</a:t>
            </a:r>
          </a:p>
          <a:p>
            <a:pPr lvl="1"/>
            <a:r>
              <a:rPr lang="en-US" noProof="0"/>
              <a:t>Provide a brief project description or your tasks in a short paragraph</a:t>
            </a:r>
          </a:p>
          <a:p>
            <a:pPr lvl="2"/>
            <a:r>
              <a:rPr lang="en-US" noProof="0"/>
              <a:t>Third level</a:t>
            </a:r>
          </a:p>
        </p:txBody>
      </p:sp>
      <p:pic>
        <p:nvPicPr>
          <p:cNvPr id="18" name="CGI Logo">
            <a:extLst>
              <a:ext uri="{FF2B5EF4-FFF2-40B4-BE49-F238E27FC236}">
                <a16:creationId xmlns:a16="http://schemas.microsoft.com/office/drawing/2014/main" id="{8B094C90-E1A2-9948-AB43-B471059D60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668000" y="6123539"/>
            <a:ext cx="773004" cy="359708"/>
          </a:xfrm>
          <a:prstGeom prst="rect">
            <a:avLst/>
          </a:prstGeom>
          <a:solidFill>
            <a:schemeClr val="bg1"/>
          </a:solidFill>
        </p:spPr>
      </p:pic>
      <p:sp>
        <p:nvSpPr>
          <p:cNvPr id="9" name="Footer Placeholder 8">
            <a:extLst>
              <a:ext uri="{FF2B5EF4-FFF2-40B4-BE49-F238E27FC236}">
                <a16:creationId xmlns:a16="http://schemas.microsoft.com/office/drawing/2014/main" id="{BDC0B927-1636-F1BA-BE47-8BD02F852C75}"/>
              </a:ext>
              <a:ext uri="{C183D7F6-B498-43B3-948B-1728B52AA6E4}">
                <adec:decorative xmlns:adec="http://schemas.microsoft.com/office/drawing/2017/decorative" val="1"/>
              </a:ext>
            </a:extLst>
          </p:cNvPr>
          <p:cNvSpPr>
            <a:spLocks noGrp="1"/>
          </p:cNvSpPr>
          <p:nvPr>
            <p:ph type="ftr" sz="quarter" idx="32"/>
          </p:nvPr>
        </p:nvSpPr>
        <p:spPr/>
        <p:txBody>
          <a:bodyPr/>
          <a:lstStyle/>
          <a:p>
            <a:endParaRPr lang="en-US" noProof="0"/>
          </a:p>
        </p:txBody>
      </p:sp>
      <p:sp>
        <p:nvSpPr>
          <p:cNvPr id="3" name="Slide Number Placeholder 16">
            <a:extLst>
              <a:ext uri="{FF2B5EF4-FFF2-40B4-BE49-F238E27FC236}">
                <a16:creationId xmlns:a16="http://schemas.microsoft.com/office/drawing/2014/main" id="{CE0B31F8-A870-7693-D541-9C870D5181B2}"/>
              </a:ext>
              <a:ext uri="{C183D7F6-B498-43B3-948B-1728B52AA6E4}">
                <adec:decorative xmlns:adec="http://schemas.microsoft.com/office/drawing/2017/decorative" val="1"/>
              </a:ext>
            </a:extLst>
          </p:cNvPr>
          <p:cNvSpPr>
            <a:spLocks noGrp="1"/>
          </p:cNvSpPr>
          <p:nvPr>
            <p:ph type="sldNum" sz="quarter" idx="40"/>
          </p:nvPr>
        </p:nvSpPr>
        <p:spPr>
          <a:xfrm>
            <a:off x="11162244" y="6967728"/>
            <a:ext cx="261660" cy="137160"/>
          </a:xfrm>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62278064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V/Resume slide – Layout 2B">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EC2A7C9A-86BC-42EC-9662-AAB1B6F0FB07}"/>
              </a:ext>
            </a:extLst>
          </p:cNvPr>
          <p:cNvSpPr>
            <a:spLocks noGrp="1"/>
          </p:cNvSpPr>
          <p:nvPr>
            <p:ph type="title" hasCustomPrompt="1"/>
          </p:nvPr>
        </p:nvSpPr>
        <p:spPr>
          <a:xfrm>
            <a:off x="2293112" y="685800"/>
            <a:ext cx="6839712" cy="530352"/>
          </a:xfrm>
        </p:spPr>
        <p:txBody>
          <a:bodyPr>
            <a:noAutofit/>
          </a:bodyPr>
          <a:lstStyle>
            <a:lvl1pPr marL="0" indent="0">
              <a:buFont typeface="Arial" panose="020B0604020202020204" pitchFamily="34" charset="0"/>
              <a:buNone/>
              <a:defRPr sz="2800">
                <a:solidFill>
                  <a:schemeClr val="tx1"/>
                </a:solidFill>
              </a:defRPr>
            </a:lvl1pPr>
          </a:lstStyle>
          <a:p>
            <a:r>
              <a:rPr lang="en-US" noProof="0"/>
              <a:t>CV/Resume layout 2A – click to add name</a:t>
            </a:r>
          </a:p>
        </p:txBody>
      </p:sp>
      <p:sp>
        <p:nvSpPr>
          <p:cNvPr id="19" name="Cornerstone">
            <a:extLst>
              <a:ext uri="{FF2B5EF4-FFF2-40B4-BE49-F238E27FC236}">
                <a16:creationId xmlns:a16="http://schemas.microsoft.com/office/drawing/2014/main" id="{5C45700E-216F-B143-AB3D-B415EEE0460A}"/>
              </a:ext>
              <a:ext uri="{C183D7F6-B498-43B3-948B-1728B52AA6E4}">
                <adec:decorative xmlns:adec="http://schemas.microsoft.com/office/drawing/2017/decorative" val="1"/>
              </a:ext>
            </a:extLst>
          </p:cNvPr>
          <p:cNvSpPr>
            <a:spLocks noChangeAspect="1"/>
          </p:cNvSpPr>
          <p:nvPr userDrawn="1"/>
        </p:nvSpPr>
        <p:spPr bwMode="gray">
          <a:xfrm rot="16200000">
            <a:off x="10128740" y="773452"/>
            <a:ext cx="1307399" cy="1307398"/>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a:gsLst>
              <a:gs pos="0">
                <a:srgbClr val="FFCDD2"/>
              </a:gs>
              <a:gs pos="33000">
                <a:srgbClr val="FF6A00"/>
              </a:gs>
              <a:gs pos="66000">
                <a:srgbClr val="E31937"/>
              </a:gs>
              <a:gs pos="100000">
                <a:srgbClr val="991F3D"/>
              </a:gs>
            </a:gsLst>
            <a:lin ang="5400000" scaled="0"/>
          </a:gradFill>
        </p:spPr>
        <p:txBody>
          <a:bodyPr vert="horz" wrap="square" lIns="0" tIns="0" rIns="0" bIns="0" rtlCol="0" anchor="t" anchorCtr="0">
            <a:normAutofit/>
          </a:bodyPr>
          <a:lstStyle/>
          <a:p>
            <a:pPr lvl="0"/>
            <a:endParaRPr lang="en-US" noProof="0" dirty="0"/>
          </a:p>
        </p:txBody>
      </p:sp>
      <p:sp>
        <p:nvSpPr>
          <p:cNvPr id="20" name="Picture Placeholder 2" descr="Photograph of Name (person the slide is referencing)">
            <a:extLst>
              <a:ext uri="{FF2B5EF4-FFF2-40B4-BE49-F238E27FC236}">
                <a16:creationId xmlns:a16="http://schemas.microsoft.com/office/drawing/2014/main" id="{E1DAC4B7-C35F-7044-83C8-D938420F6B74}"/>
              </a:ext>
            </a:extLst>
          </p:cNvPr>
          <p:cNvSpPr>
            <a:spLocks noGrp="1"/>
          </p:cNvSpPr>
          <p:nvPr>
            <p:ph type="pic" sz="quarter" idx="11" hasCustomPrompt="1"/>
          </p:nvPr>
        </p:nvSpPr>
        <p:spPr>
          <a:xfrm>
            <a:off x="766763" y="771205"/>
            <a:ext cx="1268099" cy="1268099"/>
          </a:xfrm>
          <a:prstGeom prst="rect">
            <a:avLst/>
          </a:prstGeom>
        </p:spPr>
        <p:txBody>
          <a:bodyPr/>
          <a:lstStyle>
            <a:lvl1pPr marL="0" indent="0">
              <a:buNone/>
              <a:defRPr sz="1400"/>
            </a:lvl1pPr>
          </a:lstStyle>
          <a:p>
            <a:r>
              <a:rPr lang="en-US" noProof="0" dirty="0"/>
              <a:t>Click icon to add photo</a:t>
            </a:r>
          </a:p>
        </p:txBody>
      </p:sp>
      <p:sp>
        <p:nvSpPr>
          <p:cNvPr id="22" name="Job Title Placeholder 3">
            <a:extLst>
              <a:ext uri="{FF2B5EF4-FFF2-40B4-BE49-F238E27FC236}">
                <a16:creationId xmlns:a16="http://schemas.microsoft.com/office/drawing/2014/main" id="{EF63D75B-27D2-1A46-8CF6-000336CAFAEB}"/>
              </a:ext>
            </a:extLst>
          </p:cNvPr>
          <p:cNvSpPr>
            <a:spLocks noGrp="1"/>
          </p:cNvSpPr>
          <p:nvPr>
            <p:ph type="body" sz="quarter" idx="14" hasCustomPrompt="1"/>
          </p:nvPr>
        </p:nvSpPr>
        <p:spPr>
          <a:xfrm>
            <a:off x="2295992" y="1390015"/>
            <a:ext cx="6840388" cy="242304"/>
          </a:xfrm>
          <a:prstGeom prst="rect">
            <a:avLst/>
          </a:prstGeom>
        </p:spPr>
        <p:txBody>
          <a:bodyPr lIns="0" tIns="0" rIns="0" bIns="0"/>
          <a:lstStyle>
            <a:lvl1pPr>
              <a:buNone/>
              <a:defRPr sz="1400" b="1">
                <a:solidFill>
                  <a:srgbClr val="E31937"/>
                </a:solidFill>
              </a:defRPr>
            </a:lvl1pPr>
          </a:lstStyle>
          <a:p>
            <a:pPr lvl="0"/>
            <a:r>
              <a:rPr lang="en-US" noProof="0"/>
              <a:t>Insert your title here</a:t>
            </a:r>
          </a:p>
        </p:txBody>
      </p:sp>
      <p:sp>
        <p:nvSpPr>
          <p:cNvPr id="23" name="Years experience and field placeholder 4">
            <a:extLst>
              <a:ext uri="{FF2B5EF4-FFF2-40B4-BE49-F238E27FC236}">
                <a16:creationId xmlns:a16="http://schemas.microsoft.com/office/drawing/2014/main" id="{4D12600E-F927-204E-9785-6D21E75B2E9D}"/>
              </a:ext>
            </a:extLst>
          </p:cNvPr>
          <p:cNvSpPr>
            <a:spLocks noGrp="1"/>
          </p:cNvSpPr>
          <p:nvPr>
            <p:ph type="body" sz="quarter" idx="16" hasCustomPrompt="1"/>
          </p:nvPr>
        </p:nvSpPr>
        <p:spPr>
          <a:xfrm>
            <a:off x="2295992" y="1644886"/>
            <a:ext cx="6840388" cy="269303"/>
          </a:xfrm>
          <a:prstGeom prst="rect">
            <a:avLst/>
          </a:prstGeom>
        </p:spPr>
        <p:txBody>
          <a:bodyPr lIns="0" tIns="0" rIns="0" bIns="0"/>
          <a:lstStyle>
            <a:lvl1pPr marL="0">
              <a:buNone/>
              <a:defRPr sz="1400"/>
            </a:lvl1pPr>
          </a:lstStyle>
          <a:p>
            <a:pPr lvl="0"/>
            <a:r>
              <a:rPr lang="en-US" noProof="0"/>
              <a:t>Insert years of experience and specify your field</a:t>
            </a:r>
          </a:p>
        </p:txBody>
      </p:sp>
      <p:cxnSp>
        <p:nvCxnSpPr>
          <p:cNvPr id="24" name="Black divider line">
            <a:extLst>
              <a:ext uri="{FF2B5EF4-FFF2-40B4-BE49-F238E27FC236}">
                <a16:creationId xmlns:a16="http://schemas.microsoft.com/office/drawing/2014/main" id="{88D1CEE3-25F9-A644-B5D1-88B5CE31DFE8}"/>
              </a:ext>
              <a:ext uri="{C183D7F6-B498-43B3-948B-1728B52AA6E4}">
                <adec:decorative xmlns:adec="http://schemas.microsoft.com/office/drawing/2017/decorative" val="1"/>
              </a:ext>
            </a:extLst>
          </p:cNvPr>
          <p:cNvCxnSpPr>
            <a:cxnSpLocks/>
          </p:cNvCxnSpPr>
          <p:nvPr userDrawn="1"/>
        </p:nvCxnSpPr>
        <p:spPr bwMode="gray">
          <a:xfrm>
            <a:off x="2286000" y="2039050"/>
            <a:ext cx="1524000" cy="0"/>
          </a:xfrm>
          <a:prstGeom prst="line">
            <a:avLst/>
          </a:prstGeom>
          <a:noFill/>
          <a:ln w="12700">
            <a:solidFill>
              <a:schemeClr val="tx1"/>
            </a:solidFill>
            <a:round/>
          </a:ln>
          <a:effectLst/>
        </p:spPr>
      </p:cxnSp>
      <p:sp>
        <p:nvSpPr>
          <p:cNvPr id="2" name="Education heading 9">
            <a:extLst>
              <a:ext uri="{FF2B5EF4-FFF2-40B4-BE49-F238E27FC236}">
                <a16:creationId xmlns:a16="http://schemas.microsoft.com/office/drawing/2014/main" id="{1FD8F504-46E4-155F-8089-722C75F57C44}"/>
              </a:ext>
            </a:extLst>
          </p:cNvPr>
          <p:cNvSpPr>
            <a:spLocks noGrp="1"/>
          </p:cNvSpPr>
          <p:nvPr>
            <p:ph type="body" sz="quarter" idx="24" hasCustomPrompt="1"/>
          </p:nvPr>
        </p:nvSpPr>
        <p:spPr>
          <a:xfrm>
            <a:off x="766618" y="2171195"/>
            <a:ext cx="1271016" cy="176230"/>
          </a:xfrm>
          <a:prstGeom prst="rect">
            <a:avLst/>
          </a:prstGeom>
        </p:spPr>
        <p:txBody>
          <a:bodyPr lIns="0" tIns="0" rIns="0" bIns="0"/>
          <a:lstStyle>
            <a:lvl1pPr marL="0" marR="0" indent="0" algn="l" defTabSz="914400" rtl="0" eaLnBrk="1" fontAlgn="auto" latinLnBrk="0" hangingPunct="1">
              <a:lnSpc>
                <a:spcPct val="100000"/>
              </a:lnSpc>
              <a:spcBef>
                <a:spcPct val="0"/>
              </a:spcBef>
              <a:spcAft>
                <a:spcPct val="0"/>
              </a:spcAft>
              <a:buClrTx/>
              <a:buSzTx/>
              <a:buFont typeface="Arial" pitchFamily="34" charset="0"/>
              <a:buNone/>
              <a:defRPr sz="1200" b="1">
                <a:solidFill>
                  <a:srgbClr val="5236AB"/>
                </a:solidFill>
                <a:latin typeface="+mj-lt"/>
              </a:defRPr>
            </a:lvl1p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defRPr/>
            </a:pPr>
            <a:r>
              <a:rPr lang="en-US" sz="1200" b="1" noProof="0">
                <a:solidFill>
                  <a:srgbClr val="5135AA"/>
                </a:solidFill>
                <a:effectLst/>
                <a:latin typeface="Arial" pitchFamily="34" charset="0"/>
              </a:rPr>
              <a:t>Education</a:t>
            </a:r>
            <a:endParaRPr lang="en-US" noProof="0"/>
          </a:p>
        </p:txBody>
      </p:sp>
      <p:sp>
        <p:nvSpPr>
          <p:cNvPr id="33" name="Education placeholder 10">
            <a:extLst>
              <a:ext uri="{FF2B5EF4-FFF2-40B4-BE49-F238E27FC236}">
                <a16:creationId xmlns:a16="http://schemas.microsoft.com/office/drawing/2014/main" id="{0E6E6EE5-3E45-724C-B03C-6AF0B9F54EB7}"/>
              </a:ext>
            </a:extLst>
          </p:cNvPr>
          <p:cNvSpPr>
            <a:spLocks noGrp="1"/>
          </p:cNvSpPr>
          <p:nvPr>
            <p:ph type="body" sz="quarter" idx="17" hasCustomPrompt="1"/>
          </p:nvPr>
        </p:nvSpPr>
        <p:spPr>
          <a:xfrm>
            <a:off x="767409" y="2397065"/>
            <a:ext cx="1271016" cy="905256"/>
          </a:xfrm>
          <a:prstGeom prst="rect">
            <a:avLst/>
          </a:prstGeom>
        </p:spPr>
        <p:txBody>
          <a:bodyPr lIns="0" tIns="0" rIns="0" bIns="0"/>
          <a:lstStyle>
            <a:lvl1pPr marL="0">
              <a:lnSpc>
                <a:spcPct val="100000"/>
              </a:lnSpc>
              <a:spcBef>
                <a:spcPct val="0"/>
              </a:spcBef>
              <a:spcAft>
                <a:spcPts val="300"/>
              </a:spcAft>
              <a:buNone/>
              <a:defRPr sz="1000" b="0">
                <a:solidFill>
                  <a:schemeClr val="tx1"/>
                </a:solidFill>
              </a:defRPr>
            </a:lvl1pPr>
          </a:lstStyle>
          <a:p>
            <a:pPr lvl="0"/>
            <a:r>
              <a:rPr lang="en-US" noProof="0"/>
              <a:t>Text</a:t>
            </a:r>
          </a:p>
        </p:txBody>
      </p:sp>
      <p:sp>
        <p:nvSpPr>
          <p:cNvPr id="5" name="Trainings and Certifications heading 11">
            <a:extLst>
              <a:ext uri="{FF2B5EF4-FFF2-40B4-BE49-F238E27FC236}">
                <a16:creationId xmlns:a16="http://schemas.microsoft.com/office/drawing/2014/main" id="{3B4038C1-CF32-5E8E-A8EC-A1AA657A5CE7}"/>
              </a:ext>
            </a:extLst>
          </p:cNvPr>
          <p:cNvSpPr>
            <a:spLocks noGrp="1"/>
          </p:cNvSpPr>
          <p:nvPr>
            <p:ph type="body" sz="quarter" idx="26" hasCustomPrompt="1"/>
          </p:nvPr>
        </p:nvSpPr>
        <p:spPr>
          <a:xfrm>
            <a:off x="766618" y="3355559"/>
            <a:ext cx="1271016" cy="369332"/>
          </a:xfrm>
          <a:prstGeom prst="rect">
            <a:avLst/>
          </a:prstGeom>
        </p:spPr>
        <p:txBody>
          <a:bodyPr lIns="0" tIns="0" rIns="0" bIns="0">
            <a:spAutoFit/>
          </a:bodyPr>
          <a:lstStyle>
            <a:lvl1pPr marL="0" marR="0" indent="0" algn="l" defTabSz="914400" rtl="0" eaLnBrk="1" fontAlgn="auto" latinLnBrk="0" hangingPunct="1">
              <a:lnSpc>
                <a:spcPct val="100000"/>
              </a:lnSpc>
              <a:spcBef>
                <a:spcPct val="0"/>
              </a:spcBef>
              <a:spcAft>
                <a:spcPct val="0"/>
              </a:spcAft>
              <a:buClrTx/>
              <a:buSzTx/>
              <a:buFont typeface="Arial" pitchFamily="34" charset="0"/>
              <a:buNone/>
              <a:defRPr sz="1200" b="1">
                <a:solidFill>
                  <a:srgbClr val="5236AB"/>
                </a:solidFill>
                <a:latin typeface="+mj-lt"/>
              </a:defRPr>
            </a:lvl1p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defRPr/>
            </a:pPr>
            <a:r>
              <a:rPr lang="en-US" sz="1200" b="1" noProof="0">
                <a:solidFill>
                  <a:srgbClr val="5135AA"/>
                </a:solidFill>
                <a:effectLst/>
                <a:latin typeface="Arial" pitchFamily="34" charset="0"/>
              </a:rPr>
              <a:t>Trainings and certifications</a:t>
            </a:r>
          </a:p>
        </p:txBody>
      </p:sp>
      <p:sp>
        <p:nvSpPr>
          <p:cNvPr id="6" name="Trainings and Certifications placeholder 12">
            <a:extLst>
              <a:ext uri="{FF2B5EF4-FFF2-40B4-BE49-F238E27FC236}">
                <a16:creationId xmlns:a16="http://schemas.microsoft.com/office/drawing/2014/main" id="{DE764737-C8EE-6D98-6071-BDC90207FC65}"/>
              </a:ext>
            </a:extLst>
          </p:cNvPr>
          <p:cNvSpPr>
            <a:spLocks noGrp="1"/>
          </p:cNvSpPr>
          <p:nvPr>
            <p:ph type="body" sz="quarter" idx="27" hasCustomPrompt="1"/>
          </p:nvPr>
        </p:nvSpPr>
        <p:spPr>
          <a:xfrm>
            <a:off x="767409" y="3770628"/>
            <a:ext cx="1271016" cy="905256"/>
          </a:xfrm>
          <a:prstGeom prst="rect">
            <a:avLst/>
          </a:prstGeom>
        </p:spPr>
        <p:txBody>
          <a:bodyPr lIns="0" tIns="0" rIns="0" bIns="0"/>
          <a:lstStyle>
            <a:lvl1pPr marL="0">
              <a:lnSpc>
                <a:spcPct val="100000"/>
              </a:lnSpc>
              <a:spcBef>
                <a:spcPct val="0"/>
              </a:spcBef>
              <a:spcAft>
                <a:spcPts val="300"/>
              </a:spcAft>
              <a:buNone/>
              <a:defRPr sz="1000" b="0">
                <a:solidFill>
                  <a:schemeClr val="tx1"/>
                </a:solidFill>
              </a:defRPr>
            </a:lvl1pPr>
          </a:lstStyle>
          <a:p>
            <a:pPr lvl="0"/>
            <a:r>
              <a:rPr lang="en-US" noProof="0"/>
              <a:t>Text</a:t>
            </a:r>
          </a:p>
        </p:txBody>
      </p:sp>
      <p:sp>
        <p:nvSpPr>
          <p:cNvPr id="7" name="Industry Experience heading 13">
            <a:extLst>
              <a:ext uri="{FF2B5EF4-FFF2-40B4-BE49-F238E27FC236}">
                <a16:creationId xmlns:a16="http://schemas.microsoft.com/office/drawing/2014/main" id="{C5F521A6-3EB1-E1C7-732A-10CFF53ADBFA}"/>
              </a:ext>
            </a:extLst>
          </p:cNvPr>
          <p:cNvSpPr>
            <a:spLocks noGrp="1"/>
          </p:cNvSpPr>
          <p:nvPr>
            <p:ph type="body" sz="quarter" idx="28" hasCustomPrompt="1"/>
          </p:nvPr>
        </p:nvSpPr>
        <p:spPr>
          <a:xfrm>
            <a:off x="766618" y="4718174"/>
            <a:ext cx="1271016" cy="369332"/>
          </a:xfrm>
          <a:prstGeom prst="rect">
            <a:avLst/>
          </a:prstGeom>
        </p:spPr>
        <p:txBody>
          <a:bodyPr lIns="0" tIns="0" rIns="0" bIns="0">
            <a:spAutoFit/>
          </a:bodyPr>
          <a:lstStyle>
            <a:lvl1pPr marL="0" marR="0" indent="0" algn="l" defTabSz="914400" rtl="0" eaLnBrk="1" fontAlgn="auto" latinLnBrk="0" hangingPunct="1">
              <a:lnSpc>
                <a:spcPct val="100000"/>
              </a:lnSpc>
              <a:spcBef>
                <a:spcPct val="0"/>
              </a:spcBef>
              <a:spcAft>
                <a:spcPct val="0"/>
              </a:spcAft>
              <a:buClrTx/>
              <a:buSzTx/>
              <a:buFont typeface="Arial" pitchFamily="34" charset="0"/>
              <a:buNone/>
              <a:defRPr sz="1200" b="1">
                <a:solidFill>
                  <a:srgbClr val="5236AB"/>
                </a:solidFill>
                <a:latin typeface="+mj-lt"/>
              </a:defRPr>
            </a:lvl1p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defRPr/>
            </a:pPr>
            <a:r>
              <a:rPr lang="en-US" sz="1200" b="1" noProof="0">
                <a:solidFill>
                  <a:srgbClr val="5135AA"/>
                </a:solidFill>
                <a:effectLst/>
                <a:latin typeface="Arial" pitchFamily="34" charset="0"/>
              </a:rPr>
              <a:t>Industry experience </a:t>
            </a:r>
          </a:p>
        </p:txBody>
      </p:sp>
      <p:sp>
        <p:nvSpPr>
          <p:cNvPr id="8" name="Industry Experience placeholder 14">
            <a:extLst>
              <a:ext uri="{FF2B5EF4-FFF2-40B4-BE49-F238E27FC236}">
                <a16:creationId xmlns:a16="http://schemas.microsoft.com/office/drawing/2014/main" id="{7915FE71-ED13-F277-0F2A-FF9B823EBB58}"/>
              </a:ext>
            </a:extLst>
          </p:cNvPr>
          <p:cNvSpPr>
            <a:spLocks noGrp="1"/>
          </p:cNvSpPr>
          <p:nvPr>
            <p:ph type="body" sz="quarter" idx="29" hasCustomPrompt="1"/>
          </p:nvPr>
        </p:nvSpPr>
        <p:spPr>
          <a:xfrm>
            <a:off x="767409" y="5143529"/>
            <a:ext cx="1271016" cy="928087"/>
          </a:xfrm>
          <a:prstGeom prst="rect">
            <a:avLst/>
          </a:prstGeom>
        </p:spPr>
        <p:txBody>
          <a:bodyPr lIns="0" tIns="0" rIns="0" bIns="0"/>
          <a:lstStyle>
            <a:lvl1pPr marL="0">
              <a:lnSpc>
                <a:spcPct val="100000"/>
              </a:lnSpc>
              <a:spcBef>
                <a:spcPct val="0"/>
              </a:spcBef>
              <a:spcAft>
                <a:spcPts val="300"/>
              </a:spcAft>
              <a:buNone/>
              <a:defRPr sz="1000" b="0">
                <a:solidFill>
                  <a:schemeClr val="tx1"/>
                </a:solidFill>
              </a:defRPr>
            </a:lvl1pPr>
          </a:lstStyle>
          <a:p>
            <a:pPr lvl="0"/>
            <a:r>
              <a:rPr lang="en-US" noProof="0"/>
              <a:t>Text</a:t>
            </a:r>
          </a:p>
        </p:txBody>
      </p:sp>
      <p:sp>
        <p:nvSpPr>
          <p:cNvPr id="27" name="Profile heading 5">
            <a:extLst>
              <a:ext uri="{FF2B5EF4-FFF2-40B4-BE49-F238E27FC236}">
                <a16:creationId xmlns:a16="http://schemas.microsoft.com/office/drawing/2014/main" id="{FBFE1A4F-1319-5F40-82D6-46309EFFB0F2}"/>
              </a:ext>
            </a:extLst>
          </p:cNvPr>
          <p:cNvSpPr>
            <a:spLocks noGrp="1"/>
          </p:cNvSpPr>
          <p:nvPr>
            <p:ph type="body" sz="quarter" idx="20" hasCustomPrompt="1"/>
          </p:nvPr>
        </p:nvSpPr>
        <p:spPr>
          <a:xfrm>
            <a:off x="2295992" y="2176272"/>
            <a:ext cx="9115474" cy="173736"/>
          </a:xfrm>
          <a:prstGeom prst="rect">
            <a:avLst/>
          </a:prstGeom>
        </p:spPr>
        <p:txBody>
          <a:bodyPr lIns="0" tIns="0" rIns="0" bIns="0"/>
          <a:lstStyle>
            <a:lvl1pPr marL="0" indent="0">
              <a:spcBef>
                <a:spcPct val="0"/>
              </a:spcBef>
              <a:buNone/>
              <a:defRPr sz="1200" b="1">
                <a:solidFill>
                  <a:srgbClr val="5236AB"/>
                </a:solidFill>
                <a:latin typeface="+mj-lt"/>
              </a:defRPr>
            </a:lvl1pPr>
          </a:lstStyle>
          <a:p>
            <a:r>
              <a:rPr lang="en-US" noProof="0"/>
              <a:t>Profile</a:t>
            </a:r>
          </a:p>
        </p:txBody>
      </p:sp>
      <p:sp>
        <p:nvSpPr>
          <p:cNvPr id="29" name="Profile text Placeholder 6">
            <a:extLst>
              <a:ext uri="{FF2B5EF4-FFF2-40B4-BE49-F238E27FC236}">
                <a16:creationId xmlns:a16="http://schemas.microsoft.com/office/drawing/2014/main" id="{EE8A863E-8FBF-724E-80FA-10640EBD0C4C}"/>
              </a:ext>
            </a:extLst>
          </p:cNvPr>
          <p:cNvSpPr>
            <a:spLocks noGrp="1"/>
          </p:cNvSpPr>
          <p:nvPr>
            <p:ph type="body" sz="quarter" idx="19" hasCustomPrompt="1"/>
          </p:nvPr>
        </p:nvSpPr>
        <p:spPr>
          <a:xfrm>
            <a:off x="2295992" y="2397784"/>
            <a:ext cx="9116568" cy="903855"/>
          </a:xfrm>
          <a:prstGeom prst="rect">
            <a:avLst/>
          </a:prstGeom>
        </p:spPr>
        <p:txBody>
          <a:bodyPr lIns="0" tIns="0" rIns="0" bIns="0"/>
          <a:lstStyle>
            <a:lvl1pPr marL="0" indent="-102625">
              <a:lnSpc>
                <a:spcPct val="140000"/>
              </a:lnSpc>
              <a:spcBef>
                <a:spcPct val="0"/>
              </a:spcBef>
              <a:buFont typeface="Arial" pitchFamily="34" charset="0"/>
              <a:buNone/>
              <a:defRPr sz="1000" b="0">
                <a:solidFill>
                  <a:schemeClr val="tx1"/>
                </a:solidFill>
              </a:defRPr>
            </a:lvl1pPr>
          </a:lstStyle>
          <a:p>
            <a:pPr lvl="0"/>
            <a:r>
              <a:rPr lang="en-US" noProof="0"/>
              <a:t>Text</a:t>
            </a:r>
          </a:p>
        </p:txBody>
      </p:sp>
      <p:sp>
        <p:nvSpPr>
          <p:cNvPr id="28" name="CGI experience heading 7">
            <a:extLst>
              <a:ext uri="{FF2B5EF4-FFF2-40B4-BE49-F238E27FC236}">
                <a16:creationId xmlns:a16="http://schemas.microsoft.com/office/drawing/2014/main" id="{2DF68F94-DB4D-3642-8310-76BAD8D95A68}"/>
              </a:ext>
            </a:extLst>
          </p:cNvPr>
          <p:cNvSpPr>
            <a:spLocks noGrp="1"/>
          </p:cNvSpPr>
          <p:nvPr>
            <p:ph type="body" sz="quarter" idx="22" hasCustomPrompt="1"/>
          </p:nvPr>
        </p:nvSpPr>
        <p:spPr>
          <a:xfrm>
            <a:off x="2295992" y="3350482"/>
            <a:ext cx="9115474" cy="173736"/>
          </a:xfrm>
          <a:prstGeom prst="rect">
            <a:avLst/>
          </a:prstGeom>
          <a:noFill/>
        </p:spPr>
        <p:txBody>
          <a:bodyPr lIns="0" tIns="0" rIns="0" bIns="0"/>
          <a:lstStyle>
            <a:lvl1pPr marL="0" indent="0">
              <a:spcBef>
                <a:spcPct val="0"/>
              </a:spcBef>
              <a:buFont typeface="Arial" pitchFamily="34" charset="0"/>
              <a:buNone/>
              <a:defRPr sz="1200" b="1">
                <a:solidFill>
                  <a:srgbClr val="5236AB"/>
                </a:solidFill>
                <a:latin typeface="+mj-lt"/>
              </a:defRPr>
            </a:lvl1pPr>
          </a:lstStyle>
          <a:p>
            <a:pPr indent="0">
              <a:buFont typeface="Arial" pitchFamily="34" charset="0"/>
              <a:buNone/>
            </a:pPr>
            <a:r>
              <a:rPr lang="en-US" noProof="0"/>
              <a:t>CGI Experience</a:t>
            </a:r>
            <a:endParaRPr lang="en-US" sz="1200" b="1" noProof="0">
              <a:solidFill>
                <a:schemeClr val="accent3"/>
              </a:solidFill>
            </a:endParaRPr>
          </a:p>
        </p:txBody>
      </p:sp>
      <p:sp>
        <p:nvSpPr>
          <p:cNvPr id="12" name="CGI experience placeholder 8">
            <a:extLst>
              <a:ext uri="{FF2B5EF4-FFF2-40B4-BE49-F238E27FC236}">
                <a16:creationId xmlns:a16="http://schemas.microsoft.com/office/drawing/2014/main" id="{3ED21DB0-6FD4-6DC8-7B82-36996F4C90D9}"/>
              </a:ext>
            </a:extLst>
          </p:cNvPr>
          <p:cNvSpPr>
            <a:spLocks noGrp="1"/>
          </p:cNvSpPr>
          <p:nvPr>
            <p:ph type="body" sz="quarter" idx="30" hasCustomPrompt="1"/>
          </p:nvPr>
        </p:nvSpPr>
        <p:spPr>
          <a:xfrm>
            <a:off x="2295144" y="3562212"/>
            <a:ext cx="9116568" cy="2509404"/>
          </a:xfrm>
          <a:prstGeom prst="rect">
            <a:avLst/>
          </a:prstGeom>
          <a:noFill/>
        </p:spPr>
        <p:txBody>
          <a:bodyPr lIns="0" tIns="0" rIns="0" bIns="0" numCol="2"/>
          <a:lstStyle>
            <a:lvl1pPr marL="0" indent="0">
              <a:lnSpc>
                <a:spcPct val="140000"/>
              </a:lnSpc>
              <a:spcBef>
                <a:spcPts val="0"/>
              </a:spcBef>
              <a:buFont typeface="Arial" panose="020B0604020202020204" pitchFamily="34" charset="0"/>
              <a:buNone/>
              <a:defRPr sz="1000">
                <a:solidFill>
                  <a:srgbClr val="E31937"/>
                </a:solidFill>
              </a:defRPr>
            </a:lvl1pPr>
            <a:lvl2pPr marL="169863" indent="-169863">
              <a:lnSpc>
                <a:spcPct val="140000"/>
              </a:lnSpc>
              <a:spcBef>
                <a:spcPts val="0"/>
              </a:spcBef>
              <a:buFont typeface="Arial" panose="020B0604020202020204" pitchFamily="34" charset="0"/>
              <a:buChar char="•"/>
              <a:defRPr sz="1000"/>
            </a:lvl2pPr>
            <a:lvl3pPr marL="457200" indent="-223838">
              <a:lnSpc>
                <a:spcPct val="140000"/>
              </a:lnSpc>
              <a:spcBef>
                <a:spcPts val="0"/>
              </a:spcBef>
              <a:buFont typeface="Arial" panose="020B0604020202020204" pitchFamily="34" charset="0"/>
              <a:buChar char="─"/>
              <a:defRPr sz="1000"/>
            </a:lvl3pPr>
          </a:lstStyle>
          <a:p>
            <a:pPr lvl="0"/>
            <a:r>
              <a:rPr lang="en-US" noProof="0"/>
              <a:t>Client, Project description (Dates mm/</a:t>
            </a:r>
            <a:r>
              <a:rPr lang="en-US" noProof="0" err="1"/>
              <a:t>yy</a:t>
            </a:r>
            <a:r>
              <a:rPr lang="en-US" noProof="0"/>
              <a:t> to mm/</a:t>
            </a:r>
            <a:r>
              <a:rPr lang="en-US" noProof="0" err="1"/>
              <a:t>yy</a:t>
            </a:r>
            <a:r>
              <a:rPr lang="en-US" noProof="0"/>
              <a:t>)</a:t>
            </a:r>
          </a:p>
          <a:p>
            <a:pPr lvl="1"/>
            <a:r>
              <a:rPr lang="en-US" noProof="0"/>
              <a:t>Provide a brief project description or your tasks in a short paragraph</a:t>
            </a:r>
          </a:p>
          <a:p>
            <a:pPr lvl="2"/>
            <a:r>
              <a:rPr lang="en-US" noProof="0"/>
              <a:t>Third level</a:t>
            </a:r>
          </a:p>
        </p:txBody>
      </p:sp>
      <p:pic>
        <p:nvPicPr>
          <p:cNvPr id="18" name="CGI Logo">
            <a:extLst>
              <a:ext uri="{FF2B5EF4-FFF2-40B4-BE49-F238E27FC236}">
                <a16:creationId xmlns:a16="http://schemas.microsoft.com/office/drawing/2014/main" id="{8B094C90-E1A2-9948-AB43-B471059D60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668000" y="6123539"/>
            <a:ext cx="773004" cy="359708"/>
          </a:xfrm>
          <a:prstGeom prst="rect">
            <a:avLst/>
          </a:prstGeom>
          <a:solidFill>
            <a:schemeClr val="bg1"/>
          </a:solidFill>
        </p:spPr>
      </p:pic>
      <p:sp>
        <p:nvSpPr>
          <p:cNvPr id="9" name="Footer Placeholder 8">
            <a:extLst>
              <a:ext uri="{FF2B5EF4-FFF2-40B4-BE49-F238E27FC236}">
                <a16:creationId xmlns:a16="http://schemas.microsoft.com/office/drawing/2014/main" id="{BDC0B927-1636-F1BA-BE47-8BD02F852C75}"/>
              </a:ext>
              <a:ext uri="{C183D7F6-B498-43B3-948B-1728B52AA6E4}">
                <adec:decorative xmlns:adec="http://schemas.microsoft.com/office/drawing/2017/decorative" val="1"/>
              </a:ext>
            </a:extLst>
          </p:cNvPr>
          <p:cNvSpPr>
            <a:spLocks noGrp="1"/>
          </p:cNvSpPr>
          <p:nvPr>
            <p:ph type="ftr" sz="quarter" idx="32"/>
          </p:nvPr>
        </p:nvSpPr>
        <p:spPr/>
        <p:txBody>
          <a:bodyPr/>
          <a:lstStyle/>
          <a:p>
            <a:endParaRPr lang="en-US" noProof="0"/>
          </a:p>
        </p:txBody>
      </p:sp>
      <p:sp>
        <p:nvSpPr>
          <p:cNvPr id="3" name="Slide Number Placeholder 16">
            <a:extLst>
              <a:ext uri="{FF2B5EF4-FFF2-40B4-BE49-F238E27FC236}">
                <a16:creationId xmlns:a16="http://schemas.microsoft.com/office/drawing/2014/main" id="{CE0B31F8-A870-7693-D541-9C870D5181B2}"/>
              </a:ext>
              <a:ext uri="{C183D7F6-B498-43B3-948B-1728B52AA6E4}">
                <adec:decorative xmlns:adec="http://schemas.microsoft.com/office/drawing/2017/decorative" val="1"/>
              </a:ext>
            </a:extLst>
          </p:cNvPr>
          <p:cNvSpPr>
            <a:spLocks noGrp="1"/>
          </p:cNvSpPr>
          <p:nvPr>
            <p:ph type="sldNum" sz="quarter" idx="40"/>
          </p:nvPr>
        </p:nvSpPr>
        <p:spPr>
          <a:xfrm>
            <a:off x="11162244" y="6967728"/>
            <a:ext cx="261660" cy="137160"/>
          </a:xfrm>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44464810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 1">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latin typeface="+mj-lt"/>
              </a:defRPr>
            </a:lvl1pPr>
          </a:lstStyle>
          <a:p>
            <a:r>
              <a:rPr lang="en-US" noProof="0"/>
              <a:t>Team slide with 1 individual – click to add title</a:t>
            </a:r>
          </a:p>
        </p:txBody>
      </p:sp>
      <p:sp>
        <p:nvSpPr>
          <p:cNvPr id="2" name="Picture Placeholder 9" descr="Photograph of First and Last name &#10;(person the slide is referencing)">
            <a:extLst>
              <a:ext uri="{FF2B5EF4-FFF2-40B4-BE49-F238E27FC236}">
                <a16:creationId xmlns:a16="http://schemas.microsoft.com/office/drawing/2014/main" id="{231AFE98-6A5E-D4D3-B165-B845C3DD26D1}"/>
              </a:ext>
            </a:extLst>
          </p:cNvPr>
          <p:cNvSpPr>
            <a:spLocks noGrp="1"/>
          </p:cNvSpPr>
          <p:nvPr>
            <p:ph type="pic" sz="quarter" idx="13" hasCustomPrompt="1"/>
          </p:nvPr>
        </p:nvSpPr>
        <p:spPr>
          <a:xfrm>
            <a:off x="1522413" y="2423694"/>
            <a:ext cx="2268538" cy="2268000"/>
          </a:xfrm>
          <a:custGeom>
            <a:avLst/>
            <a:gdLst>
              <a:gd name="connsiteX0" fmla="*/ 0 w 2268538"/>
              <a:gd name="connsiteY0" fmla="*/ 0 h 2268000"/>
              <a:gd name="connsiteX1" fmla="*/ 2268538 w 2268538"/>
              <a:gd name="connsiteY1" fmla="*/ 0 h 2268000"/>
              <a:gd name="connsiteX2" fmla="*/ 2268538 w 2268538"/>
              <a:gd name="connsiteY2" fmla="*/ 2268000 h 2268000"/>
              <a:gd name="connsiteX3" fmla="*/ 763200 w 2268538"/>
              <a:gd name="connsiteY3" fmla="*/ 2268000 h 2268000"/>
              <a:gd name="connsiteX4" fmla="*/ 763200 w 2268538"/>
              <a:gd name="connsiteY4" fmla="*/ 1504800 h 2268000"/>
              <a:gd name="connsiteX5" fmla="*/ 0 w 2268538"/>
              <a:gd name="connsiteY5" fmla="*/ 1504800 h 22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8538" h="2268000">
                <a:moveTo>
                  <a:pt x="0" y="0"/>
                </a:moveTo>
                <a:lnTo>
                  <a:pt x="2268538" y="0"/>
                </a:lnTo>
                <a:lnTo>
                  <a:pt x="2268538" y="2268000"/>
                </a:lnTo>
                <a:lnTo>
                  <a:pt x="763200" y="2268000"/>
                </a:lnTo>
                <a:lnTo>
                  <a:pt x="763200" y="1504800"/>
                </a:lnTo>
                <a:lnTo>
                  <a:pt x="0" y="1504800"/>
                </a:lnTo>
                <a:close/>
              </a:path>
            </a:pathLst>
          </a:custGeom>
        </p:spPr>
        <p:txBody>
          <a:bodyPr wrap="square">
            <a:noAutofit/>
          </a:bodyPr>
          <a:lstStyle>
            <a:lvl1pPr marL="0" indent="0" algn="ctr">
              <a:buNone/>
              <a:defRPr sz="1400"/>
            </a:lvl1pPr>
          </a:lstStyle>
          <a:p>
            <a:r>
              <a:rPr lang="en-US" noProof="0"/>
              <a:t>Click on icon to add photo</a:t>
            </a:r>
          </a:p>
        </p:txBody>
      </p:sp>
      <p:sp>
        <p:nvSpPr>
          <p:cNvPr id="5" name="Name placeholder">
            <a:extLst>
              <a:ext uri="{FF2B5EF4-FFF2-40B4-BE49-F238E27FC236}">
                <a16:creationId xmlns:a16="http://schemas.microsoft.com/office/drawing/2014/main" id="{6679637A-741D-5947-2DB7-086DDC016755}"/>
              </a:ext>
            </a:extLst>
          </p:cNvPr>
          <p:cNvSpPr>
            <a:spLocks noGrp="1"/>
          </p:cNvSpPr>
          <p:nvPr>
            <p:ph type="body" sz="quarter" idx="29" hasCustomPrompt="1"/>
          </p:nvPr>
        </p:nvSpPr>
        <p:spPr>
          <a:xfrm>
            <a:off x="4314026" y="2423649"/>
            <a:ext cx="6353973" cy="472710"/>
          </a:xfrm>
          <a:prstGeom prst="rect">
            <a:avLst/>
          </a:prstGeom>
        </p:spPr>
        <p:txBody>
          <a:bodyPr lIns="0" tIns="0" rIns="0" bIns="0" anchor="ctr">
            <a:noAutofit/>
          </a:bodyPr>
          <a:lstStyle>
            <a:lvl1pPr marL="0" indent="0" algn="l">
              <a:spcBef>
                <a:spcPts val="0"/>
              </a:spcBef>
              <a:buNone/>
              <a:defRPr sz="1600" b="1">
                <a:solidFill>
                  <a:schemeClr val="tx1"/>
                </a:solidFill>
                <a:latin typeface="+mj-lt"/>
              </a:defRPr>
            </a:lvl1pPr>
            <a:lvl4pPr marL="1371600" indent="0">
              <a:buNone/>
              <a:defRPr/>
            </a:lvl4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First and Last name</a:t>
            </a:r>
          </a:p>
        </p:txBody>
      </p:sp>
      <p:sp>
        <p:nvSpPr>
          <p:cNvPr id="6" name="Text placeholder">
            <a:extLst>
              <a:ext uri="{FF2B5EF4-FFF2-40B4-BE49-F238E27FC236}">
                <a16:creationId xmlns:a16="http://schemas.microsoft.com/office/drawing/2014/main" id="{F7A2D79E-F40F-3EAF-8DB2-4BBCB968920B}"/>
              </a:ext>
            </a:extLst>
          </p:cNvPr>
          <p:cNvSpPr>
            <a:spLocks noGrp="1"/>
          </p:cNvSpPr>
          <p:nvPr>
            <p:ph type="body" sz="quarter" idx="30" hasCustomPrompt="1"/>
          </p:nvPr>
        </p:nvSpPr>
        <p:spPr>
          <a:xfrm>
            <a:off x="4314027" y="3056433"/>
            <a:ext cx="6353972" cy="1635215"/>
          </a:xfrm>
          <a:prstGeom prst="rect">
            <a:avLst/>
          </a:prstGeom>
        </p:spPr>
        <p:txBody>
          <a:bodyPr lIns="0" tIns="0" rIns="0" bIns="0">
            <a:noAutofit/>
          </a:bodyPr>
          <a:lstStyle>
            <a:lvl1pPr marL="0" indent="0" algn="l">
              <a:spcBef>
                <a:spcPts val="0"/>
              </a:spcBef>
              <a:buNone/>
              <a:defRPr sz="1600" b="0">
                <a:solidFill>
                  <a:schemeClr val="tx1"/>
                </a:solidFill>
              </a:defRPr>
            </a:lvl1pPr>
            <a:lvl4pPr marL="1371600" indent="0">
              <a:buNone/>
              <a:defRPr/>
            </a:lvl4pPr>
          </a:lstStyle>
          <a:p>
            <a:pPr lvl="0"/>
            <a:r>
              <a:rPr lang="en-US" noProof="0"/>
              <a:t>Job title</a:t>
            </a:r>
          </a:p>
          <a:p>
            <a:pPr lvl="0"/>
            <a:r>
              <a:rPr lang="en-US" noProof="0"/>
              <a:t>Division</a:t>
            </a:r>
          </a:p>
          <a:p>
            <a:pPr lvl="0"/>
            <a:r>
              <a:rPr lang="en-US" noProof="0"/>
              <a:t>Office</a:t>
            </a:r>
          </a:p>
        </p:txBody>
      </p:sp>
      <p:sp>
        <p:nvSpPr>
          <p:cNvPr id="7" name="Cornerstone">
            <a:extLst>
              <a:ext uri="{FF2B5EF4-FFF2-40B4-BE49-F238E27FC236}">
                <a16:creationId xmlns:a16="http://schemas.microsoft.com/office/drawing/2014/main" id="{3FEF4AF0-5102-D72C-A0D3-2C61B18F3D90}"/>
              </a:ext>
              <a:ext uri="{C183D7F6-B498-43B3-948B-1728B52AA6E4}">
                <adec:decorative xmlns:adec="http://schemas.microsoft.com/office/drawing/2017/decorative" val="1"/>
              </a:ext>
            </a:extLst>
          </p:cNvPr>
          <p:cNvSpPr>
            <a:spLocks noChangeAspect="1"/>
          </p:cNvSpPr>
          <p:nvPr userDrawn="1"/>
        </p:nvSpPr>
        <p:spPr bwMode="gray">
          <a:xfrm rot="16200000">
            <a:off x="1522413" y="3924894"/>
            <a:ext cx="766800" cy="766799"/>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0000">
                <a:srgbClr val="A82465"/>
              </a:gs>
              <a:gs pos="0">
                <a:srgbClr val="E31937"/>
              </a:gs>
              <a:gs pos="100000">
                <a:srgbClr val="5236AB"/>
              </a:gs>
            </a:gsLst>
            <a:lin ang="16800000" scaled="0"/>
            <a:tileRect/>
          </a:gradFill>
          <a:ln w="9525" algn="ctr">
            <a:noFill/>
            <a:miter lim="800000"/>
            <a:headEnd/>
            <a:tailEnd/>
          </a:ln>
          <a:effectLst/>
        </p:spPr>
        <p:txBody>
          <a:bodyPr lIns="63500" tIns="0" rIns="64800" bIns="0" rtlCol="0" anchor="ctr"/>
          <a:lstStyle/>
          <a:p>
            <a:pPr lvl="0" algn="ctr">
              <a:spcBef>
                <a:spcPct val="0"/>
              </a:spcBef>
              <a:buClrTx/>
              <a:buSzPct val="90000"/>
            </a:pPr>
            <a:endParaRPr lang="en-US" sz="1600" b="1" noProof="0">
              <a:solidFill>
                <a:schemeClr val="bg1"/>
              </a:solidFill>
              <a:cs typeface="Arial" pitchFamily="34" charset="0"/>
            </a:endParaRPr>
          </a:p>
        </p:txBody>
      </p:sp>
      <p:sp>
        <p:nvSpPr>
          <p:cNvPr id="3" name="Footer Placeholder 2">
            <a:extLst>
              <a:ext uri="{FF2B5EF4-FFF2-40B4-BE49-F238E27FC236}">
                <a16:creationId xmlns:a16="http://schemas.microsoft.com/office/drawing/2014/main" id="{0E106856-5803-3126-21B5-742CEC17F429}"/>
              </a:ext>
              <a:ext uri="{C183D7F6-B498-43B3-948B-1728B52AA6E4}">
                <adec:decorative xmlns:adec="http://schemas.microsoft.com/office/drawing/2017/decorative" val="1"/>
              </a:ext>
            </a:extLst>
          </p:cNvPr>
          <p:cNvSpPr>
            <a:spLocks noGrp="1"/>
          </p:cNvSpPr>
          <p:nvPr>
            <p:ph type="ftr" sz="quarter" idx="34"/>
          </p:nvPr>
        </p:nvSpPr>
        <p:spPr/>
        <p:txBody>
          <a:bodyPr/>
          <a:lstStyle>
            <a:lvl1pPr>
              <a:defRPr>
                <a:solidFill>
                  <a:srgbClr val="E6E6E6"/>
                </a:solidFill>
              </a:defRPr>
            </a:lvl1pPr>
          </a:lstStyle>
          <a:p>
            <a:endParaRPr lang="en-US" noProof="0"/>
          </a:p>
        </p:txBody>
      </p:sp>
      <p:sp>
        <p:nvSpPr>
          <p:cNvPr id="11" name="Slide Number Placeholder 10">
            <a:extLst>
              <a:ext uri="{FF2B5EF4-FFF2-40B4-BE49-F238E27FC236}">
                <a16:creationId xmlns:a16="http://schemas.microsoft.com/office/drawing/2014/main" id="{0F633D6F-3800-D2EE-F82B-3BCFB87E741C}"/>
              </a:ext>
              <a:ext uri="{C183D7F6-B498-43B3-948B-1728B52AA6E4}">
                <adec:decorative xmlns:adec="http://schemas.microsoft.com/office/drawing/2017/decorative" val="1"/>
              </a:ext>
            </a:extLst>
          </p:cNvPr>
          <p:cNvSpPr>
            <a:spLocks noGrp="1"/>
          </p:cNvSpPr>
          <p:nvPr>
            <p:ph type="sldNum" sz="quarter" idx="33"/>
          </p:nvPr>
        </p:nvSpPr>
        <p:spPr/>
        <p:txBody>
          <a:bodyPr/>
          <a:lstStyle>
            <a:lvl1pPr>
              <a:defRPr>
                <a:solidFill>
                  <a:srgbClr val="E6E6E6"/>
                </a:solidFill>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66762638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am - 2A">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61904" cy="531097"/>
          </a:xfrm>
          <a:noFill/>
        </p:spPr>
        <p:txBody>
          <a:bodyPr>
            <a:noAutofit/>
          </a:bodyPr>
          <a:lstStyle>
            <a:lvl1pPr>
              <a:defRPr sz="2800">
                <a:solidFill>
                  <a:schemeClr val="tx1"/>
                </a:solidFill>
              </a:defRPr>
            </a:lvl1pPr>
          </a:lstStyle>
          <a:p>
            <a:r>
              <a:rPr lang="en-US" noProof="0"/>
              <a:t>Team slide with 2 individuals (layout A) – click to add title</a:t>
            </a:r>
          </a:p>
        </p:txBody>
      </p:sp>
      <p:grpSp>
        <p:nvGrpSpPr>
          <p:cNvPr id="4" name="Group 3">
            <a:extLst>
              <a:ext uri="{FF2B5EF4-FFF2-40B4-BE49-F238E27FC236}">
                <a16:creationId xmlns:a16="http://schemas.microsoft.com/office/drawing/2014/main" id="{D17F034D-7149-A614-1695-FEAB4805FE2F}"/>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5" name="TextBox 4">
              <a:extLst>
                <a:ext uri="{FF2B5EF4-FFF2-40B4-BE49-F238E27FC236}">
                  <a16:creationId xmlns:a16="http://schemas.microsoft.com/office/drawing/2014/main" id="{4A519421-BBC9-E265-BC60-0732030545E4}"/>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6" name="TextBox 5">
              <a:extLst>
                <a:ext uri="{FF2B5EF4-FFF2-40B4-BE49-F238E27FC236}">
                  <a16:creationId xmlns:a16="http://schemas.microsoft.com/office/drawing/2014/main" id="{061CB1A3-4B69-185D-4EF4-F12A804B76E6}"/>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60000">
                  <a:srgbClr val="B91C3A"/>
                </a:gs>
                <a:gs pos="0">
                  <a:srgbClr val="E31937"/>
                </a:gs>
                <a:gs pos="100000">
                  <a:srgbClr val="5236AB"/>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8" name="Picture placeholder 5" descr="Photograph of First and Last name &#10;(person the slide is referencing)">
            <a:extLst>
              <a:ext uri="{FF2B5EF4-FFF2-40B4-BE49-F238E27FC236}">
                <a16:creationId xmlns:a16="http://schemas.microsoft.com/office/drawing/2014/main" id="{12EC7163-7641-E7F6-4273-34D71DCF4372}"/>
              </a:ext>
            </a:extLst>
          </p:cNvPr>
          <p:cNvSpPr>
            <a:spLocks noGrp="1" noChangeAspect="1"/>
          </p:cNvSpPr>
          <p:nvPr>
            <p:ph type="pic" sz="quarter" idx="12" hasCustomPrompt="1"/>
          </p:nvPr>
        </p:nvSpPr>
        <p:spPr>
          <a:xfrm>
            <a:off x="3744272" y="2091264"/>
            <a:ext cx="1655455" cy="165506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None/>
              <a:defRPr sz="1400"/>
            </a:lvl1pPr>
          </a:lstStyle>
          <a:p>
            <a:r>
              <a:rPr lang="en-US" noProof="0"/>
              <a:t>Click icon to add photo</a:t>
            </a:r>
          </a:p>
        </p:txBody>
      </p:sp>
      <p:sp>
        <p:nvSpPr>
          <p:cNvPr id="15" name="Text placeholder 5">
            <a:extLst>
              <a:ext uri="{FF2B5EF4-FFF2-40B4-BE49-F238E27FC236}">
                <a16:creationId xmlns:a16="http://schemas.microsoft.com/office/drawing/2014/main" id="{5CAA202A-5196-3008-D768-8C9A0F9DB6EA}"/>
              </a:ext>
            </a:extLst>
          </p:cNvPr>
          <p:cNvSpPr>
            <a:spLocks noGrp="1"/>
          </p:cNvSpPr>
          <p:nvPr>
            <p:ph type="body" sz="quarter" idx="27" hasCustomPrompt="1"/>
          </p:nvPr>
        </p:nvSpPr>
        <p:spPr>
          <a:xfrm>
            <a:off x="3435781" y="4096409"/>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lvl="0"/>
            <a:r>
              <a:rPr lang="en-US" noProof="0"/>
              <a:t>First and Last name</a:t>
            </a:r>
          </a:p>
        </p:txBody>
      </p:sp>
      <p:sp>
        <p:nvSpPr>
          <p:cNvPr id="16" name="Text placeholder 5">
            <a:extLst>
              <a:ext uri="{FF2B5EF4-FFF2-40B4-BE49-F238E27FC236}">
                <a16:creationId xmlns:a16="http://schemas.microsoft.com/office/drawing/2014/main" id="{6B3AC22D-2FAC-715A-5263-BCA1A63D69BF}"/>
              </a:ext>
            </a:extLst>
          </p:cNvPr>
          <p:cNvSpPr>
            <a:spLocks noGrp="1"/>
          </p:cNvSpPr>
          <p:nvPr>
            <p:ph type="body" sz="quarter" idx="28" hasCustomPrompt="1"/>
          </p:nvPr>
        </p:nvSpPr>
        <p:spPr>
          <a:xfrm>
            <a:off x="3435781" y="4723939"/>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17" name="Picture placeholder 5" descr="Photograph of First and Last name &#10;(person the slide is referencing)">
            <a:extLst>
              <a:ext uri="{FF2B5EF4-FFF2-40B4-BE49-F238E27FC236}">
                <a16:creationId xmlns:a16="http://schemas.microsoft.com/office/drawing/2014/main" id="{C4D8F0BC-E3E7-4309-8BF4-8FF9C48BADC4}"/>
              </a:ext>
            </a:extLst>
          </p:cNvPr>
          <p:cNvSpPr>
            <a:spLocks noGrp="1" noChangeAspect="1"/>
          </p:cNvSpPr>
          <p:nvPr>
            <p:ph type="pic" sz="quarter" idx="33" hasCustomPrompt="1"/>
          </p:nvPr>
        </p:nvSpPr>
        <p:spPr>
          <a:xfrm>
            <a:off x="6795017" y="2091264"/>
            <a:ext cx="1655455" cy="165506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None/>
              <a:defRPr sz="1400"/>
            </a:lvl1pPr>
          </a:lstStyle>
          <a:p>
            <a:r>
              <a:rPr lang="en-US" noProof="0"/>
              <a:t>Click icon to add photo</a:t>
            </a:r>
          </a:p>
        </p:txBody>
      </p:sp>
      <p:sp>
        <p:nvSpPr>
          <p:cNvPr id="18" name="Text placeholder 5">
            <a:extLst>
              <a:ext uri="{FF2B5EF4-FFF2-40B4-BE49-F238E27FC236}">
                <a16:creationId xmlns:a16="http://schemas.microsoft.com/office/drawing/2014/main" id="{15B83155-C75C-C6F4-37BD-7930F2097638}"/>
              </a:ext>
            </a:extLst>
          </p:cNvPr>
          <p:cNvSpPr>
            <a:spLocks noGrp="1"/>
          </p:cNvSpPr>
          <p:nvPr>
            <p:ph type="body" sz="quarter" idx="29" hasCustomPrompt="1"/>
          </p:nvPr>
        </p:nvSpPr>
        <p:spPr>
          <a:xfrm>
            <a:off x="6486526" y="4091154"/>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20" name="Text placeholder 5">
            <a:extLst>
              <a:ext uri="{FF2B5EF4-FFF2-40B4-BE49-F238E27FC236}">
                <a16:creationId xmlns:a16="http://schemas.microsoft.com/office/drawing/2014/main" id="{D15A1721-09B8-7D7D-B5E1-52EA7FD69E55}"/>
              </a:ext>
            </a:extLst>
          </p:cNvPr>
          <p:cNvSpPr>
            <a:spLocks noGrp="1"/>
          </p:cNvSpPr>
          <p:nvPr>
            <p:ph type="body" sz="quarter" idx="30" hasCustomPrompt="1"/>
          </p:nvPr>
        </p:nvSpPr>
        <p:spPr>
          <a:xfrm>
            <a:off x="6486526" y="4723939"/>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3" name="Footer Placeholder 2">
            <a:extLst>
              <a:ext uri="{FF2B5EF4-FFF2-40B4-BE49-F238E27FC236}">
                <a16:creationId xmlns:a16="http://schemas.microsoft.com/office/drawing/2014/main" id="{5D2F76E3-C68E-FACE-879D-228018A9A671}"/>
              </a:ext>
              <a:ext uri="{C183D7F6-B498-43B3-948B-1728B52AA6E4}">
                <adec:decorative xmlns:adec="http://schemas.microsoft.com/office/drawing/2017/decorative" val="1"/>
              </a:ext>
            </a:extLst>
          </p:cNvPr>
          <p:cNvSpPr>
            <a:spLocks noGrp="1"/>
          </p:cNvSpPr>
          <p:nvPr userDrawn="1">
            <p:ph type="ftr" sz="quarter" idx="37"/>
          </p:nvPr>
        </p:nvSpPr>
        <p:spPr/>
        <p:txBody>
          <a:bodyPr/>
          <a:lstStyle>
            <a:lvl1pPr>
              <a:defRPr>
                <a:solidFill>
                  <a:srgbClr val="E6E6E6"/>
                </a:solidFill>
              </a:defRPr>
            </a:lvl1pPr>
          </a:lstStyle>
          <a:p>
            <a:endParaRPr lang="en-US" noProof="0"/>
          </a:p>
        </p:txBody>
      </p:sp>
      <p:sp>
        <p:nvSpPr>
          <p:cNvPr id="9" name="Slide Number Placeholder 8">
            <a:extLst>
              <a:ext uri="{FF2B5EF4-FFF2-40B4-BE49-F238E27FC236}">
                <a16:creationId xmlns:a16="http://schemas.microsoft.com/office/drawing/2014/main" id="{5FB2635F-AE60-4A1F-B4D8-39B721D0525E}"/>
              </a:ext>
              <a:ext uri="{C183D7F6-B498-43B3-948B-1728B52AA6E4}">
                <adec:decorative xmlns:adec="http://schemas.microsoft.com/office/drawing/2017/decorative" val="1"/>
              </a:ext>
            </a:extLst>
          </p:cNvPr>
          <p:cNvSpPr>
            <a:spLocks noGrp="1"/>
          </p:cNvSpPr>
          <p:nvPr userDrawn="1">
            <p:ph type="sldNum" sz="quarter" idx="36"/>
          </p:nvPr>
        </p:nvSpPr>
        <p:spPr/>
        <p:txBody>
          <a:bodyPr/>
          <a:lstStyle>
            <a:lvl1pPr>
              <a:defRPr>
                <a:solidFill>
                  <a:srgbClr val="E6E6E6"/>
                </a:solidFill>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44632368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 2B">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727B934-DD85-9B55-DE17-672E2E708D16}"/>
              </a:ext>
            </a:extLst>
          </p:cNvPr>
          <p:cNvSpPr>
            <a:spLocks noGrp="1"/>
          </p:cNvSpPr>
          <p:nvPr>
            <p:ph type="title" hasCustomPrompt="1"/>
          </p:nvPr>
        </p:nvSpPr>
        <p:spPr>
          <a:xfrm>
            <a:off x="765737" y="683246"/>
            <a:ext cx="10661904" cy="531097"/>
          </a:xfrm>
          <a:noFill/>
        </p:spPr>
        <p:txBody>
          <a:bodyPr>
            <a:noAutofit/>
          </a:bodyPr>
          <a:lstStyle>
            <a:lvl1pPr>
              <a:defRPr sz="2800">
                <a:solidFill>
                  <a:schemeClr val="tx1"/>
                </a:solidFill>
              </a:defRPr>
            </a:lvl1pPr>
          </a:lstStyle>
          <a:p>
            <a:r>
              <a:rPr lang="en-US" noProof="0"/>
              <a:t>Team slide with 2 individuals (layout B) – click to add title</a:t>
            </a:r>
          </a:p>
        </p:txBody>
      </p:sp>
      <p:grpSp>
        <p:nvGrpSpPr>
          <p:cNvPr id="6" name="Group 5">
            <a:extLst>
              <a:ext uri="{FF2B5EF4-FFF2-40B4-BE49-F238E27FC236}">
                <a16:creationId xmlns:a16="http://schemas.microsoft.com/office/drawing/2014/main" id="{C7987D90-C3F5-2B7E-7C35-1164F51996A3}"/>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5" name="TextBox 4">
              <a:extLst>
                <a:ext uri="{FF2B5EF4-FFF2-40B4-BE49-F238E27FC236}">
                  <a16:creationId xmlns:a16="http://schemas.microsoft.com/office/drawing/2014/main" id="{FFA13B3F-B6AF-32A2-DB2A-CE001985D351}"/>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12" name="TextBox 11">
              <a:extLst>
                <a:ext uri="{FF2B5EF4-FFF2-40B4-BE49-F238E27FC236}">
                  <a16:creationId xmlns:a16="http://schemas.microsoft.com/office/drawing/2014/main" id="{DB543F5C-9EF3-CCC2-FA51-6E974CB689E6}"/>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13" name="Picture placeholder 5" descr="Photograph of Name (person the slide is referencing)">
            <a:extLst>
              <a:ext uri="{FF2B5EF4-FFF2-40B4-BE49-F238E27FC236}">
                <a16:creationId xmlns:a16="http://schemas.microsoft.com/office/drawing/2014/main" id="{79F8553C-A3D0-7224-5D0C-66AD11A2B2C7}"/>
              </a:ext>
            </a:extLst>
          </p:cNvPr>
          <p:cNvSpPr>
            <a:spLocks noGrp="1" noChangeAspect="1"/>
          </p:cNvSpPr>
          <p:nvPr>
            <p:ph type="pic" sz="quarter" idx="12" hasCustomPrompt="1"/>
          </p:nvPr>
        </p:nvSpPr>
        <p:spPr>
          <a:xfrm>
            <a:off x="3744272" y="2091264"/>
            <a:ext cx="1655455" cy="165506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None/>
              <a:defRPr sz="1400"/>
            </a:lvl1pPr>
          </a:lstStyle>
          <a:p>
            <a:r>
              <a:rPr lang="en-US" noProof="0"/>
              <a:t>Click icon to add photo</a:t>
            </a:r>
          </a:p>
        </p:txBody>
      </p:sp>
      <p:sp>
        <p:nvSpPr>
          <p:cNvPr id="14" name="Text placeholder 5">
            <a:extLst>
              <a:ext uri="{FF2B5EF4-FFF2-40B4-BE49-F238E27FC236}">
                <a16:creationId xmlns:a16="http://schemas.microsoft.com/office/drawing/2014/main" id="{09692D77-7355-D933-14D4-8DBE72881BDE}"/>
              </a:ext>
            </a:extLst>
          </p:cNvPr>
          <p:cNvSpPr>
            <a:spLocks noGrp="1"/>
          </p:cNvSpPr>
          <p:nvPr>
            <p:ph type="body" sz="quarter" idx="27" hasCustomPrompt="1"/>
          </p:nvPr>
        </p:nvSpPr>
        <p:spPr>
          <a:xfrm>
            <a:off x="3435781" y="4096409"/>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lvl="0"/>
            <a:r>
              <a:rPr lang="en-US" noProof="0"/>
              <a:t>First and Last name</a:t>
            </a:r>
          </a:p>
        </p:txBody>
      </p:sp>
      <p:sp>
        <p:nvSpPr>
          <p:cNvPr id="15" name="Text placeholder 5">
            <a:extLst>
              <a:ext uri="{FF2B5EF4-FFF2-40B4-BE49-F238E27FC236}">
                <a16:creationId xmlns:a16="http://schemas.microsoft.com/office/drawing/2014/main" id="{C1C1727B-B112-4ED5-6A77-DB479A2878A6}"/>
              </a:ext>
            </a:extLst>
          </p:cNvPr>
          <p:cNvSpPr>
            <a:spLocks noGrp="1"/>
          </p:cNvSpPr>
          <p:nvPr>
            <p:ph type="body" sz="quarter" idx="28" hasCustomPrompt="1"/>
          </p:nvPr>
        </p:nvSpPr>
        <p:spPr>
          <a:xfrm>
            <a:off x="3435781" y="4723939"/>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16" name="Picture placeholder 5" descr="Photograph of Name (person the slide is referencing)">
            <a:extLst>
              <a:ext uri="{FF2B5EF4-FFF2-40B4-BE49-F238E27FC236}">
                <a16:creationId xmlns:a16="http://schemas.microsoft.com/office/drawing/2014/main" id="{D650A5C8-835C-0D2C-C826-9957DB37A11E}"/>
              </a:ext>
            </a:extLst>
          </p:cNvPr>
          <p:cNvSpPr>
            <a:spLocks noGrp="1" noChangeAspect="1"/>
          </p:cNvSpPr>
          <p:nvPr>
            <p:ph type="pic" sz="quarter" idx="33" hasCustomPrompt="1"/>
          </p:nvPr>
        </p:nvSpPr>
        <p:spPr>
          <a:xfrm>
            <a:off x="6795017" y="2091264"/>
            <a:ext cx="1655455" cy="165506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None/>
              <a:defRPr sz="1400"/>
            </a:lvl1pPr>
          </a:lstStyle>
          <a:p>
            <a:r>
              <a:rPr lang="en-US" noProof="0"/>
              <a:t>Click icon to add photo</a:t>
            </a:r>
          </a:p>
        </p:txBody>
      </p:sp>
      <p:sp>
        <p:nvSpPr>
          <p:cNvPr id="17" name="Text placeholder 5">
            <a:extLst>
              <a:ext uri="{FF2B5EF4-FFF2-40B4-BE49-F238E27FC236}">
                <a16:creationId xmlns:a16="http://schemas.microsoft.com/office/drawing/2014/main" id="{FA1F04B9-C968-8379-E3C5-A5067E2D4ADC}"/>
              </a:ext>
            </a:extLst>
          </p:cNvPr>
          <p:cNvSpPr>
            <a:spLocks noGrp="1"/>
          </p:cNvSpPr>
          <p:nvPr>
            <p:ph type="body" sz="quarter" idx="29" hasCustomPrompt="1"/>
          </p:nvPr>
        </p:nvSpPr>
        <p:spPr>
          <a:xfrm>
            <a:off x="6486526" y="4091154"/>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18" name="Text placeholder 5">
            <a:extLst>
              <a:ext uri="{FF2B5EF4-FFF2-40B4-BE49-F238E27FC236}">
                <a16:creationId xmlns:a16="http://schemas.microsoft.com/office/drawing/2014/main" id="{DD348EEE-01C9-D1C1-EA4D-5FA3A00701E7}"/>
              </a:ext>
            </a:extLst>
          </p:cNvPr>
          <p:cNvSpPr>
            <a:spLocks noGrp="1"/>
          </p:cNvSpPr>
          <p:nvPr>
            <p:ph type="body" sz="quarter" idx="30" hasCustomPrompt="1"/>
          </p:nvPr>
        </p:nvSpPr>
        <p:spPr>
          <a:xfrm>
            <a:off x="6486526" y="4723939"/>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3" name="Footer Placeholder 2">
            <a:extLst>
              <a:ext uri="{FF2B5EF4-FFF2-40B4-BE49-F238E27FC236}">
                <a16:creationId xmlns:a16="http://schemas.microsoft.com/office/drawing/2014/main" id="{62872E95-302C-66FA-6C40-2BBD7D970564}"/>
              </a:ext>
            </a:extLst>
          </p:cNvPr>
          <p:cNvSpPr>
            <a:spLocks noGrp="1"/>
          </p:cNvSpPr>
          <p:nvPr>
            <p:ph type="ftr" sz="quarter" idx="10"/>
          </p:nvPr>
        </p:nvSpPr>
        <p:spPr/>
        <p:txBody>
          <a:bodyPr/>
          <a:lstStyle/>
          <a:p>
            <a:endParaRPr lang="en-US" noProof="0"/>
          </a:p>
        </p:txBody>
      </p:sp>
      <p:sp>
        <p:nvSpPr>
          <p:cNvPr id="4" name="Slide Number Placeholder 3">
            <a:extLst>
              <a:ext uri="{FF2B5EF4-FFF2-40B4-BE49-F238E27FC236}">
                <a16:creationId xmlns:a16="http://schemas.microsoft.com/office/drawing/2014/main" id="{EAC654C8-21AC-A85D-C564-E231F952ACD5}"/>
              </a:ext>
            </a:extLst>
          </p:cNvPr>
          <p:cNvSpPr>
            <a:spLocks noGrp="1"/>
          </p:cNvSpPr>
          <p:nvPr>
            <p:ph type="sldNum" sz="quarter" idx="1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26804804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am - 3A">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a:noFill/>
        </p:spPr>
        <p:txBody>
          <a:bodyPr>
            <a:noAutofit/>
          </a:bodyPr>
          <a:lstStyle>
            <a:lvl1pPr>
              <a:defRPr sz="2800">
                <a:solidFill>
                  <a:schemeClr val="tx1"/>
                </a:solidFill>
              </a:defRPr>
            </a:lvl1pPr>
          </a:lstStyle>
          <a:p>
            <a:r>
              <a:rPr lang="en-US" noProof="0"/>
              <a:t>Team slide with 3 individuals (layout A) – click to add title</a:t>
            </a:r>
          </a:p>
        </p:txBody>
      </p:sp>
      <p:grpSp>
        <p:nvGrpSpPr>
          <p:cNvPr id="8" name="Group 7">
            <a:extLst>
              <a:ext uri="{FF2B5EF4-FFF2-40B4-BE49-F238E27FC236}">
                <a16:creationId xmlns:a16="http://schemas.microsoft.com/office/drawing/2014/main" id="{86149398-F80F-87FC-8242-C9E2BA2A1C26}"/>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10" name="TextBox 9">
              <a:extLst>
                <a:ext uri="{FF2B5EF4-FFF2-40B4-BE49-F238E27FC236}">
                  <a16:creationId xmlns:a16="http://schemas.microsoft.com/office/drawing/2014/main" id="{B00B5B32-D9B0-9B27-C4FA-13F40088B660}"/>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11" name="TextBox 10">
              <a:extLst>
                <a:ext uri="{FF2B5EF4-FFF2-40B4-BE49-F238E27FC236}">
                  <a16:creationId xmlns:a16="http://schemas.microsoft.com/office/drawing/2014/main" id="{ABAF076D-C2D1-A806-7D2A-97FD8B319E23}"/>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60000">
                  <a:srgbClr val="B91C3A"/>
                </a:gs>
                <a:gs pos="0">
                  <a:srgbClr val="E31937"/>
                </a:gs>
                <a:gs pos="100000">
                  <a:srgbClr val="5236AB"/>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20" name="Picture placeholder 5" descr="Photograph of First and Last name &#10;(person the slide is referencing)">
            <a:extLst>
              <a:ext uri="{FF2B5EF4-FFF2-40B4-BE49-F238E27FC236}">
                <a16:creationId xmlns:a16="http://schemas.microsoft.com/office/drawing/2014/main" id="{E09F7703-90ED-00AF-3067-E1A4CABBA8A5}"/>
              </a:ext>
            </a:extLst>
          </p:cNvPr>
          <p:cNvSpPr>
            <a:spLocks noGrp="1" noChangeAspect="1"/>
          </p:cNvSpPr>
          <p:nvPr>
            <p:ph type="pic" sz="quarter" idx="12" hasCustomPrompt="1"/>
          </p:nvPr>
        </p:nvSpPr>
        <p:spPr>
          <a:xfrm>
            <a:off x="2234504" y="2132064"/>
            <a:ext cx="1650634" cy="165024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Tx/>
              <a:buNone/>
              <a:defRPr sz="1200"/>
            </a:lvl1pPr>
          </a:lstStyle>
          <a:p>
            <a:r>
              <a:rPr lang="en-US" sz="1400" noProof="0">
                <a:cs typeface="Arial" pitchFamily="34" charset="0"/>
              </a:rPr>
              <a:t>Click icon to add photo</a:t>
            </a:r>
          </a:p>
        </p:txBody>
      </p:sp>
      <p:sp>
        <p:nvSpPr>
          <p:cNvPr id="21" name="Text placeholder 5">
            <a:extLst>
              <a:ext uri="{FF2B5EF4-FFF2-40B4-BE49-F238E27FC236}">
                <a16:creationId xmlns:a16="http://schemas.microsoft.com/office/drawing/2014/main" id="{905BCF0A-2A4E-9CDE-1FF3-A3F38FD5DBF9}"/>
              </a:ext>
            </a:extLst>
          </p:cNvPr>
          <p:cNvSpPr>
            <a:spLocks noGrp="1"/>
          </p:cNvSpPr>
          <p:nvPr>
            <p:ph type="body" sz="quarter" idx="27" hasCustomPrompt="1"/>
          </p:nvPr>
        </p:nvSpPr>
        <p:spPr>
          <a:xfrm>
            <a:off x="1923603" y="4094254"/>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22" name="Text placeholder 5">
            <a:extLst>
              <a:ext uri="{FF2B5EF4-FFF2-40B4-BE49-F238E27FC236}">
                <a16:creationId xmlns:a16="http://schemas.microsoft.com/office/drawing/2014/main" id="{316168BE-32B5-A8EC-586B-CE369689C4D5}"/>
              </a:ext>
            </a:extLst>
          </p:cNvPr>
          <p:cNvSpPr>
            <a:spLocks noGrp="1"/>
          </p:cNvSpPr>
          <p:nvPr>
            <p:ph type="body" sz="quarter" idx="28" hasCustomPrompt="1"/>
          </p:nvPr>
        </p:nvSpPr>
        <p:spPr>
          <a:xfrm>
            <a:off x="1923603" y="4721784"/>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23" name="Picture placeholder 5" descr="Photograph of First and Last name &#10;(person the slide is referencing)">
            <a:extLst>
              <a:ext uri="{FF2B5EF4-FFF2-40B4-BE49-F238E27FC236}">
                <a16:creationId xmlns:a16="http://schemas.microsoft.com/office/drawing/2014/main" id="{FCBF45A8-285D-1449-6DC9-FBA5757D1E2C}"/>
              </a:ext>
            </a:extLst>
          </p:cNvPr>
          <p:cNvSpPr>
            <a:spLocks noGrp="1" noChangeAspect="1"/>
          </p:cNvSpPr>
          <p:nvPr>
            <p:ph type="pic" sz="quarter" idx="33" hasCustomPrompt="1"/>
          </p:nvPr>
        </p:nvSpPr>
        <p:spPr>
          <a:xfrm>
            <a:off x="5287759" y="2132064"/>
            <a:ext cx="1650634" cy="165024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Tx/>
              <a:buNone/>
              <a:defRPr sz="1200"/>
            </a:lvl1pPr>
          </a:lstStyle>
          <a:p>
            <a:r>
              <a:rPr lang="en-US" sz="1400" noProof="0">
                <a:cs typeface="Arial" pitchFamily="34" charset="0"/>
              </a:rPr>
              <a:t>Click icon to add photo</a:t>
            </a:r>
          </a:p>
        </p:txBody>
      </p:sp>
      <p:sp>
        <p:nvSpPr>
          <p:cNvPr id="24" name="Text placeholder 5">
            <a:extLst>
              <a:ext uri="{FF2B5EF4-FFF2-40B4-BE49-F238E27FC236}">
                <a16:creationId xmlns:a16="http://schemas.microsoft.com/office/drawing/2014/main" id="{8DF36D87-44A8-CBBD-AD90-39493D55BD93}"/>
              </a:ext>
            </a:extLst>
          </p:cNvPr>
          <p:cNvSpPr>
            <a:spLocks noGrp="1"/>
          </p:cNvSpPr>
          <p:nvPr>
            <p:ph type="body" sz="quarter" idx="29" hasCustomPrompt="1"/>
          </p:nvPr>
        </p:nvSpPr>
        <p:spPr>
          <a:xfrm>
            <a:off x="4976858" y="4088999"/>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27" name="Text placeholder 5">
            <a:extLst>
              <a:ext uri="{FF2B5EF4-FFF2-40B4-BE49-F238E27FC236}">
                <a16:creationId xmlns:a16="http://schemas.microsoft.com/office/drawing/2014/main" id="{7C93CD8F-87F4-8D9A-3701-0AD84D3C9DBA}"/>
              </a:ext>
            </a:extLst>
          </p:cNvPr>
          <p:cNvSpPr>
            <a:spLocks noGrp="1"/>
          </p:cNvSpPr>
          <p:nvPr>
            <p:ph type="body" sz="quarter" idx="30" hasCustomPrompt="1"/>
          </p:nvPr>
        </p:nvSpPr>
        <p:spPr>
          <a:xfrm>
            <a:off x="4976858" y="4721784"/>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28" name="Picture placeholder 5" descr="Photograph of First and Last name &#10;(person the slide is referencing)">
            <a:extLst>
              <a:ext uri="{FF2B5EF4-FFF2-40B4-BE49-F238E27FC236}">
                <a16:creationId xmlns:a16="http://schemas.microsoft.com/office/drawing/2014/main" id="{7DC5D551-905D-0923-7AAC-4160C867D02A}"/>
              </a:ext>
            </a:extLst>
          </p:cNvPr>
          <p:cNvSpPr>
            <a:spLocks noGrp="1" noChangeAspect="1"/>
          </p:cNvSpPr>
          <p:nvPr>
            <p:ph type="pic" sz="quarter" idx="34" hasCustomPrompt="1"/>
          </p:nvPr>
        </p:nvSpPr>
        <p:spPr>
          <a:xfrm>
            <a:off x="8314739" y="2132064"/>
            <a:ext cx="1650634" cy="165024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Tx/>
              <a:buNone/>
              <a:defRPr sz="1200"/>
            </a:lvl1pPr>
          </a:lstStyle>
          <a:p>
            <a:r>
              <a:rPr lang="en-US" sz="1400" noProof="0">
                <a:cs typeface="Arial" pitchFamily="34" charset="0"/>
              </a:rPr>
              <a:t>Click icon to add photo</a:t>
            </a:r>
          </a:p>
        </p:txBody>
      </p:sp>
      <p:sp>
        <p:nvSpPr>
          <p:cNvPr id="29" name="Text placeholder 5">
            <a:extLst>
              <a:ext uri="{FF2B5EF4-FFF2-40B4-BE49-F238E27FC236}">
                <a16:creationId xmlns:a16="http://schemas.microsoft.com/office/drawing/2014/main" id="{ED5944CA-F01F-8A47-30C9-BBFD710FF111}"/>
              </a:ext>
            </a:extLst>
          </p:cNvPr>
          <p:cNvSpPr>
            <a:spLocks noGrp="1"/>
          </p:cNvSpPr>
          <p:nvPr>
            <p:ph type="body" sz="quarter" idx="31" hasCustomPrompt="1"/>
          </p:nvPr>
        </p:nvSpPr>
        <p:spPr>
          <a:xfrm>
            <a:off x="8003838" y="4088999"/>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30" name="Text placeholder 5">
            <a:extLst>
              <a:ext uri="{FF2B5EF4-FFF2-40B4-BE49-F238E27FC236}">
                <a16:creationId xmlns:a16="http://schemas.microsoft.com/office/drawing/2014/main" id="{76531A7E-D51B-59B2-6103-980B07801D13}"/>
              </a:ext>
            </a:extLst>
          </p:cNvPr>
          <p:cNvSpPr>
            <a:spLocks noGrp="1"/>
          </p:cNvSpPr>
          <p:nvPr>
            <p:ph type="body" sz="quarter" idx="32" hasCustomPrompt="1"/>
          </p:nvPr>
        </p:nvSpPr>
        <p:spPr>
          <a:xfrm>
            <a:off x="8003838" y="4721784"/>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3" name="Footer Placeholder 2">
            <a:extLst>
              <a:ext uri="{FF2B5EF4-FFF2-40B4-BE49-F238E27FC236}">
                <a16:creationId xmlns:a16="http://schemas.microsoft.com/office/drawing/2014/main" id="{6C3D93CB-7754-3E30-DD83-9BDC0A151345}"/>
              </a:ext>
              <a:ext uri="{C183D7F6-B498-43B3-948B-1728B52AA6E4}">
                <adec:decorative xmlns:adec="http://schemas.microsoft.com/office/drawing/2017/decorative" val="1"/>
              </a:ext>
            </a:extLst>
          </p:cNvPr>
          <p:cNvSpPr>
            <a:spLocks noGrp="1"/>
          </p:cNvSpPr>
          <p:nvPr userDrawn="1">
            <p:ph type="ftr" sz="quarter" idx="38"/>
          </p:nvPr>
        </p:nvSpPr>
        <p:spPr/>
        <p:txBody>
          <a:bodyPr/>
          <a:lstStyle>
            <a:lvl1pPr>
              <a:defRPr>
                <a:solidFill>
                  <a:srgbClr val="E6E6E6"/>
                </a:solidFill>
              </a:defRPr>
            </a:lvl1pPr>
          </a:lstStyle>
          <a:p>
            <a:endParaRPr lang="en-US" noProof="0"/>
          </a:p>
        </p:txBody>
      </p:sp>
      <p:sp>
        <p:nvSpPr>
          <p:cNvPr id="9" name="Slide Number Placeholder 8">
            <a:extLst>
              <a:ext uri="{FF2B5EF4-FFF2-40B4-BE49-F238E27FC236}">
                <a16:creationId xmlns:a16="http://schemas.microsoft.com/office/drawing/2014/main" id="{D36FF57C-3521-7C73-57FB-6E892812A006}"/>
              </a:ext>
              <a:ext uri="{C183D7F6-B498-43B3-948B-1728B52AA6E4}">
                <adec:decorative xmlns:adec="http://schemas.microsoft.com/office/drawing/2017/decorative" val="1"/>
              </a:ext>
            </a:extLst>
          </p:cNvPr>
          <p:cNvSpPr>
            <a:spLocks noGrp="1"/>
          </p:cNvSpPr>
          <p:nvPr userDrawn="1">
            <p:ph type="sldNum" sz="quarter" idx="37"/>
          </p:nvPr>
        </p:nvSpPr>
        <p:spPr/>
        <p:txBody>
          <a:bodyPr/>
          <a:lstStyle>
            <a:lvl1pPr>
              <a:defRPr>
                <a:solidFill>
                  <a:srgbClr val="E6E6E6"/>
                </a:solidFill>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35286357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am - 3B">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a:noFill/>
        </p:spPr>
        <p:txBody>
          <a:bodyPr>
            <a:noAutofit/>
          </a:bodyPr>
          <a:lstStyle>
            <a:lvl1pPr>
              <a:defRPr sz="2800">
                <a:solidFill>
                  <a:schemeClr val="tx1"/>
                </a:solidFill>
              </a:defRPr>
            </a:lvl1pPr>
          </a:lstStyle>
          <a:p>
            <a:r>
              <a:rPr lang="en-US" noProof="0"/>
              <a:t>Team slide with 3 individuals (layout B) – click to add title</a:t>
            </a:r>
          </a:p>
        </p:txBody>
      </p:sp>
      <p:grpSp>
        <p:nvGrpSpPr>
          <p:cNvPr id="4" name="Group 3">
            <a:extLst>
              <a:ext uri="{FF2B5EF4-FFF2-40B4-BE49-F238E27FC236}">
                <a16:creationId xmlns:a16="http://schemas.microsoft.com/office/drawing/2014/main" id="{D68E27BB-7AB7-CDC3-CFE0-440923FF4845}"/>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5" name="TextBox 4">
              <a:extLst>
                <a:ext uri="{FF2B5EF4-FFF2-40B4-BE49-F238E27FC236}">
                  <a16:creationId xmlns:a16="http://schemas.microsoft.com/office/drawing/2014/main" id="{F1F6CB23-D104-A406-9015-092E7AA24078}"/>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6" name="TextBox 5">
              <a:extLst>
                <a:ext uri="{FF2B5EF4-FFF2-40B4-BE49-F238E27FC236}">
                  <a16:creationId xmlns:a16="http://schemas.microsoft.com/office/drawing/2014/main" id="{248E3E26-04F2-0B45-9794-6AD7245045E4}"/>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35" name="Picture placeholder 5" descr="Photograph of First and Last name &#10;(person the slide is referencing)">
            <a:extLst>
              <a:ext uri="{FF2B5EF4-FFF2-40B4-BE49-F238E27FC236}">
                <a16:creationId xmlns:a16="http://schemas.microsoft.com/office/drawing/2014/main" id="{3A86A467-D855-8D1E-59EB-90310C8DADC0}"/>
              </a:ext>
            </a:extLst>
          </p:cNvPr>
          <p:cNvSpPr>
            <a:spLocks noGrp="1" noChangeAspect="1"/>
          </p:cNvSpPr>
          <p:nvPr>
            <p:ph type="pic" sz="quarter" idx="12" hasCustomPrompt="1"/>
          </p:nvPr>
        </p:nvSpPr>
        <p:spPr>
          <a:xfrm>
            <a:off x="2234504" y="2132064"/>
            <a:ext cx="1650634" cy="165024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Tx/>
              <a:buNone/>
              <a:defRPr sz="1200"/>
            </a:lvl1pPr>
          </a:lstStyle>
          <a:p>
            <a:r>
              <a:rPr lang="en-US" sz="1400" noProof="0">
                <a:cs typeface="Arial" pitchFamily="34" charset="0"/>
              </a:rPr>
              <a:t>Click icon to add photo</a:t>
            </a:r>
          </a:p>
        </p:txBody>
      </p:sp>
      <p:sp>
        <p:nvSpPr>
          <p:cNvPr id="36" name="Text placeholder 5">
            <a:extLst>
              <a:ext uri="{FF2B5EF4-FFF2-40B4-BE49-F238E27FC236}">
                <a16:creationId xmlns:a16="http://schemas.microsoft.com/office/drawing/2014/main" id="{9D486887-C41D-5605-71FF-F9698270EAB5}"/>
              </a:ext>
            </a:extLst>
          </p:cNvPr>
          <p:cNvSpPr>
            <a:spLocks noGrp="1"/>
          </p:cNvSpPr>
          <p:nvPr>
            <p:ph type="body" sz="quarter" idx="27" hasCustomPrompt="1"/>
          </p:nvPr>
        </p:nvSpPr>
        <p:spPr>
          <a:xfrm>
            <a:off x="1923603" y="4094254"/>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37" name="Text placeholder 5">
            <a:extLst>
              <a:ext uri="{FF2B5EF4-FFF2-40B4-BE49-F238E27FC236}">
                <a16:creationId xmlns:a16="http://schemas.microsoft.com/office/drawing/2014/main" id="{6500EE20-5AC6-3657-3DD0-7AD97ED79638}"/>
              </a:ext>
            </a:extLst>
          </p:cNvPr>
          <p:cNvSpPr>
            <a:spLocks noGrp="1"/>
          </p:cNvSpPr>
          <p:nvPr>
            <p:ph type="body" sz="quarter" idx="28" hasCustomPrompt="1"/>
          </p:nvPr>
        </p:nvSpPr>
        <p:spPr>
          <a:xfrm>
            <a:off x="1923603" y="4721784"/>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38" name="Picture placeholder 5" descr="Photograph of First and Last name &#10;(person the slide is referencing)">
            <a:extLst>
              <a:ext uri="{FF2B5EF4-FFF2-40B4-BE49-F238E27FC236}">
                <a16:creationId xmlns:a16="http://schemas.microsoft.com/office/drawing/2014/main" id="{A494526E-4E99-DC68-7E49-D5A978CE9CBB}"/>
              </a:ext>
            </a:extLst>
          </p:cNvPr>
          <p:cNvSpPr>
            <a:spLocks noGrp="1" noChangeAspect="1"/>
          </p:cNvSpPr>
          <p:nvPr>
            <p:ph type="pic" sz="quarter" idx="33" hasCustomPrompt="1"/>
          </p:nvPr>
        </p:nvSpPr>
        <p:spPr>
          <a:xfrm>
            <a:off x="5287759" y="2132064"/>
            <a:ext cx="1650634" cy="165024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Tx/>
              <a:buNone/>
              <a:defRPr sz="1200"/>
            </a:lvl1pPr>
          </a:lstStyle>
          <a:p>
            <a:r>
              <a:rPr lang="en-US" sz="1400" noProof="0">
                <a:cs typeface="Arial" pitchFamily="34" charset="0"/>
              </a:rPr>
              <a:t>Click icon to add photo</a:t>
            </a:r>
          </a:p>
        </p:txBody>
      </p:sp>
      <p:sp>
        <p:nvSpPr>
          <p:cNvPr id="39" name="Text placeholder 5">
            <a:extLst>
              <a:ext uri="{FF2B5EF4-FFF2-40B4-BE49-F238E27FC236}">
                <a16:creationId xmlns:a16="http://schemas.microsoft.com/office/drawing/2014/main" id="{B9D673A4-C543-9C26-7E55-8EB17385008B}"/>
              </a:ext>
            </a:extLst>
          </p:cNvPr>
          <p:cNvSpPr>
            <a:spLocks noGrp="1"/>
          </p:cNvSpPr>
          <p:nvPr>
            <p:ph type="body" sz="quarter" idx="29" hasCustomPrompt="1"/>
          </p:nvPr>
        </p:nvSpPr>
        <p:spPr>
          <a:xfrm>
            <a:off x="4976858" y="4088999"/>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40" name="Text placeholder 5">
            <a:extLst>
              <a:ext uri="{FF2B5EF4-FFF2-40B4-BE49-F238E27FC236}">
                <a16:creationId xmlns:a16="http://schemas.microsoft.com/office/drawing/2014/main" id="{185AC4BF-E6BF-D39D-A8E7-2505A33087F6}"/>
              </a:ext>
            </a:extLst>
          </p:cNvPr>
          <p:cNvSpPr>
            <a:spLocks noGrp="1"/>
          </p:cNvSpPr>
          <p:nvPr>
            <p:ph type="body" sz="quarter" idx="30" hasCustomPrompt="1"/>
          </p:nvPr>
        </p:nvSpPr>
        <p:spPr>
          <a:xfrm>
            <a:off x="4976858" y="4721784"/>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41" name="Picture placeholder 5" descr="Photograph of First and Last name &#10;(person the slide is referencing)">
            <a:extLst>
              <a:ext uri="{FF2B5EF4-FFF2-40B4-BE49-F238E27FC236}">
                <a16:creationId xmlns:a16="http://schemas.microsoft.com/office/drawing/2014/main" id="{ADB10A66-6145-1471-4C0C-5D7910FACEE1}"/>
              </a:ext>
            </a:extLst>
          </p:cNvPr>
          <p:cNvSpPr>
            <a:spLocks noGrp="1" noChangeAspect="1"/>
          </p:cNvSpPr>
          <p:nvPr>
            <p:ph type="pic" sz="quarter" idx="34" hasCustomPrompt="1"/>
          </p:nvPr>
        </p:nvSpPr>
        <p:spPr>
          <a:xfrm>
            <a:off x="8314739" y="2132064"/>
            <a:ext cx="1650634" cy="1650244"/>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Tx/>
              <a:buNone/>
              <a:defRPr sz="1200"/>
            </a:lvl1pPr>
          </a:lstStyle>
          <a:p>
            <a:r>
              <a:rPr lang="en-US" sz="1400" noProof="0">
                <a:cs typeface="Arial" pitchFamily="34" charset="0"/>
              </a:rPr>
              <a:t>Click icon to add photo</a:t>
            </a:r>
          </a:p>
        </p:txBody>
      </p:sp>
      <p:sp>
        <p:nvSpPr>
          <p:cNvPr id="42" name="Text placeholder 5">
            <a:extLst>
              <a:ext uri="{FF2B5EF4-FFF2-40B4-BE49-F238E27FC236}">
                <a16:creationId xmlns:a16="http://schemas.microsoft.com/office/drawing/2014/main" id="{2ED88A52-6A17-2AA0-73AC-0F77A3B7B442}"/>
              </a:ext>
            </a:extLst>
          </p:cNvPr>
          <p:cNvSpPr>
            <a:spLocks noGrp="1"/>
          </p:cNvSpPr>
          <p:nvPr>
            <p:ph type="body" sz="quarter" idx="31" hasCustomPrompt="1"/>
          </p:nvPr>
        </p:nvSpPr>
        <p:spPr>
          <a:xfrm>
            <a:off x="8003838" y="4088999"/>
            <a:ext cx="2272437" cy="472710"/>
          </a:xfrm>
          <a:prstGeom prst="rect">
            <a:avLst/>
          </a:prstGeom>
        </p:spPr>
        <p:txBody>
          <a:bodyPr lIns="0" tIns="0" rIns="0" bIns="0" anchor="b">
            <a:noAutofit/>
          </a:bodyPr>
          <a:lstStyle>
            <a:lvl1pPr marL="0" indent="0" algn="ctr">
              <a:lnSpc>
                <a:spcPct val="90000"/>
              </a:lnSpc>
              <a:spcBef>
                <a:spcPts val="0"/>
              </a:spcBef>
              <a:buNone/>
              <a:defRPr sz="16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43" name="Text placeholder 5">
            <a:extLst>
              <a:ext uri="{FF2B5EF4-FFF2-40B4-BE49-F238E27FC236}">
                <a16:creationId xmlns:a16="http://schemas.microsoft.com/office/drawing/2014/main" id="{08B978EE-ED47-502D-A0D5-7392A7960FDE}"/>
              </a:ext>
            </a:extLst>
          </p:cNvPr>
          <p:cNvSpPr>
            <a:spLocks noGrp="1"/>
          </p:cNvSpPr>
          <p:nvPr>
            <p:ph type="body" sz="quarter" idx="32" hasCustomPrompt="1"/>
          </p:nvPr>
        </p:nvSpPr>
        <p:spPr>
          <a:xfrm>
            <a:off x="8003838" y="4721784"/>
            <a:ext cx="2272437" cy="1117442"/>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noProof="0"/>
              <a:t>Job title or role         Division or Location</a:t>
            </a:r>
          </a:p>
        </p:txBody>
      </p:sp>
      <p:sp>
        <p:nvSpPr>
          <p:cNvPr id="3" name="Footer Placeholder 2">
            <a:extLst>
              <a:ext uri="{FF2B5EF4-FFF2-40B4-BE49-F238E27FC236}">
                <a16:creationId xmlns:a16="http://schemas.microsoft.com/office/drawing/2014/main" id="{94311A63-055C-B023-572C-AF762E30BA31}"/>
              </a:ext>
              <a:ext uri="{C183D7F6-B498-43B3-948B-1728B52AA6E4}">
                <adec:decorative xmlns:adec="http://schemas.microsoft.com/office/drawing/2017/decorative" val="1"/>
              </a:ext>
            </a:extLst>
          </p:cNvPr>
          <p:cNvSpPr>
            <a:spLocks noGrp="1"/>
          </p:cNvSpPr>
          <p:nvPr userDrawn="1">
            <p:ph type="ftr" sz="quarter" idx="38"/>
          </p:nvPr>
        </p:nvSpPr>
        <p:spPr/>
        <p:txBody>
          <a:bodyPr/>
          <a:lstStyle>
            <a:lvl1pPr>
              <a:defRPr>
                <a:solidFill>
                  <a:srgbClr val="E6E6E6"/>
                </a:solidFill>
              </a:defRPr>
            </a:lvl1pPr>
          </a:lstStyle>
          <a:p>
            <a:endParaRPr lang="en-US" noProof="0"/>
          </a:p>
        </p:txBody>
      </p:sp>
      <p:sp>
        <p:nvSpPr>
          <p:cNvPr id="9" name="Slide Number Placeholder 8">
            <a:extLst>
              <a:ext uri="{FF2B5EF4-FFF2-40B4-BE49-F238E27FC236}">
                <a16:creationId xmlns:a16="http://schemas.microsoft.com/office/drawing/2014/main" id="{F97078C6-BBC5-8D5E-1DBF-9E32207B8A9F}"/>
              </a:ext>
              <a:ext uri="{C183D7F6-B498-43B3-948B-1728B52AA6E4}">
                <adec:decorative xmlns:adec="http://schemas.microsoft.com/office/drawing/2017/decorative" val="1"/>
              </a:ext>
            </a:extLst>
          </p:cNvPr>
          <p:cNvSpPr>
            <a:spLocks noGrp="1"/>
          </p:cNvSpPr>
          <p:nvPr userDrawn="1">
            <p:ph type="sldNum" sz="quarter" idx="37"/>
          </p:nvPr>
        </p:nvSpPr>
        <p:spPr/>
        <p:txBody>
          <a:bodyPr/>
          <a:lstStyle>
            <a:lvl1pPr>
              <a:defRPr>
                <a:solidFill>
                  <a:srgbClr val="E6E6E6"/>
                </a:solidFill>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1586648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m - 4A">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CDA66FE-4D5A-4E48-BDC4-6C987A8FA04A}"/>
              </a:ext>
            </a:extLst>
          </p:cNvPr>
          <p:cNvSpPr>
            <a:spLocks noGrp="1"/>
          </p:cNvSpPr>
          <p:nvPr>
            <p:ph type="title" hasCustomPrompt="1"/>
          </p:nvPr>
        </p:nvSpPr>
        <p:spPr>
          <a:xfrm>
            <a:off x="765737" y="683246"/>
            <a:ext cx="10676438" cy="531097"/>
          </a:xfrm>
          <a:noFill/>
        </p:spPr>
        <p:txBody>
          <a:bodyPr>
            <a:noAutofit/>
          </a:bodyPr>
          <a:lstStyle>
            <a:lvl1pPr>
              <a:defRPr sz="2800">
                <a:solidFill>
                  <a:schemeClr val="tx1"/>
                </a:solidFill>
              </a:defRPr>
            </a:lvl1pPr>
          </a:lstStyle>
          <a:p>
            <a:r>
              <a:rPr lang="en-US" noProof="0"/>
              <a:t>Team slide with 4 individuals (layout A) – click to add title</a:t>
            </a:r>
          </a:p>
        </p:txBody>
      </p:sp>
      <p:grpSp>
        <p:nvGrpSpPr>
          <p:cNvPr id="4" name="Group 3">
            <a:extLst>
              <a:ext uri="{FF2B5EF4-FFF2-40B4-BE49-F238E27FC236}">
                <a16:creationId xmlns:a16="http://schemas.microsoft.com/office/drawing/2014/main" id="{839BD4E2-CAF1-660B-B621-322151500C37}"/>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5" name="TextBox 4">
              <a:extLst>
                <a:ext uri="{FF2B5EF4-FFF2-40B4-BE49-F238E27FC236}">
                  <a16:creationId xmlns:a16="http://schemas.microsoft.com/office/drawing/2014/main" id="{78A6216E-2B23-859B-D779-ADD510296439}"/>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6" name="TextBox 5">
              <a:extLst>
                <a:ext uri="{FF2B5EF4-FFF2-40B4-BE49-F238E27FC236}">
                  <a16:creationId xmlns:a16="http://schemas.microsoft.com/office/drawing/2014/main" id="{3E5F8A29-E0AF-3CF9-5179-EDB040F360EA}"/>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60000">
                  <a:srgbClr val="B91C3A"/>
                </a:gs>
                <a:gs pos="0">
                  <a:srgbClr val="E31937"/>
                </a:gs>
                <a:gs pos="100000">
                  <a:srgbClr val="5236AB"/>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56" name="Picture placeholder 1" descr="Photograph of First and Last name &#10;(person the slide is referencing)">
            <a:extLst>
              <a:ext uri="{FF2B5EF4-FFF2-40B4-BE49-F238E27FC236}">
                <a16:creationId xmlns:a16="http://schemas.microsoft.com/office/drawing/2014/main" id="{61E355BA-E8F2-FA80-1060-127D34E1F29A}"/>
              </a:ext>
            </a:extLst>
          </p:cNvPr>
          <p:cNvSpPr>
            <a:spLocks noGrp="1"/>
          </p:cNvSpPr>
          <p:nvPr>
            <p:ph type="pic" sz="quarter" idx="12" hasCustomPrompt="1"/>
          </p:nvPr>
        </p:nvSpPr>
        <p:spPr>
          <a:xfrm>
            <a:off x="2021011" y="2276543"/>
            <a:ext cx="1319356" cy="132373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dirty="0">
                <a:cs typeface="Arial" pitchFamily="34" charset="0"/>
              </a:defRPr>
            </a:lvl1pPr>
          </a:lstStyle>
          <a:p>
            <a:r>
              <a:rPr lang="en-US" sz="1400" noProof="0">
                <a:cs typeface="Arial" pitchFamily="34" charset="0"/>
              </a:rPr>
              <a:t>Click icon to add photo</a:t>
            </a:r>
          </a:p>
        </p:txBody>
      </p:sp>
      <p:sp>
        <p:nvSpPr>
          <p:cNvPr id="57" name="Name placeholder 1">
            <a:extLst>
              <a:ext uri="{FF2B5EF4-FFF2-40B4-BE49-F238E27FC236}">
                <a16:creationId xmlns:a16="http://schemas.microsoft.com/office/drawing/2014/main" id="{F8BE96B3-364D-CF0B-C4EE-FDD8FD85DB35}"/>
              </a:ext>
            </a:extLst>
          </p:cNvPr>
          <p:cNvSpPr>
            <a:spLocks noGrp="1"/>
          </p:cNvSpPr>
          <p:nvPr>
            <p:ph type="body" sz="quarter" idx="27" hasCustomPrompt="1"/>
          </p:nvPr>
        </p:nvSpPr>
        <p:spPr>
          <a:xfrm>
            <a:off x="1921089"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58" name="Title placeholder 1">
            <a:extLst>
              <a:ext uri="{FF2B5EF4-FFF2-40B4-BE49-F238E27FC236}">
                <a16:creationId xmlns:a16="http://schemas.microsoft.com/office/drawing/2014/main" id="{06D7070F-F243-4240-4F93-320217241765}"/>
              </a:ext>
            </a:extLst>
          </p:cNvPr>
          <p:cNvSpPr>
            <a:spLocks noGrp="1"/>
          </p:cNvSpPr>
          <p:nvPr>
            <p:ph type="body" sz="quarter" idx="28" hasCustomPrompt="1"/>
          </p:nvPr>
        </p:nvSpPr>
        <p:spPr>
          <a:xfrm>
            <a:off x="1921089"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59" name="Picture placeholder 2" descr="Photograph of First and Last name &#10;(person the slide is referencing)">
            <a:extLst>
              <a:ext uri="{FF2B5EF4-FFF2-40B4-BE49-F238E27FC236}">
                <a16:creationId xmlns:a16="http://schemas.microsoft.com/office/drawing/2014/main" id="{3D456D4E-6644-5DF9-A9D7-88C041B42206}"/>
              </a:ext>
            </a:extLst>
          </p:cNvPr>
          <p:cNvSpPr>
            <a:spLocks noGrp="1"/>
          </p:cNvSpPr>
          <p:nvPr>
            <p:ph type="pic" sz="quarter" idx="13" hasCustomPrompt="1"/>
          </p:nvPr>
        </p:nvSpPr>
        <p:spPr>
          <a:xfrm>
            <a:off x="4292620" y="2276626"/>
            <a:ext cx="1319356" cy="132486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dirty="0">
                <a:cs typeface="Arial" pitchFamily="34" charset="0"/>
              </a:defRPr>
            </a:lvl1pPr>
          </a:lstStyle>
          <a:p>
            <a:r>
              <a:rPr lang="en-US" sz="1400" noProof="0">
                <a:cs typeface="Arial" pitchFamily="34" charset="0"/>
              </a:rPr>
              <a:t>Click icon to add photo</a:t>
            </a:r>
          </a:p>
        </p:txBody>
      </p:sp>
      <p:sp>
        <p:nvSpPr>
          <p:cNvPr id="60" name="Name placeholder 2">
            <a:extLst>
              <a:ext uri="{FF2B5EF4-FFF2-40B4-BE49-F238E27FC236}">
                <a16:creationId xmlns:a16="http://schemas.microsoft.com/office/drawing/2014/main" id="{2BD28511-12ED-6273-45AB-79457976718F}"/>
              </a:ext>
            </a:extLst>
          </p:cNvPr>
          <p:cNvSpPr>
            <a:spLocks noGrp="1"/>
          </p:cNvSpPr>
          <p:nvPr>
            <p:ph type="body" sz="quarter" idx="29" hasCustomPrompt="1"/>
          </p:nvPr>
        </p:nvSpPr>
        <p:spPr>
          <a:xfrm>
            <a:off x="4192698"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61" name="Title placeholder 2">
            <a:extLst>
              <a:ext uri="{FF2B5EF4-FFF2-40B4-BE49-F238E27FC236}">
                <a16:creationId xmlns:a16="http://schemas.microsoft.com/office/drawing/2014/main" id="{CF8EC483-1935-30ED-F977-D8CFB5ECA5EA}"/>
              </a:ext>
            </a:extLst>
          </p:cNvPr>
          <p:cNvSpPr>
            <a:spLocks noGrp="1"/>
          </p:cNvSpPr>
          <p:nvPr>
            <p:ph type="body" sz="quarter" idx="30" hasCustomPrompt="1"/>
          </p:nvPr>
        </p:nvSpPr>
        <p:spPr>
          <a:xfrm>
            <a:off x="4192698"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62" name="Picture placeholder 3" descr="Photograph of First and Last name &#10;(person the slide is referencing)">
            <a:extLst>
              <a:ext uri="{FF2B5EF4-FFF2-40B4-BE49-F238E27FC236}">
                <a16:creationId xmlns:a16="http://schemas.microsoft.com/office/drawing/2014/main" id="{2951CF9E-670B-FB68-05C9-C84EE6E2B780}"/>
              </a:ext>
            </a:extLst>
          </p:cNvPr>
          <p:cNvSpPr>
            <a:spLocks noGrp="1"/>
          </p:cNvSpPr>
          <p:nvPr>
            <p:ph type="pic" sz="quarter" idx="15" hasCustomPrompt="1"/>
          </p:nvPr>
        </p:nvSpPr>
        <p:spPr>
          <a:xfrm>
            <a:off x="6580025" y="2276626"/>
            <a:ext cx="1319356" cy="132486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a:cs typeface="Arial" pitchFamily="34" charset="0"/>
              </a:defRPr>
            </a:lvl1pPr>
          </a:lstStyle>
          <a:p>
            <a:r>
              <a:rPr lang="en-US" sz="1400" noProof="0">
                <a:cs typeface="Arial" pitchFamily="34" charset="0"/>
              </a:rPr>
              <a:t>Click icon to add photo</a:t>
            </a:r>
          </a:p>
        </p:txBody>
      </p:sp>
      <p:sp>
        <p:nvSpPr>
          <p:cNvPr id="63" name="Name placeholder 3">
            <a:extLst>
              <a:ext uri="{FF2B5EF4-FFF2-40B4-BE49-F238E27FC236}">
                <a16:creationId xmlns:a16="http://schemas.microsoft.com/office/drawing/2014/main" id="{858A0D1D-CB20-FBC4-5A9D-B1286D8A0908}"/>
              </a:ext>
            </a:extLst>
          </p:cNvPr>
          <p:cNvSpPr>
            <a:spLocks noGrp="1"/>
          </p:cNvSpPr>
          <p:nvPr>
            <p:ph type="body" sz="quarter" idx="31" hasCustomPrompt="1"/>
          </p:nvPr>
        </p:nvSpPr>
        <p:spPr>
          <a:xfrm>
            <a:off x="6480103"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64" name="Title placeholder 3">
            <a:extLst>
              <a:ext uri="{FF2B5EF4-FFF2-40B4-BE49-F238E27FC236}">
                <a16:creationId xmlns:a16="http://schemas.microsoft.com/office/drawing/2014/main" id="{0E3B37AD-C100-1938-BFC7-82820CCFF2A9}"/>
              </a:ext>
            </a:extLst>
          </p:cNvPr>
          <p:cNvSpPr>
            <a:spLocks noGrp="1"/>
          </p:cNvSpPr>
          <p:nvPr>
            <p:ph type="body" sz="quarter" idx="32" hasCustomPrompt="1"/>
          </p:nvPr>
        </p:nvSpPr>
        <p:spPr>
          <a:xfrm>
            <a:off x="6480103"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65" name="Picture placeholder 4" descr="Photograph of First and Last name &#10;(person the slide is referencing)">
            <a:extLst>
              <a:ext uri="{FF2B5EF4-FFF2-40B4-BE49-F238E27FC236}">
                <a16:creationId xmlns:a16="http://schemas.microsoft.com/office/drawing/2014/main" id="{C4496A7D-273A-76C6-B132-C131F661FA13}"/>
              </a:ext>
            </a:extLst>
          </p:cNvPr>
          <p:cNvSpPr>
            <a:spLocks noGrp="1"/>
          </p:cNvSpPr>
          <p:nvPr>
            <p:ph type="pic" sz="quarter" idx="14" hasCustomPrompt="1"/>
          </p:nvPr>
        </p:nvSpPr>
        <p:spPr>
          <a:xfrm>
            <a:off x="8859634" y="2276626"/>
            <a:ext cx="1319356" cy="132486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a:cs typeface="Arial" pitchFamily="34" charset="0"/>
              </a:defRPr>
            </a:lvl1pPr>
          </a:lstStyle>
          <a:p>
            <a:r>
              <a:rPr lang="en-US" sz="1400" noProof="0">
                <a:cs typeface="Arial" pitchFamily="34" charset="0"/>
              </a:rPr>
              <a:t>Click icon to add photo</a:t>
            </a:r>
          </a:p>
        </p:txBody>
      </p:sp>
      <p:sp>
        <p:nvSpPr>
          <p:cNvPr id="66" name="Name placeholder 4">
            <a:extLst>
              <a:ext uri="{FF2B5EF4-FFF2-40B4-BE49-F238E27FC236}">
                <a16:creationId xmlns:a16="http://schemas.microsoft.com/office/drawing/2014/main" id="{97DBE2D5-E353-851D-37B3-4F25F0EFAF68}"/>
              </a:ext>
            </a:extLst>
          </p:cNvPr>
          <p:cNvSpPr>
            <a:spLocks noGrp="1"/>
          </p:cNvSpPr>
          <p:nvPr>
            <p:ph type="body" sz="quarter" idx="33" hasCustomPrompt="1"/>
          </p:nvPr>
        </p:nvSpPr>
        <p:spPr>
          <a:xfrm>
            <a:off x="8759712"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67" name="Text placeholder 4">
            <a:extLst>
              <a:ext uri="{FF2B5EF4-FFF2-40B4-BE49-F238E27FC236}">
                <a16:creationId xmlns:a16="http://schemas.microsoft.com/office/drawing/2014/main" id="{CB7A0617-2753-C524-D31E-9114CDB7112D}"/>
              </a:ext>
            </a:extLst>
          </p:cNvPr>
          <p:cNvSpPr>
            <a:spLocks noGrp="1"/>
          </p:cNvSpPr>
          <p:nvPr>
            <p:ph type="body" sz="quarter" idx="34" hasCustomPrompt="1"/>
          </p:nvPr>
        </p:nvSpPr>
        <p:spPr>
          <a:xfrm>
            <a:off x="8759712"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3" name="Footer Placeholder 2">
            <a:extLst>
              <a:ext uri="{FF2B5EF4-FFF2-40B4-BE49-F238E27FC236}">
                <a16:creationId xmlns:a16="http://schemas.microsoft.com/office/drawing/2014/main" id="{C643F272-716A-1371-7363-CAC9AC80ED7D}"/>
              </a:ext>
              <a:ext uri="{C183D7F6-B498-43B3-948B-1728B52AA6E4}">
                <adec:decorative xmlns:adec="http://schemas.microsoft.com/office/drawing/2017/decorative" val="1"/>
              </a:ext>
            </a:extLst>
          </p:cNvPr>
          <p:cNvSpPr>
            <a:spLocks noGrp="1"/>
          </p:cNvSpPr>
          <p:nvPr userDrawn="1">
            <p:ph type="ftr" sz="quarter" idx="38"/>
          </p:nvPr>
        </p:nvSpPr>
        <p:spPr/>
        <p:txBody>
          <a:bodyPr/>
          <a:lstStyle>
            <a:lvl1pPr>
              <a:defRPr>
                <a:solidFill>
                  <a:srgbClr val="E6E6E6"/>
                </a:solidFill>
              </a:defRPr>
            </a:lvl1pPr>
          </a:lstStyle>
          <a:p>
            <a:endParaRPr lang="en-US" noProof="0"/>
          </a:p>
        </p:txBody>
      </p:sp>
      <p:sp>
        <p:nvSpPr>
          <p:cNvPr id="9" name="Slide Number Placeholder 8">
            <a:extLst>
              <a:ext uri="{FF2B5EF4-FFF2-40B4-BE49-F238E27FC236}">
                <a16:creationId xmlns:a16="http://schemas.microsoft.com/office/drawing/2014/main" id="{0A3B1690-105B-4E85-4DE8-784706BAA767}"/>
              </a:ext>
              <a:ext uri="{C183D7F6-B498-43B3-948B-1728B52AA6E4}">
                <adec:decorative xmlns:adec="http://schemas.microsoft.com/office/drawing/2017/decorative" val="1"/>
              </a:ext>
            </a:extLst>
          </p:cNvPr>
          <p:cNvSpPr>
            <a:spLocks noGrp="1"/>
          </p:cNvSpPr>
          <p:nvPr userDrawn="1">
            <p:ph type="sldNum" sz="quarter" idx="37"/>
          </p:nvPr>
        </p:nvSpPr>
        <p:spPr/>
        <p:txBody>
          <a:bodyPr/>
          <a:lstStyle>
            <a:lvl1pPr>
              <a:defRPr>
                <a:solidFill>
                  <a:srgbClr val="E6E6E6"/>
                </a:solidFill>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5998349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 4B">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CDA66FE-4D5A-4E48-BDC4-6C987A8FA04A}"/>
              </a:ext>
            </a:extLst>
          </p:cNvPr>
          <p:cNvSpPr>
            <a:spLocks noGrp="1"/>
          </p:cNvSpPr>
          <p:nvPr>
            <p:ph type="title" hasCustomPrompt="1"/>
          </p:nvPr>
        </p:nvSpPr>
        <p:spPr>
          <a:xfrm>
            <a:off x="765737" y="683246"/>
            <a:ext cx="10676438" cy="531097"/>
          </a:xfrm>
          <a:noFill/>
        </p:spPr>
        <p:txBody>
          <a:bodyPr>
            <a:noAutofit/>
          </a:bodyPr>
          <a:lstStyle>
            <a:lvl1pPr>
              <a:defRPr sz="2800">
                <a:solidFill>
                  <a:schemeClr val="tx1"/>
                </a:solidFill>
              </a:defRPr>
            </a:lvl1pPr>
          </a:lstStyle>
          <a:p>
            <a:r>
              <a:rPr lang="en-US" noProof="0"/>
              <a:t>Team slide with 4 individuals (layout B) – click to add title</a:t>
            </a:r>
          </a:p>
        </p:txBody>
      </p:sp>
      <p:grpSp>
        <p:nvGrpSpPr>
          <p:cNvPr id="4" name="Group 3">
            <a:extLst>
              <a:ext uri="{FF2B5EF4-FFF2-40B4-BE49-F238E27FC236}">
                <a16:creationId xmlns:a16="http://schemas.microsoft.com/office/drawing/2014/main" id="{F6BC0E8E-EB61-8CEA-6B3D-89362B4F7469}"/>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5" name="TextBox 4">
              <a:extLst>
                <a:ext uri="{FF2B5EF4-FFF2-40B4-BE49-F238E27FC236}">
                  <a16:creationId xmlns:a16="http://schemas.microsoft.com/office/drawing/2014/main" id="{4574812D-09D8-25C4-10C1-33805E082B26}"/>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6" name="TextBox 5">
              <a:extLst>
                <a:ext uri="{FF2B5EF4-FFF2-40B4-BE49-F238E27FC236}">
                  <a16:creationId xmlns:a16="http://schemas.microsoft.com/office/drawing/2014/main" id="{B238EC40-3B5D-575C-3AA5-DC9059DDAD95}"/>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54" name="Picture placeholder 1" descr="Photograph of First and Last name &#10;(person the slide is referencing)">
            <a:extLst>
              <a:ext uri="{FF2B5EF4-FFF2-40B4-BE49-F238E27FC236}">
                <a16:creationId xmlns:a16="http://schemas.microsoft.com/office/drawing/2014/main" id="{BC75D193-B63D-3EB1-5C51-02DFEEF844EC}"/>
              </a:ext>
            </a:extLst>
          </p:cNvPr>
          <p:cNvSpPr>
            <a:spLocks noGrp="1"/>
          </p:cNvSpPr>
          <p:nvPr>
            <p:ph type="pic" sz="quarter" idx="12" hasCustomPrompt="1"/>
          </p:nvPr>
        </p:nvSpPr>
        <p:spPr>
          <a:xfrm>
            <a:off x="2021011" y="2276543"/>
            <a:ext cx="1319356" cy="132373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dirty="0">
                <a:cs typeface="Arial" pitchFamily="34" charset="0"/>
              </a:defRPr>
            </a:lvl1pPr>
          </a:lstStyle>
          <a:p>
            <a:r>
              <a:rPr lang="en-US" sz="1400" noProof="0">
                <a:cs typeface="Arial" pitchFamily="34" charset="0"/>
              </a:rPr>
              <a:t>Click icon to add photo</a:t>
            </a:r>
          </a:p>
        </p:txBody>
      </p:sp>
      <p:sp>
        <p:nvSpPr>
          <p:cNvPr id="42" name="Name placeholder 1">
            <a:extLst>
              <a:ext uri="{FF2B5EF4-FFF2-40B4-BE49-F238E27FC236}">
                <a16:creationId xmlns:a16="http://schemas.microsoft.com/office/drawing/2014/main" id="{21EEAEC1-5542-BE87-4E61-120E5F176CE7}"/>
              </a:ext>
            </a:extLst>
          </p:cNvPr>
          <p:cNvSpPr>
            <a:spLocks noGrp="1"/>
          </p:cNvSpPr>
          <p:nvPr>
            <p:ph type="body" sz="quarter" idx="27" hasCustomPrompt="1"/>
          </p:nvPr>
        </p:nvSpPr>
        <p:spPr>
          <a:xfrm>
            <a:off x="1921089"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43" name="Title placeholder 1">
            <a:extLst>
              <a:ext uri="{FF2B5EF4-FFF2-40B4-BE49-F238E27FC236}">
                <a16:creationId xmlns:a16="http://schemas.microsoft.com/office/drawing/2014/main" id="{762E9E9E-5555-BEF0-CFD7-1F514520E615}"/>
              </a:ext>
            </a:extLst>
          </p:cNvPr>
          <p:cNvSpPr>
            <a:spLocks noGrp="1"/>
          </p:cNvSpPr>
          <p:nvPr>
            <p:ph type="body" sz="quarter" idx="28" hasCustomPrompt="1"/>
          </p:nvPr>
        </p:nvSpPr>
        <p:spPr>
          <a:xfrm>
            <a:off x="1921089"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55" name="Picture placeholder 2" descr="Photograph of First and Last name &#10;(person the slide is referencing)">
            <a:extLst>
              <a:ext uri="{FF2B5EF4-FFF2-40B4-BE49-F238E27FC236}">
                <a16:creationId xmlns:a16="http://schemas.microsoft.com/office/drawing/2014/main" id="{E3A5396A-9C06-97E5-D236-BBECD913A2DB}"/>
              </a:ext>
            </a:extLst>
          </p:cNvPr>
          <p:cNvSpPr>
            <a:spLocks noGrp="1"/>
          </p:cNvSpPr>
          <p:nvPr>
            <p:ph type="pic" sz="quarter" idx="13" hasCustomPrompt="1"/>
          </p:nvPr>
        </p:nvSpPr>
        <p:spPr>
          <a:xfrm>
            <a:off x="4292620" y="2276626"/>
            <a:ext cx="1319356" cy="132486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dirty="0">
                <a:cs typeface="Arial" pitchFamily="34" charset="0"/>
              </a:defRPr>
            </a:lvl1pPr>
          </a:lstStyle>
          <a:p>
            <a:r>
              <a:rPr lang="en-US" sz="1400" noProof="0">
                <a:cs typeface="Arial" pitchFamily="34" charset="0"/>
              </a:rPr>
              <a:t>Click icon to add photo</a:t>
            </a:r>
          </a:p>
        </p:txBody>
      </p:sp>
      <p:sp>
        <p:nvSpPr>
          <p:cNvPr id="45" name="Name placeholder 2">
            <a:extLst>
              <a:ext uri="{FF2B5EF4-FFF2-40B4-BE49-F238E27FC236}">
                <a16:creationId xmlns:a16="http://schemas.microsoft.com/office/drawing/2014/main" id="{C6918BD0-8C15-5CC0-08DA-8AFEA9292F8C}"/>
              </a:ext>
            </a:extLst>
          </p:cNvPr>
          <p:cNvSpPr>
            <a:spLocks noGrp="1"/>
          </p:cNvSpPr>
          <p:nvPr>
            <p:ph type="body" sz="quarter" idx="29" hasCustomPrompt="1"/>
          </p:nvPr>
        </p:nvSpPr>
        <p:spPr>
          <a:xfrm>
            <a:off x="4192698"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46" name="Title placeholder 2">
            <a:extLst>
              <a:ext uri="{FF2B5EF4-FFF2-40B4-BE49-F238E27FC236}">
                <a16:creationId xmlns:a16="http://schemas.microsoft.com/office/drawing/2014/main" id="{9C26550F-706D-C4D7-00A0-9965441C179A}"/>
              </a:ext>
            </a:extLst>
          </p:cNvPr>
          <p:cNvSpPr>
            <a:spLocks noGrp="1"/>
          </p:cNvSpPr>
          <p:nvPr>
            <p:ph type="body" sz="quarter" idx="30" hasCustomPrompt="1"/>
          </p:nvPr>
        </p:nvSpPr>
        <p:spPr>
          <a:xfrm>
            <a:off x="4192698"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47" name="Picture placeholder 3" descr="Photograph of First and Last name &#10;(person the slide is referencing)">
            <a:extLst>
              <a:ext uri="{FF2B5EF4-FFF2-40B4-BE49-F238E27FC236}">
                <a16:creationId xmlns:a16="http://schemas.microsoft.com/office/drawing/2014/main" id="{BD11C062-10D2-EF6D-D335-BCA75A030485}"/>
              </a:ext>
            </a:extLst>
          </p:cNvPr>
          <p:cNvSpPr>
            <a:spLocks noGrp="1"/>
          </p:cNvSpPr>
          <p:nvPr>
            <p:ph type="pic" sz="quarter" idx="15" hasCustomPrompt="1"/>
          </p:nvPr>
        </p:nvSpPr>
        <p:spPr>
          <a:xfrm>
            <a:off x="6580025" y="2276626"/>
            <a:ext cx="1319356" cy="132486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a:cs typeface="Arial" pitchFamily="34" charset="0"/>
              </a:defRPr>
            </a:lvl1pPr>
          </a:lstStyle>
          <a:p>
            <a:r>
              <a:rPr lang="en-US" sz="1400" noProof="0">
                <a:cs typeface="Arial" pitchFamily="34" charset="0"/>
              </a:rPr>
              <a:t>Click icon to add photo</a:t>
            </a:r>
          </a:p>
        </p:txBody>
      </p:sp>
      <p:sp>
        <p:nvSpPr>
          <p:cNvPr id="48" name="Name placeholder 3">
            <a:extLst>
              <a:ext uri="{FF2B5EF4-FFF2-40B4-BE49-F238E27FC236}">
                <a16:creationId xmlns:a16="http://schemas.microsoft.com/office/drawing/2014/main" id="{FEF8E10B-95A1-9662-0209-D35B338B2804}"/>
              </a:ext>
            </a:extLst>
          </p:cNvPr>
          <p:cNvSpPr>
            <a:spLocks noGrp="1"/>
          </p:cNvSpPr>
          <p:nvPr>
            <p:ph type="body" sz="quarter" idx="31" hasCustomPrompt="1"/>
          </p:nvPr>
        </p:nvSpPr>
        <p:spPr>
          <a:xfrm>
            <a:off x="6480103"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49" name="Title placeholder 3">
            <a:extLst>
              <a:ext uri="{FF2B5EF4-FFF2-40B4-BE49-F238E27FC236}">
                <a16:creationId xmlns:a16="http://schemas.microsoft.com/office/drawing/2014/main" id="{4D3D5982-FC92-05C9-5D34-2E8DD3769AC9}"/>
              </a:ext>
            </a:extLst>
          </p:cNvPr>
          <p:cNvSpPr>
            <a:spLocks noGrp="1"/>
          </p:cNvSpPr>
          <p:nvPr>
            <p:ph type="body" sz="quarter" idx="32" hasCustomPrompt="1"/>
          </p:nvPr>
        </p:nvSpPr>
        <p:spPr>
          <a:xfrm>
            <a:off x="6480103"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50" name="Picture placeholder 4" descr="Photograph of First and Last name &#10;(person the slide is referencing)">
            <a:extLst>
              <a:ext uri="{FF2B5EF4-FFF2-40B4-BE49-F238E27FC236}">
                <a16:creationId xmlns:a16="http://schemas.microsoft.com/office/drawing/2014/main" id="{2D1D6470-DA39-6042-ACD6-36D59EAE5DEB}"/>
              </a:ext>
            </a:extLst>
          </p:cNvPr>
          <p:cNvSpPr>
            <a:spLocks noGrp="1"/>
          </p:cNvSpPr>
          <p:nvPr>
            <p:ph type="pic" sz="quarter" idx="14" hasCustomPrompt="1"/>
          </p:nvPr>
        </p:nvSpPr>
        <p:spPr>
          <a:xfrm>
            <a:off x="8859634" y="2276626"/>
            <a:ext cx="1319356" cy="1324860"/>
          </a:xfrm>
          <a:prstGeom prst="rect">
            <a:avLst/>
          </a:prstGeom>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0" indent="0">
              <a:buFont typeface="Arial" panose="020B0604020202020204" pitchFamily="34" charset="0"/>
              <a:buNone/>
              <a:defRPr lang="fr-FR" sz="1200">
                <a:cs typeface="Arial" pitchFamily="34" charset="0"/>
              </a:defRPr>
            </a:lvl1pPr>
          </a:lstStyle>
          <a:p>
            <a:r>
              <a:rPr lang="en-US" sz="1400" noProof="0">
                <a:cs typeface="Arial" pitchFamily="34" charset="0"/>
              </a:rPr>
              <a:t>Click icon to add photo</a:t>
            </a:r>
          </a:p>
        </p:txBody>
      </p:sp>
      <p:sp>
        <p:nvSpPr>
          <p:cNvPr id="51" name="Name placeholder 4">
            <a:extLst>
              <a:ext uri="{FF2B5EF4-FFF2-40B4-BE49-F238E27FC236}">
                <a16:creationId xmlns:a16="http://schemas.microsoft.com/office/drawing/2014/main" id="{DE0955AD-9D5F-CAD4-2F91-4C4DB0D77DA5}"/>
              </a:ext>
            </a:extLst>
          </p:cNvPr>
          <p:cNvSpPr>
            <a:spLocks noGrp="1"/>
          </p:cNvSpPr>
          <p:nvPr>
            <p:ph type="body" sz="quarter" idx="33" hasCustomPrompt="1"/>
          </p:nvPr>
        </p:nvSpPr>
        <p:spPr>
          <a:xfrm>
            <a:off x="8759712" y="4050585"/>
            <a:ext cx="1519200" cy="444201"/>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en-US" noProof="0"/>
              <a:t>First and Last name</a:t>
            </a:r>
          </a:p>
        </p:txBody>
      </p:sp>
      <p:sp>
        <p:nvSpPr>
          <p:cNvPr id="52" name="Text placeholder 4">
            <a:extLst>
              <a:ext uri="{FF2B5EF4-FFF2-40B4-BE49-F238E27FC236}">
                <a16:creationId xmlns:a16="http://schemas.microsoft.com/office/drawing/2014/main" id="{98EBA5D6-58EC-CC31-FCF7-A9CE29BC8BB5}"/>
              </a:ext>
            </a:extLst>
          </p:cNvPr>
          <p:cNvSpPr>
            <a:spLocks noGrp="1"/>
          </p:cNvSpPr>
          <p:nvPr>
            <p:ph type="body" sz="quarter" idx="34" hasCustomPrompt="1"/>
          </p:nvPr>
        </p:nvSpPr>
        <p:spPr>
          <a:xfrm>
            <a:off x="8759712" y="4657237"/>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noProof="0"/>
              <a:t>Job title or role Division or Location</a:t>
            </a:r>
          </a:p>
        </p:txBody>
      </p:sp>
      <p:sp>
        <p:nvSpPr>
          <p:cNvPr id="3" name="Footer Placeholder 2">
            <a:extLst>
              <a:ext uri="{FF2B5EF4-FFF2-40B4-BE49-F238E27FC236}">
                <a16:creationId xmlns:a16="http://schemas.microsoft.com/office/drawing/2014/main" id="{8C4B056E-C443-96BF-B229-D1D085FFC634}"/>
              </a:ext>
              <a:ext uri="{C183D7F6-B498-43B3-948B-1728B52AA6E4}">
                <adec:decorative xmlns:adec="http://schemas.microsoft.com/office/drawing/2017/decorative" val="1"/>
              </a:ext>
            </a:extLst>
          </p:cNvPr>
          <p:cNvSpPr>
            <a:spLocks noGrp="1"/>
          </p:cNvSpPr>
          <p:nvPr userDrawn="1">
            <p:ph type="ftr" sz="quarter" idx="38"/>
          </p:nvPr>
        </p:nvSpPr>
        <p:spPr>
          <a:xfrm>
            <a:off x="4044193" y="6952791"/>
            <a:ext cx="4114800" cy="137160"/>
          </a:xfrm>
        </p:spPr>
        <p:txBody>
          <a:bodyPr/>
          <a:lstStyle>
            <a:lvl1pPr>
              <a:defRPr>
                <a:solidFill>
                  <a:srgbClr val="E6E6E6"/>
                </a:solidFill>
              </a:defRPr>
            </a:lvl1pPr>
          </a:lstStyle>
          <a:p>
            <a:endParaRPr lang="en-US" noProof="0"/>
          </a:p>
        </p:txBody>
      </p:sp>
      <p:sp>
        <p:nvSpPr>
          <p:cNvPr id="9" name="Slide Number Placeholder 8">
            <a:extLst>
              <a:ext uri="{FF2B5EF4-FFF2-40B4-BE49-F238E27FC236}">
                <a16:creationId xmlns:a16="http://schemas.microsoft.com/office/drawing/2014/main" id="{3A8F6EAA-8485-183F-ACBE-90ADE7ED61E6}"/>
              </a:ext>
              <a:ext uri="{C183D7F6-B498-43B3-948B-1728B52AA6E4}">
                <adec:decorative xmlns:adec="http://schemas.microsoft.com/office/drawing/2017/decorative" val="1"/>
              </a:ext>
            </a:extLst>
          </p:cNvPr>
          <p:cNvSpPr>
            <a:spLocks noGrp="1"/>
          </p:cNvSpPr>
          <p:nvPr userDrawn="1">
            <p:ph type="sldNum" sz="quarter" idx="37"/>
          </p:nvPr>
        </p:nvSpPr>
        <p:spPr>
          <a:xfrm>
            <a:off x="11168627" y="6952791"/>
            <a:ext cx="261660" cy="137160"/>
          </a:xfrm>
        </p:spPr>
        <p:txBody>
          <a:bodyPr/>
          <a:lstStyle>
            <a:lvl1pPr>
              <a:defRPr>
                <a:solidFill>
                  <a:srgbClr val="E6E6E6"/>
                </a:solidFill>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1740123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 5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FCE2C510-3773-D94D-B183-17C419A0D8B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US" noProof="0"/>
              <a:t>Team slide with 5 individuals (layout A) – click to add title</a:t>
            </a:r>
          </a:p>
        </p:txBody>
      </p:sp>
      <p:grpSp>
        <p:nvGrpSpPr>
          <p:cNvPr id="5" name="Group 4">
            <a:extLst>
              <a:ext uri="{FF2B5EF4-FFF2-40B4-BE49-F238E27FC236}">
                <a16:creationId xmlns:a16="http://schemas.microsoft.com/office/drawing/2014/main" id="{FCC466B3-D9D9-C596-A9A6-C9E09644E0FF}"/>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6" name="TextBox 5">
              <a:extLst>
                <a:ext uri="{FF2B5EF4-FFF2-40B4-BE49-F238E27FC236}">
                  <a16:creationId xmlns:a16="http://schemas.microsoft.com/office/drawing/2014/main" id="{771E5527-7120-C75D-06B8-AC657BDA4124}"/>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7" name="TextBox 6">
              <a:extLst>
                <a:ext uri="{FF2B5EF4-FFF2-40B4-BE49-F238E27FC236}">
                  <a16:creationId xmlns:a16="http://schemas.microsoft.com/office/drawing/2014/main" id="{20C290C6-F4A8-D641-4A94-FDE87D8CD662}"/>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60000">
                  <a:srgbClr val="B91C3A"/>
                </a:gs>
                <a:gs pos="0">
                  <a:srgbClr val="E31937"/>
                </a:gs>
                <a:gs pos="100000">
                  <a:srgbClr val="5236AB"/>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16" name="Picture placeholder 5" descr="Photograph of First and Last name &#10;(person the slide is referencing)">
            <a:extLst>
              <a:ext uri="{FF2B5EF4-FFF2-40B4-BE49-F238E27FC236}">
                <a16:creationId xmlns:a16="http://schemas.microsoft.com/office/drawing/2014/main" id="{B0F3C47A-5AB5-53B9-6AC5-A2E27AE815B6}"/>
              </a:ext>
            </a:extLst>
          </p:cNvPr>
          <p:cNvSpPr>
            <a:spLocks noGrp="1" noChangeAspect="1"/>
          </p:cNvSpPr>
          <p:nvPr>
            <p:ph type="pic" sz="quarter" idx="26" hasCustomPrompt="1"/>
          </p:nvPr>
        </p:nvSpPr>
        <p:spPr>
          <a:xfrm>
            <a:off x="858837"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lgn="l">
              <a:buFont typeface="Arial" panose="020B0604020202020204" pitchFamily="34" charset="0"/>
              <a:buNone/>
              <a:defRPr lang="fr-FR" sz="1100">
                <a:cs typeface="Arial" pitchFamily="34" charset="0"/>
              </a:defRPr>
            </a:lvl1pPr>
          </a:lstStyle>
          <a:p>
            <a:pPr marL="0" lvl="0" indent="0">
              <a:buNone/>
            </a:pPr>
            <a:r>
              <a:rPr lang="en-US" sz="1200" noProof="0">
                <a:cs typeface="Arial" pitchFamily="34" charset="0"/>
              </a:rPr>
              <a:t>Click icon to add photo</a:t>
            </a:r>
          </a:p>
        </p:txBody>
      </p:sp>
      <p:sp>
        <p:nvSpPr>
          <p:cNvPr id="17" name="Text placeholder 5">
            <a:extLst>
              <a:ext uri="{FF2B5EF4-FFF2-40B4-BE49-F238E27FC236}">
                <a16:creationId xmlns:a16="http://schemas.microsoft.com/office/drawing/2014/main" id="{B49A78CD-66DE-0CBE-3D20-56B5205863C3}"/>
              </a:ext>
            </a:extLst>
          </p:cNvPr>
          <p:cNvSpPr>
            <a:spLocks noGrp="1"/>
          </p:cNvSpPr>
          <p:nvPr>
            <p:ph type="body" sz="quarter" idx="27" hasCustomPrompt="1"/>
          </p:nvPr>
        </p:nvSpPr>
        <p:spPr>
          <a:xfrm>
            <a:off x="767023" y="4128009"/>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18" name="Text placeholder 5">
            <a:extLst>
              <a:ext uri="{FF2B5EF4-FFF2-40B4-BE49-F238E27FC236}">
                <a16:creationId xmlns:a16="http://schemas.microsoft.com/office/drawing/2014/main" id="{80856E97-52AE-BB00-087A-234E8CFDC856}"/>
              </a:ext>
            </a:extLst>
          </p:cNvPr>
          <p:cNvSpPr>
            <a:spLocks noGrp="1"/>
          </p:cNvSpPr>
          <p:nvPr>
            <p:ph type="body" sz="quarter" idx="28" hasCustomPrompt="1"/>
          </p:nvPr>
        </p:nvSpPr>
        <p:spPr>
          <a:xfrm>
            <a:off x="767023" y="4687466"/>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19" name="Picture placeholder 5" descr="Photograph of First and Last name &#10;(person the slide is referencing)">
            <a:extLst>
              <a:ext uri="{FF2B5EF4-FFF2-40B4-BE49-F238E27FC236}">
                <a16:creationId xmlns:a16="http://schemas.microsoft.com/office/drawing/2014/main" id="{96150D64-4A5D-4DE2-4CBE-F9FA7E6A82E4}"/>
              </a:ext>
            </a:extLst>
          </p:cNvPr>
          <p:cNvSpPr>
            <a:spLocks noGrp="1" noChangeAspect="1"/>
          </p:cNvSpPr>
          <p:nvPr>
            <p:ph type="pic" sz="quarter" idx="13" hasCustomPrompt="1"/>
          </p:nvPr>
        </p:nvSpPr>
        <p:spPr>
          <a:xfrm>
            <a:off x="3140500"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21" name="Text placeholder 5">
            <a:extLst>
              <a:ext uri="{FF2B5EF4-FFF2-40B4-BE49-F238E27FC236}">
                <a16:creationId xmlns:a16="http://schemas.microsoft.com/office/drawing/2014/main" id="{3FD9A6D0-97E5-A877-4BAF-633E5BB6D46D}"/>
              </a:ext>
            </a:extLst>
          </p:cNvPr>
          <p:cNvSpPr>
            <a:spLocks noGrp="1"/>
          </p:cNvSpPr>
          <p:nvPr>
            <p:ph type="body" sz="quarter" idx="24" hasCustomPrompt="1"/>
          </p:nvPr>
        </p:nvSpPr>
        <p:spPr>
          <a:xfrm>
            <a:off x="3053355" y="4126695"/>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25" name="Text placeholder 5">
            <a:extLst>
              <a:ext uri="{FF2B5EF4-FFF2-40B4-BE49-F238E27FC236}">
                <a16:creationId xmlns:a16="http://schemas.microsoft.com/office/drawing/2014/main" id="{6BD2A5E7-6DFE-1FFE-9A31-D21A0275566B}"/>
              </a:ext>
            </a:extLst>
          </p:cNvPr>
          <p:cNvSpPr>
            <a:spLocks noGrp="1"/>
          </p:cNvSpPr>
          <p:nvPr>
            <p:ph type="body" sz="quarter" idx="25" hasCustomPrompt="1"/>
          </p:nvPr>
        </p:nvSpPr>
        <p:spPr>
          <a:xfrm>
            <a:off x="3053355" y="4686553"/>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26" name="Picture placeholder 5" descr="Photograph of First and Last name &#10;(person the slide is referencing)">
            <a:extLst>
              <a:ext uri="{FF2B5EF4-FFF2-40B4-BE49-F238E27FC236}">
                <a16:creationId xmlns:a16="http://schemas.microsoft.com/office/drawing/2014/main" id="{16298009-BE76-12AA-4F4F-AD13EA66C7DE}"/>
              </a:ext>
            </a:extLst>
          </p:cNvPr>
          <p:cNvSpPr>
            <a:spLocks noGrp="1" noChangeAspect="1"/>
          </p:cNvSpPr>
          <p:nvPr>
            <p:ph type="pic" sz="quarter" idx="29" hasCustomPrompt="1"/>
          </p:nvPr>
        </p:nvSpPr>
        <p:spPr>
          <a:xfrm>
            <a:off x="5436444"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27" name="Text placeholder 5">
            <a:extLst>
              <a:ext uri="{FF2B5EF4-FFF2-40B4-BE49-F238E27FC236}">
                <a16:creationId xmlns:a16="http://schemas.microsoft.com/office/drawing/2014/main" id="{FB1474A4-88CB-E3F3-514D-30CD1F1F31FE}"/>
              </a:ext>
            </a:extLst>
          </p:cNvPr>
          <p:cNvSpPr>
            <a:spLocks noGrp="1"/>
          </p:cNvSpPr>
          <p:nvPr>
            <p:ph type="body" sz="quarter" idx="30" hasCustomPrompt="1"/>
          </p:nvPr>
        </p:nvSpPr>
        <p:spPr>
          <a:xfrm>
            <a:off x="5339687" y="4130637"/>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28" name="Text placeholder 5">
            <a:extLst>
              <a:ext uri="{FF2B5EF4-FFF2-40B4-BE49-F238E27FC236}">
                <a16:creationId xmlns:a16="http://schemas.microsoft.com/office/drawing/2014/main" id="{889462A5-3D28-160D-040A-DD72EC9C2C38}"/>
              </a:ext>
            </a:extLst>
          </p:cNvPr>
          <p:cNvSpPr>
            <a:spLocks noGrp="1"/>
          </p:cNvSpPr>
          <p:nvPr>
            <p:ph type="body" sz="quarter" idx="31" hasCustomPrompt="1"/>
          </p:nvPr>
        </p:nvSpPr>
        <p:spPr>
          <a:xfrm>
            <a:off x="5339687" y="4691809"/>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29" name="Picture placeholder 5" descr="Photograph of First and Last name &#10;(person the slide is referencing)">
            <a:extLst>
              <a:ext uri="{FF2B5EF4-FFF2-40B4-BE49-F238E27FC236}">
                <a16:creationId xmlns:a16="http://schemas.microsoft.com/office/drawing/2014/main" id="{754B2C56-5296-EC90-CB2D-1A7D813479E3}"/>
              </a:ext>
            </a:extLst>
          </p:cNvPr>
          <p:cNvSpPr>
            <a:spLocks noGrp="1" noChangeAspect="1"/>
          </p:cNvSpPr>
          <p:nvPr>
            <p:ph type="pic" sz="quarter" idx="32" hasCustomPrompt="1"/>
          </p:nvPr>
        </p:nvSpPr>
        <p:spPr>
          <a:xfrm>
            <a:off x="7718107"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dirty="0">
                <a:cs typeface="Arial" pitchFamily="34" charset="0"/>
              </a:defRPr>
            </a:lvl1pPr>
          </a:lstStyle>
          <a:p>
            <a:pPr marL="0" lvl="0" indent="0">
              <a:buNone/>
            </a:pPr>
            <a:r>
              <a:rPr lang="en-US" sz="1200" noProof="0">
                <a:cs typeface="Arial" pitchFamily="34" charset="0"/>
              </a:rPr>
              <a:t>Click icon to add photo</a:t>
            </a:r>
          </a:p>
        </p:txBody>
      </p:sp>
      <p:sp>
        <p:nvSpPr>
          <p:cNvPr id="30" name="Text placeholder 5">
            <a:extLst>
              <a:ext uri="{FF2B5EF4-FFF2-40B4-BE49-F238E27FC236}">
                <a16:creationId xmlns:a16="http://schemas.microsoft.com/office/drawing/2014/main" id="{256CD1C2-6B20-C5C5-840E-DE6FF6124AB7}"/>
              </a:ext>
            </a:extLst>
          </p:cNvPr>
          <p:cNvSpPr>
            <a:spLocks noGrp="1"/>
          </p:cNvSpPr>
          <p:nvPr>
            <p:ph type="body" sz="quarter" idx="33" hasCustomPrompt="1"/>
          </p:nvPr>
        </p:nvSpPr>
        <p:spPr>
          <a:xfrm>
            <a:off x="7626019" y="4131951"/>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31" name="Text placeholder 5">
            <a:extLst>
              <a:ext uri="{FF2B5EF4-FFF2-40B4-BE49-F238E27FC236}">
                <a16:creationId xmlns:a16="http://schemas.microsoft.com/office/drawing/2014/main" id="{3E22EB7D-141F-8622-E318-83557006BB3F}"/>
              </a:ext>
            </a:extLst>
          </p:cNvPr>
          <p:cNvSpPr>
            <a:spLocks noGrp="1"/>
          </p:cNvSpPr>
          <p:nvPr>
            <p:ph type="body" sz="quarter" idx="34" hasCustomPrompt="1"/>
          </p:nvPr>
        </p:nvSpPr>
        <p:spPr>
          <a:xfrm>
            <a:off x="7626019" y="4691809"/>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32" name="Picture placeholder 5" descr="Photograph of First and Last name &#10;(person the slide is referencing)">
            <a:extLst>
              <a:ext uri="{FF2B5EF4-FFF2-40B4-BE49-F238E27FC236}">
                <a16:creationId xmlns:a16="http://schemas.microsoft.com/office/drawing/2014/main" id="{6CEF03F1-0AA3-145F-5F72-810EF2E8D1E5}"/>
              </a:ext>
            </a:extLst>
          </p:cNvPr>
          <p:cNvSpPr>
            <a:spLocks noGrp="1" noChangeAspect="1"/>
          </p:cNvSpPr>
          <p:nvPr>
            <p:ph type="pic" sz="quarter" idx="35" hasCustomPrompt="1"/>
          </p:nvPr>
        </p:nvSpPr>
        <p:spPr>
          <a:xfrm>
            <a:off x="10004438"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33" name="Text placeholder 5">
            <a:extLst>
              <a:ext uri="{FF2B5EF4-FFF2-40B4-BE49-F238E27FC236}">
                <a16:creationId xmlns:a16="http://schemas.microsoft.com/office/drawing/2014/main" id="{817F331B-E013-C48B-BA60-1764E06E800E}"/>
              </a:ext>
            </a:extLst>
          </p:cNvPr>
          <p:cNvSpPr>
            <a:spLocks noGrp="1"/>
          </p:cNvSpPr>
          <p:nvPr>
            <p:ph type="body" sz="quarter" idx="36" hasCustomPrompt="1"/>
          </p:nvPr>
        </p:nvSpPr>
        <p:spPr>
          <a:xfrm>
            <a:off x="9912350" y="4129323"/>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34" name="Text placeholder 5">
            <a:extLst>
              <a:ext uri="{FF2B5EF4-FFF2-40B4-BE49-F238E27FC236}">
                <a16:creationId xmlns:a16="http://schemas.microsoft.com/office/drawing/2014/main" id="{9EF7E684-CBA0-4EF8-34E2-C41DF82EE405}"/>
              </a:ext>
            </a:extLst>
          </p:cNvPr>
          <p:cNvSpPr>
            <a:spLocks noGrp="1"/>
          </p:cNvSpPr>
          <p:nvPr>
            <p:ph type="body" sz="quarter" idx="37" hasCustomPrompt="1"/>
          </p:nvPr>
        </p:nvSpPr>
        <p:spPr>
          <a:xfrm>
            <a:off x="9912350" y="4691808"/>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3" name="Footer Placeholder 2">
            <a:extLst>
              <a:ext uri="{FF2B5EF4-FFF2-40B4-BE49-F238E27FC236}">
                <a16:creationId xmlns:a16="http://schemas.microsoft.com/office/drawing/2014/main" id="{FDF5869E-BD7C-9D43-BFC8-40D867949107}"/>
              </a:ext>
              <a:ext uri="{C183D7F6-B498-43B3-948B-1728B52AA6E4}">
                <adec:decorative xmlns:adec="http://schemas.microsoft.com/office/drawing/2017/decorative" val="1"/>
              </a:ext>
            </a:extLst>
          </p:cNvPr>
          <p:cNvSpPr>
            <a:spLocks noGrp="1"/>
          </p:cNvSpPr>
          <p:nvPr userDrawn="1">
            <p:ph type="ftr" sz="quarter" idx="41"/>
          </p:nvPr>
        </p:nvSpPr>
        <p:spPr/>
        <p:txBody>
          <a:bodyPr/>
          <a:lstStyle/>
          <a:p>
            <a:endParaRPr lang="en-US" noProof="0"/>
          </a:p>
        </p:txBody>
      </p:sp>
      <p:sp>
        <p:nvSpPr>
          <p:cNvPr id="8" name="Slide Number Placeholder 7">
            <a:extLst>
              <a:ext uri="{FF2B5EF4-FFF2-40B4-BE49-F238E27FC236}">
                <a16:creationId xmlns:a16="http://schemas.microsoft.com/office/drawing/2014/main" id="{9F0B57B8-E00E-D1C4-E5CE-C896D33966F7}"/>
              </a:ext>
              <a:ext uri="{C183D7F6-B498-43B3-948B-1728B52AA6E4}">
                <adec:decorative xmlns:adec="http://schemas.microsoft.com/office/drawing/2017/decorative" val="1"/>
              </a:ext>
            </a:extLst>
          </p:cNvPr>
          <p:cNvSpPr>
            <a:spLocks noGrp="1"/>
          </p:cNvSpPr>
          <p:nvPr userDrawn="1">
            <p:ph type="sldNum" sz="quarter" idx="40"/>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8215826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Layout 3A">
    <p:spTree>
      <p:nvGrpSpPr>
        <p:cNvPr id="1" name=""/>
        <p:cNvGrpSpPr/>
        <p:nvPr/>
      </p:nvGrpSpPr>
      <p:grpSpPr>
        <a:xfrm>
          <a:off x="0" y="0"/>
          <a:ext cx="0" cy="0"/>
          <a:chOff x="0" y="0"/>
          <a:chExt cx="0" cy="0"/>
        </a:xfrm>
      </p:grpSpPr>
      <p:sp>
        <p:nvSpPr>
          <p:cNvPr id="9" name="Espace réservé du texte 7">
            <a:extLst>
              <a:ext uri="{FF2B5EF4-FFF2-40B4-BE49-F238E27FC236}">
                <a16:creationId xmlns:a16="http://schemas.microsoft.com/office/drawing/2014/main" id="{5CD6B7C3-552A-1644-82F4-B1B9359D14C0}"/>
              </a:ext>
            </a:extLst>
          </p:cNvPr>
          <p:cNvSpPr>
            <a:spLocks noGrp="1"/>
          </p:cNvSpPr>
          <p:nvPr>
            <p:ph type="body" sz="quarter" idx="14" hasCustomPrompt="1"/>
          </p:nvPr>
        </p:nvSpPr>
        <p:spPr>
          <a:xfrm>
            <a:off x="766763" y="4446863"/>
            <a:ext cx="4698710" cy="713401"/>
          </a:xfrm>
          <a:prstGeom prst="rect">
            <a:avLst/>
          </a:prstGeom>
        </p:spPr>
        <p:txBody>
          <a:bodyPr lIns="0" tIns="0" rIns="0" bIns="0"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200" b="0"/>
            </a:lvl1pPr>
          </a:lstStyle>
          <a:p>
            <a:pPr lvl="0"/>
            <a:r>
              <a:rPr lang="en-CA" dirty="0"/>
              <a:t>Name, role</a:t>
            </a:r>
            <a:br>
              <a:rPr lang="en-CA" dirty="0"/>
            </a:br>
            <a:r>
              <a:rPr lang="en-CA" dirty="0"/>
              <a:t>Date</a:t>
            </a:r>
          </a:p>
        </p:txBody>
      </p:sp>
      <p:sp>
        <p:nvSpPr>
          <p:cNvPr id="3" name="Slide Number Placeholder 5">
            <a:extLst>
              <a:ext uri="{FF2B5EF4-FFF2-40B4-BE49-F238E27FC236}">
                <a16:creationId xmlns:a16="http://schemas.microsoft.com/office/drawing/2014/main" id="{0EF06289-C77A-1205-528B-75177C7CC629}"/>
              </a:ext>
            </a:extLst>
          </p:cNvPr>
          <p:cNvSpPr>
            <a:spLocks noGrp="1"/>
          </p:cNvSpPr>
          <p:nvPr>
            <p:ph type="sldNum" sz="quarter" idx="4"/>
          </p:nvPr>
        </p:nvSpPr>
        <p:spPr>
          <a:xfrm>
            <a:off x="11163034" y="6364800"/>
            <a:ext cx="261660" cy="136800"/>
          </a:xfrm>
          <a:prstGeom prst="rect">
            <a:avLst/>
          </a:prstGeom>
        </p:spPr>
        <p:txBody>
          <a:bodyPr wrap="square" lIns="0" tIns="0" rIns="0" bIns="0" anchor="t" anchorCtr="0">
            <a:noAutofit/>
          </a:bodyPr>
          <a:lstStyle>
            <a:lvl1pPr algn="r">
              <a:defRPr lang="en-GB" sz="900" kern="1200" noProof="0" dirty="0" smtClean="0">
                <a:solidFill>
                  <a:schemeClr val="tx1"/>
                </a:solidFill>
                <a:latin typeface="+mn-lt"/>
                <a:ea typeface="+mn-ea"/>
                <a:cs typeface="Arial" pitchFamily="34" charset="0"/>
              </a:defRPr>
            </a:lvl1pPr>
          </a:lstStyle>
          <a:p>
            <a:fld id="{525A3C56-E491-49B2-93F3-63532DF516BC}" type="slidenum">
              <a:rPr lang="en-CA" smtClean="0"/>
              <a:pPr/>
              <a:t>‹#›</a:t>
            </a:fld>
            <a:endParaRPr lang="en-CA"/>
          </a:p>
        </p:txBody>
      </p:sp>
      <p:sp>
        <p:nvSpPr>
          <p:cNvPr id="14" name="Picture Placeholder 13">
            <a:extLst>
              <a:ext uri="{FF2B5EF4-FFF2-40B4-BE49-F238E27FC236}">
                <a16:creationId xmlns:a16="http://schemas.microsoft.com/office/drawing/2014/main" id="{2A89A544-7E3A-55A6-AD44-31A6195AC2A9}"/>
              </a:ext>
            </a:extLst>
          </p:cNvPr>
          <p:cNvSpPr>
            <a:spLocks noGrp="1"/>
          </p:cNvSpPr>
          <p:nvPr>
            <p:ph type="pic" sz="quarter" idx="16"/>
          </p:nvPr>
        </p:nvSpPr>
        <p:spPr>
          <a:xfrm>
            <a:off x="6096000" y="765175"/>
            <a:ext cx="5330712" cy="5331600"/>
          </a:xfrm>
          <a:custGeom>
            <a:avLst/>
            <a:gdLst>
              <a:gd name="connsiteX0" fmla="*/ 0 w 5308600"/>
              <a:gd name="connsiteY0" fmla="*/ 0 h 5295900"/>
              <a:gd name="connsiteX1" fmla="*/ 5308600 w 5308600"/>
              <a:gd name="connsiteY1" fmla="*/ 0 h 5295900"/>
              <a:gd name="connsiteX2" fmla="*/ 5308600 w 5308600"/>
              <a:gd name="connsiteY2" fmla="*/ 5295900 h 5295900"/>
              <a:gd name="connsiteX3" fmla="*/ 1771200 w 5308600"/>
              <a:gd name="connsiteY3" fmla="*/ 5289553 h 5295900"/>
              <a:gd name="connsiteX4" fmla="*/ 1771200 w 5308600"/>
              <a:gd name="connsiteY4" fmla="*/ 3524700 h 5295900"/>
              <a:gd name="connsiteX5" fmla="*/ 0 w 5308600"/>
              <a:gd name="connsiteY5" fmla="*/ 35247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8600" h="5295900">
                <a:moveTo>
                  <a:pt x="0" y="0"/>
                </a:moveTo>
                <a:lnTo>
                  <a:pt x="5308600" y="0"/>
                </a:lnTo>
                <a:lnTo>
                  <a:pt x="5308600" y="5295900"/>
                </a:lnTo>
                <a:lnTo>
                  <a:pt x="1771200" y="5289553"/>
                </a:lnTo>
                <a:lnTo>
                  <a:pt x="1771200" y="3524700"/>
                </a:lnTo>
                <a:lnTo>
                  <a:pt x="0" y="3524700"/>
                </a:lnTo>
                <a:close/>
              </a:path>
            </a:pathLst>
          </a:custGeom>
        </p:spPr>
        <p:txBody>
          <a:bodyPr wrap="square">
            <a:noAutofit/>
          </a:bodyPr>
          <a:lstStyle>
            <a:lvl1pPr marL="0" indent="0">
              <a:buNone/>
              <a:defRPr/>
            </a:lvl1pPr>
          </a:lstStyle>
          <a:p>
            <a:r>
              <a:rPr lang="en-US"/>
              <a:t>Click icon to add picture</a:t>
            </a:r>
            <a:endParaRPr lang="en-GB" dirty="0"/>
          </a:p>
        </p:txBody>
      </p:sp>
      <p:sp>
        <p:nvSpPr>
          <p:cNvPr id="15" name="Rectangle 14">
            <a:extLst>
              <a:ext uri="{FF2B5EF4-FFF2-40B4-BE49-F238E27FC236}">
                <a16:creationId xmlns:a16="http://schemas.microsoft.com/office/drawing/2014/main" id="{48A459BA-C21D-A0F0-4572-D8390AC3AACA}"/>
              </a:ext>
            </a:extLst>
          </p:cNvPr>
          <p:cNvSpPr/>
          <p:nvPr userDrawn="1"/>
        </p:nvSpPr>
        <p:spPr bwMode="gray">
          <a:xfrm>
            <a:off x="562708" y="6193030"/>
            <a:ext cx="11085341" cy="489124"/>
          </a:xfrm>
          <a:prstGeom prst="rect">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en-US" sz="1600" b="1">
              <a:solidFill>
                <a:schemeClr val="bg1"/>
              </a:solidFill>
              <a:cs typeface="Arial" pitchFamily="34" charset="0"/>
            </a:endParaRPr>
          </a:p>
        </p:txBody>
      </p:sp>
      <p:sp>
        <p:nvSpPr>
          <p:cNvPr id="2" name="Title Placeholder 1">
            <a:extLst>
              <a:ext uri="{FF2B5EF4-FFF2-40B4-BE49-F238E27FC236}">
                <a16:creationId xmlns:a16="http://schemas.microsoft.com/office/drawing/2014/main" id="{C1ED5AED-66AE-DFD5-5050-3C30BEB0F3D4}"/>
              </a:ext>
            </a:extLst>
          </p:cNvPr>
          <p:cNvSpPr>
            <a:spLocks noGrp="1"/>
          </p:cNvSpPr>
          <p:nvPr>
            <p:ph type="title" hasCustomPrompt="1"/>
          </p:nvPr>
        </p:nvSpPr>
        <p:spPr>
          <a:xfrm>
            <a:off x="768096" y="1682750"/>
            <a:ext cx="4672584" cy="2503824"/>
          </a:xfrm>
          <a:prstGeom prst="rect">
            <a:avLst/>
          </a:prstGeom>
        </p:spPr>
        <p:txBody>
          <a:bodyPr vert="horz" lIns="0" tIns="0" rIns="0" bIns="0" rtlCol="0" anchor="t" anchorCtr="0">
            <a:noAutofit/>
          </a:bodyPr>
          <a:lstStyle>
            <a:lvl1pPr marL="0" indent="0">
              <a:lnSpc>
                <a:spcPts val="5800"/>
              </a:lnSpc>
              <a:defRPr sz="6000"/>
            </a:lvl1pPr>
          </a:lstStyle>
          <a:p>
            <a:r>
              <a:rPr lang="en-US" noProof="0" dirty="0"/>
              <a:t>Title slide </a:t>
            </a:r>
            <a:br>
              <a:rPr lang="en-US" noProof="0" dirty="0"/>
            </a:br>
            <a:r>
              <a:rPr lang="en-US" noProof="0" dirty="0"/>
              <a:t>Click to add title</a:t>
            </a:r>
          </a:p>
        </p:txBody>
      </p:sp>
      <p:sp>
        <p:nvSpPr>
          <p:cNvPr id="7" name="Freeform 6" descr="CGI cornerstone">
            <a:extLst>
              <a:ext uri="{FF2B5EF4-FFF2-40B4-BE49-F238E27FC236}">
                <a16:creationId xmlns:a16="http://schemas.microsoft.com/office/drawing/2014/main" id="{7364B7F8-26AC-E1A6-E45B-B78313EF672A}"/>
              </a:ext>
              <a:ext uri="{C183D7F6-B498-43B3-948B-1728B52AA6E4}">
                <adec:decorative xmlns:adec="http://schemas.microsoft.com/office/drawing/2017/decorative" val="0"/>
              </a:ext>
            </a:extLst>
          </p:cNvPr>
          <p:cNvSpPr>
            <a:spLocks/>
          </p:cNvSpPr>
          <p:nvPr userDrawn="1"/>
        </p:nvSpPr>
        <p:spPr bwMode="auto">
          <a:xfrm rot="16200000" flipH="1">
            <a:off x="6095999" y="4307225"/>
            <a:ext cx="1785600" cy="1785600"/>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4" name="TextBox 3">
            <a:extLst>
              <a:ext uri="{FF2B5EF4-FFF2-40B4-BE49-F238E27FC236}">
                <a16:creationId xmlns:a16="http://schemas.microsoft.com/office/drawing/2014/main" id="{4E239F0F-0E5E-10AC-4C6F-C9A09A33866A}"/>
              </a:ext>
            </a:extLst>
          </p:cNvPr>
          <p:cNvSpPr txBox="1"/>
          <p:nvPr userDrawn="1"/>
        </p:nvSpPr>
        <p:spPr>
          <a:xfrm>
            <a:off x="1479110" y="765175"/>
            <a:ext cx="3961570" cy="461665"/>
          </a:xfrm>
          <a:prstGeom prst="rect">
            <a:avLst/>
          </a:prstGeom>
          <a:noFill/>
        </p:spPr>
        <p:txBody>
          <a:bodyPr wrap="square">
            <a:spAutoFit/>
          </a:bodyPr>
          <a:lstStyle/>
          <a:p>
            <a:r>
              <a:rPr lang="en-IN" sz="2400" dirty="0"/>
              <a:t>Innovation Tech Community</a:t>
            </a:r>
          </a:p>
        </p:txBody>
      </p:sp>
      <p:pic>
        <p:nvPicPr>
          <p:cNvPr id="11" name="Picture 10" descr="A blue and pink spiral&#10;&#10;AI-generated content may be incorrect.">
            <a:extLst>
              <a:ext uri="{FF2B5EF4-FFF2-40B4-BE49-F238E27FC236}">
                <a16:creationId xmlns:a16="http://schemas.microsoft.com/office/drawing/2014/main" id="{6C3D532E-07E0-F5B5-AC93-B7CE6CD6AC41}"/>
              </a:ext>
            </a:extLst>
          </p:cNvPr>
          <p:cNvPicPr>
            <a:picLocks noChangeAspect="1"/>
          </p:cNvPicPr>
          <p:nvPr userDrawn="1"/>
        </p:nvPicPr>
        <p:blipFill>
          <a:blip r:embed="rId2"/>
          <a:stretch>
            <a:fillRect/>
          </a:stretch>
        </p:blipFill>
        <p:spPr>
          <a:xfrm>
            <a:off x="467493" y="545732"/>
            <a:ext cx="1468909" cy="976749"/>
          </a:xfrm>
          <a:prstGeom prst="rect">
            <a:avLst/>
          </a:prstGeom>
        </p:spPr>
      </p:pic>
      <p:grpSp>
        <p:nvGrpSpPr>
          <p:cNvPr id="13" name="Group 12">
            <a:extLst>
              <a:ext uri="{FF2B5EF4-FFF2-40B4-BE49-F238E27FC236}">
                <a16:creationId xmlns:a16="http://schemas.microsoft.com/office/drawing/2014/main" id="{02E45CDE-845F-3DA0-2369-396CAC5DD643}"/>
              </a:ext>
            </a:extLst>
          </p:cNvPr>
          <p:cNvGrpSpPr>
            <a:grpSpLocks/>
          </p:cNvGrpSpPr>
          <p:nvPr userDrawn="1"/>
        </p:nvGrpSpPr>
        <p:grpSpPr>
          <a:xfrm>
            <a:off x="756666" y="5509360"/>
            <a:ext cx="4672584" cy="595135"/>
            <a:chOff x="766763" y="5538499"/>
            <a:chExt cx="4352178" cy="554327"/>
          </a:xfrm>
        </p:grpSpPr>
        <p:pic>
          <p:nvPicPr>
            <p:cNvPr id="5" name="Picture 4" descr="A red letters on a black background&#10;&#10;Description automatically generated">
              <a:extLst>
                <a:ext uri="{FF2B5EF4-FFF2-40B4-BE49-F238E27FC236}">
                  <a16:creationId xmlns:a16="http://schemas.microsoft.com/office/drawing/2014/main" id="{14FEB827-4727-74D8-6B47-71683362DE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63" y="5538499"/>
              <a:ext cx="1191231" cy="554326"/>
            </a:xfrm>
            <a:prstGeom prst="rect">
              <a:avLst/>
            </a:prstGeom>
          </p:spPr>
        </p:pic>
        <p:pic>
          <p:nvPicPr>
            <p:cNvPr id="6" name="Picture 5" descr="A black and grey logo&#10;&#10;Description automatically generated">
              <a:extLst>
                <a:ext uri="{FF2B5EF4-FFF2-40B4-BE49-F238E27FC236}">
                  <a16:creationId xmlns:a16="http://schemas.microsoft.com/office/drawing/2014/main" id="{821477A0-EEEA-71E9-1018-6827CDC5D5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130" y="5538499"/>
              <a:ext cx="2603811" cy="554327"/>
            </a:xfrm>
            <a:prstGeom prst="rect">
              <a:avLst/>
            </a:prstGeom>
          </p:spPr>
        </p:pic>
        <p:cxnSp>
          <p:nvCxnSpPr>
            <p:cNvPr id="16" name="Straight Connector 15">
              <a:extLst>
                <a:ext uri="{FF2B5EF4-FFF2-40B4-BE49-F238E27FC236}">
                  <a16:creationId xmlns:a16="http://schemas.microsoft.com/office/drawing/2014/main" id="{08541D4B-262E-DC51-EB2B-E75BA8DEF73D}"/>
                </a:ext>
              </a:extLst>
            </p:cNvPr>
            <p:cNvCxnSpPr>
              <a:cxnSpLocks/>
            </p:cNvCxnSpPr>
            <p:nvPr/>
          </p:nvCxnSpPr>
          <p:spPr bwMode="gray">
            <a:xfrm>
              <a:off x="2238375" y="5538499"/>
              <a:ext cx="0" cy="554326"/>
            </a:xfrm>
            <a:prstGeom prst="line">
              <a:avLst/>
            </a:prstGeom>
            <a:ln>
              <a:headEnd/>
              <a:tailEnd/>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002588794"/>
      </p:ext>
    </p:extLst>
  </p:cSld>
  <p:clrMapOvr>
    <a:masterClrMapping/>
  </p:clrMapOvr>
  <p:extLst>
    <p:ext uri="{DCECCB84-F9BA-43D5-87BE-67443E8EF086}">
      <p15:sldGuideLst xmlns:p15="http://schemas.microsoft.com/office/powerpoint/2012/main">
        <p15:guide id="3" pos="7673">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am - 5B">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FCE2C510-3773-D94D-B183-17C419A0D8B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US" noProof="0"/>
              <a:t>Team slide with 5 individuals (layout B) – click to add title</a:t>
            </a:r>
          </a:p>
        </p:txBody>
      </p:sp>
      <p:grpSp>
        <p:nvGrpSpPr>
          <p:cNvPr id="5" name="Group 4">
            <a:extLst>
              <a:ext uri="{FF2B5EF4-FFF2-40B4-BE49-F238E27FC236}">
                <a16:creationId xmlns:a16="http://schemas.microsoft.com/office/drawing/2014/main" id="{BA5BDC27-183E-779E-713B-C6416E61C65C}"/>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6" name="TextBox 5">
              <a:extLst>
                <a:ext uri="{FF2B5EF4-FFF2-40B4-BE49-F238E27FC236}">
                  <a16:creationId xmlns:a16="http://schemas.microsoft.com/office/drawing/2014/main" id="{C0018302-992C-63A3-22D4-6AA1AC8E9D8B}"/>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7" name="TextBox 6">
              <a:extLst>
                <a:ext uri="{FF2B5EF4-FFF2-40B4-BE49-F238E27FC236}">
                  <a16:creationId xmlns:a16="http://schemas.microsoft.com/office/drawing/2014/main" id="{A2662E19-41C8-5C54-2238-4485EAFE8E9F}"/>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16" name="Picture placeholder 5" descr="Photograph of First and Last name &#10;(person the slide is referencing)">
            <a:extLst>
              <a:ext uri="{FF2B5EF4-FFF2-40B4-BE49-F238E27FC236}">
                <a16:creationId xmlns:a16="http://schemas.microsoft.com/office/drawing/2014/main" id="{459C76BA-4EE1-FE31-FB7B-42B8C97B9445}"/>
              </a:ext>
            </a:extLst>
          </p:cNvPr>
          <p:cNvSpPr>
            <a:spLocks noGrp="1" noChangeAspect="1"/>
          </p:cNvSpPr>
          <p:nvPr>
            <p:ph type="pic" sz="quarter" idx="26" hasCustomPrompt="1"/>
          </p:nvPr>
        </p:nvSpPr>
        <p:spPr>
          <a:xfrm>
            <a:off x="858837"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17" name="Text placeholder 5">
            <a:extLst>
              <a:ext uri="{FF2B5EF4-FFF2-40B4-BE49-F238E27FC236}">
                <a16:creationId xmlns:a16="http://schemas.microsoft.com/office/drawing/2014/main" id="{942366CA-3D36-9ADB-9F79-D7ECB36D16E3}"/>
              </a:ext>
            </a:extLst>
          </p:cNvPr>
          <p:cNvSpPr>
            <a:spLocks noGrp="1"/>
          </p:cNvSpPr>
          <p:nvPr>
            <p:ph type="body" sz="quarter" idx="27" hasCustomPrompt="1"/>
          </p:nvPr>
        </p:nvSpPr>
        <p:spPr>
          <a:xfrm>
            <a:off x="767023" y="4128009"/>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18" name="Text placeholder 5">
            <a:extLst>
              <a:ext uri="{FF2B5EF4-FFF2-40B4-BE49-F238E27FC236}">
                <a16:creationId xmlns:a16="http://schemas.microsoft.com/office/drawing/2014/main" id="{18BA7120-8A1D-7DDB-0181-2135C0FE4C14}"/>
              </a:ext>
            </a:extLst>
          </p:cNvPr>
          <p:cNvSpPr>
            <a:spLocks noGrp="1"/>
          </p:cNvSpPr>
          <p:nvPr>
            <p:ph type="body" sz="quarter" idx="28" hasCustomPrompt="1"/>
          </p:nvPr>
        </p:nvSpPr>
        <p:spPr>
          <a:xfrm>
            <a:off x="767023" y="4687466"/>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19" name="Picture placeholder 5" descr="Photograph of First and Last name &#10;(person the slide is referencing)">
            <a:extLst>
              <a:ext uri="{FF2B5EF4-FFF2-40B4-BE49-F238E27FC236}">
                <a16:creationId xmlns:a16="http://schemas.microsoft.com/office/drawing/2014/main" id="{8535FF8A-8144-9AFD-5A3E-6BAE52706799}"/>
              </a:ext>
            </a:extLst>
          </p:cNvPr>
          <p:cNvSpPr>
            <a:spLocks noGrp="1" noChangeAspect="1"/>
          </p:cNvSpPr>
          <p:nvPr>
            <p:ph type="pic" sz="quarter" idx="13" hasCustomPrompt="1"/>
          </p:nvPr>
        </p:nvSpPr>
        <p:spPr>
          <a:xfrm>
            <a:off x="3140500"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21" name="Text placeholder 5">
            <a:extLst>
              <a:ext uri="{FF2B5EF4-FFF2-40B4-BE49-F238E27FC236}">
                <a16:creationId xmlns:a16="http://schemas.microsoft.com/office/drawing/2014/main" id="{D72E923C-701B-A856-A43D-3C2C3954224C}"/>
              </a:ext>
            </a:extLst>
          </p:cNvPr>
          <p:cNvSpPr>
            <a:spLocks noGrp="1"/>
          </p:cNvSpPr>
          <p:nvPr>
            <p:ph type="body" sz="quarter" idx="24" hasCustomPrompt="1"/>
          </p:nvPr>
        </p:nvSpPr>
        <p:spPr>
          <a:xfrm>
            <a:off x="3053355" y="4126695"/>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25" name="Text placeholder 5">
            <a:extLst>
              <a:ext uri="{FF2B5EF4-FFF2-40B4-BE49-F238E27FC236}">
                <a16:creationId xmlns:a16="http://schemas.microsoft.com/office/drawing/2014/main" id="{2D13632A-7BF3-F452-E599-A0A9093A81E7}"/>
              </a:ext>
            </a:extLst>
          </p:cNvPr>
          <p:cNvSpPr>
            <a:spLocks noGrp="1"/>
          </p:cNvSpPr>
          <p:nvPr>
            <p:ph type="body" sz="quarter" idx="25" hasCustomPrompt="1"/>
          </p:nvPr>
        </p:nvSpPr>
        <p:spPr>
          <a:xfrm>
            <a:off x="3053355" y="4686553"/>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26" name="Picture placeholder 5" descr="Photograph of First and Last name &#10;(person the slide is referencing)">
            <a:extLst>
              <a:ext uri="{FF2B5EF4-FFF2-40B4-BE49-F238E27FC236}">
                <a16:creationId xmlns:a16="http://schemas.microsoft.com/office/drawing/2014/main" id="{47018D75-9E00-8DDD-4314-0DA2A1F40C35}"/>
              </a:ext>
            </a:extLst>
          </p:cNvPr>
          <p:cNvSpPr>
            <a:spLocks noGrp="1" noChangeAspect="1"/>
          </p:cNvSpPr>
          <p:nvPr>
            <p:ph type="pic" sz="quarter" idx="29" hasCustomPrompt="1"/>
          </p:nvPr>
        </p:nvSpPr>
        <p:spPr>
          <a:xfrm>
            <a:off x="5436444"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27" name="Text placeholder 5">
            <a:extLst>
              <a:ext uri="{FF2B5EF4-FFF2-40B4-BE49-F238E27FC236}">
                <a16:creationId xmlns:a16="http://schemas.microsoft.com/office/drawing/2014/main" id="{1F2F4D3A-5E40-B8BD-884A-B60404094F1F}"/>
              </a:ext>
            </a:extLst>
          </p:cNvPr>
          <p:cNvSpPr>
            <a:spLocks noGrp="1"/>
          </p:cNvSpPr>
          <p:nvPr>
            <p:ph type="body" sz="quarter" idx="30" hasCustomPrompt="1"/>
          </p:nvPr>
        </p:nvSpPr>
        <p:spPr>
          <a:xfrm>
            <a:off x="5339687" y="4130637"/>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28" name="Text placeholder 5">
            <a:extLst>
              <a:ext uri="{FF2B5EF4-FFF2-40B4-BE49-F238E27FC236}">
                <a16:creationId xmlns:a16="http://schemas.microsoft.com/office/drawing/2014/main" id="{13924404-7B61-56D4-6D8B-43A23757FD5D}"/>
              </a:ext>
            </a:extLst>
          </p:cNvPr>
          <p:cNvSpPr>
            <a:spLocks noGrp="1"/>
          </p:cNvSpPr>
          <p:nvPr>
            <p:ph type="body" sz="quarter" idx="31" hasCustomPrompt="1"/>
          </p:nvPr>
        </p:nvSpPr>
        <p:spPr>
          <a:xfrm>
            <a:off x="5339687" y="4691809"/>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29" name="Picture placeholder 5" descr="Photograph of First and Last name &#10;(person the slide is referencing)">
            <a:extLst>
              <a:ext uri="{FF2B5EF4-FFF2-40B4-BE49-F238E27FC236}">
                <a16:creationId xmlns:a16="http://schemas.microsoft.com/office/drawing/2014/main" id="{0CE555FE-DC6A-EE11-B384-C2EEE2679B96}"/>
              </a:ext>
            </a:extLst>
          </p:cNvPr>
          <p:cNvSpPr>
            <a:spLocks noGrp="1" noChangeAspect="1"/>
          </p:cNvSpPr>
          <p:nvPr>
            <p:ph type="pic" sz="quarter" idx="32" hasCustomPrompt="1"/>
          </p:nvPr>
        </p:nvSpPr>
        <p:spPr>
          <a:xfrm>
            <a:off x="7718107"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dirty="0">
                <a:cs typeface="Arial" pitchFamily="34" charset="0"/>
              </a:defRPr>
            </a:lvl1pPr>
          </a:lstStyle>
          <a:p>
            <a:pPr marL="0" lvl="0" indent="0">
              <a:buNone/>
            </a:pPr>
            <a:r>
              <a:rPr lang="en-US" sz="1200" noProof="0">
                <a:cs typeface="Arial" pitchFamily="34" charset="0"/>
              </a:rPr>
              <a:t>Click icon to add photo</a:t>
            </a:r>
          </a:p>
        </p:txBody>
      </p:sp>
      <p:sp>
        <p:nvSpPr>
          <p:cNvPr id="30" name="Text placeholder 5">
            <a:extLst>
              <a:ext uri="{FF2B5EF4-FFF2-40B4-BE49-F238E27FC236}">
                <a16:creationId xmlns:a16="http://schemas.microsoft.com/office/drawing/2014/main" id="{474467A7-A6D7-2ED3-4F33-966947382A5D}"/>
              </a:ext>
            </a:extLst>
          </p:cNvPr>
          <p:cNvSpPr>
            <a:spLocks noGrp="1"/>
          </p:cNvSpPr>
          <p:nvPr>
            <p:ph type="body" sz="quarter" idx="33" hasCustomPrompt="1"/>
          </p:nvPr>
        </p:nvSpPr>
        <p:spPr>
          <a:xfrm>
            <a:off x="7626019" y="4131951"/>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31" name="Text placeholder 5">
            <a:extLst>
              <a:ext uri="{FF2B5EF4-FFF2-40B4-BE49-F238E27FC236}">
                <a16:creationId xmlns:a16="http://schemas.microsoft.com/office/drawing/2014/main" id="{C2712CF8-AA73-F646-0041-12F445D2375F}"/>
              </a:ext>
            </a:extLst>
          </p:cNvPr>
          <p:cNvSpPr>
            <a:spLocks noGrp="1"/>
          </p:cNvSpPr>
          <p:nvPr>
            <p:ph type="body" sz="quarter" idx="34" hasCustomPrompt="1"/>
          </p:nvPr>
        </p:nvSpPr>
        <p:spPr>
          <a:xfrm>
            <a:off x="7626019" y="4691809"/>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32" name="Picture placeholder 5" descr="Photograph of First and Last name &#10;(person the slide is referencing)">
            <a:extLst>
              <a:ext uri="{FF2B5EF4-FFF2-40B4-BE49-F238E27FC236}">
                <a16:creationId xmlns:a16="http://schemas.microsoft.com/office/drawing/2014/main" id="{6DEBCB5C-5B70-BE28-6329-04FBC2E49E14}"/>
              </a:ext>
            </a:extLst>
          </p:cNvPr>
          <p:cNvSpPr>
            <a:spLocks noGrp="1" noChangeAspect="1"/>
          </p:cNvSpPr>
          <p:nvPr>
            <p:ph type="pic" sz="quarter" idx="35" hasCustomPrompt="1"/>
          </p:nvPr>
        </p:nvSpPr>
        <p:spPr>
          <a:xfrm>
            <a:off x="10004438" y="2313262"/>
            <a:ext cx="1335024" cy="133502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33" name="Text placeholder 5">
            <a:extLst>
              <a:ext uri="{FF2B5EF4-FFF2-40B4-BE49-F238E27FC236}">
                <a16:creationId xmlns:a16="http://schemas.microsoft.com/office/drawing/2014/main" id="{F61EB877-C8BD-7348-FBB9-39A3D55A0D94}"/>
              </a:ext>
            </a:extLst>
          </p:cNvPr>
          <p:cNvSpPr>
            <a:spLocks noGrp="1"/>
          </p:cNvSpPr>
          <p:nvPr>
            <p:ph type="body" sz="quarter" idx="36" hasCustomPrompt="1"/>
          </p:nvPr>
        </p:nvSpPr>
        <p:spPr>
          <a:xfrm>
            <a:off x="9912350" y="4129323"/>
            <a:ext cx="1519200" cy="391552"/>
          </a:xfrm>
          <a:prstGeom prst="rect">
            <a:avLst/>
          </a:prstGeom>
        </p:spPr>
        <p:txBody>
          <a:bodyPr lIns="0" tIns="0" rIns="0" bIns="0" anchor="b">
            <a:noAutofit/>
          </a:bodyPr>
          <a:lstStyle>
            <a:lvl1pPr marL="0" indent="0" algn="ctr">
              <a:lnSpc>
                <a:spcPct val="90000"/>
              </a:lnSpc>
              <a:spcBef>
                <a:spcPts val="0"/>
              </a:spcBef>
              <a:buNone/>
              <a:defRPr sz="1400" b="1">
                <a:solidFill>
                  <a:schemeClr val="tx1"/>
                </a:solidFill>
              </a:defRPr>
            </a:lvl1pPr>
            <a:lvl4pPr marL="1371600" indent="0">
              <a:buNone/>
              <a:defRPr/>
            </a:lvl4pPr>
          </a:lstStyle>
          <a:p>
            <a:pPr lvl="0"/>
            <a:r>
              <a:rPr lang="en-US" noProof="0"/>
              <a:t>First and Last name</a:t>
            </a:r>
          </a:p>
        </p:txBody>
      </p:sp>
      <p:sp>
        <p:nvSpPr>
          <p:cNvPr id="34" name="Text placeholder 5">
            <a:extLst>
              <a:ext uri="{FF2B5EF4-FFF2-40B4-BE49-F238E27FC236}">
                <a16:creationId xmlns:a16="http://schemas.microsoft.com/office/drawing/2014/main" id="{461FB0C1-1871-C6E7-E127-84BAA7E09EA2}"/>
              </a:ext>
            </a:extLst>
          </p:cNvPr>
          <p:cNvSpPr>
            <a:spLocks noGrp="1"/>
          </p:cNvSpPr>
          <p:nvPr>
            <p:ph type="body" sz="quarter" idx="37" hasCustomPrompt="1"/>
          </p:nvPr>
        </p:nvSpPr>
        <p:spPr>
          <a:xfrm>
            <a:off x="9912350" y="4691808"/>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noProof="0"/>
              <a:t>Job title or role</a:t>
            </a:r>
          </a:p>
        </p:txBody>
      </p:sp>
      <p:sp>
        <p:nvSpPr>
          <p:cNvPr id="3" name="Footer Placeholder 2">
            <a:extLst>
              <a:ext uri="{FF2B5EF4-FFF2-40B4-BE49-F238E27FC236}">
                <a16:creationId xmlns:a16="http://schemas.microsoft.com/office/drawing/2014/main" id="{74021031-42F9-7803-07C5-5ED7C6BA1257}"/>
              </a:ext>
              <a:ext uri="{C183D7F6-B498-43B3-948B-1728B52AA6E4}">
                <adec:decorative xmlns:adec="http://schemas.microsoft.com/office/drawing/2017/decorative" val="1"/>
              </a:ext>
            </a:extLst>
          </p:cNvPr>
          <p:cNvSpPr>
            <a:spLocks noGrp="1"/>
          </p:cNvSpPr>
          <p:nvPr userDrawn="1">
            <p:ph type="ftr" sz="quarter" idx="41"/>
          </p:nvPr>
        </p:nvSpPr>
        <p:spPr/>
        <p:txBody>
          <a:bodyPr/>
          <a:lstStyle/>
          <a:p>
            <a:endParaRPr lang="en-US" noProof="0"/>
          </a:p>
        </p:txBody>
      </p:sp>
      <p:sp>
        <p:nvSpPr>
          <p:cNvPr id="8" name="Slide Number Placeholder 7">
            <a:extLst>
              <a:ext uri="{FF2B5EF4-FFF2-40B4-BE49-F238E27FC236}">
                <a16:creationId xmlns:a16="http://schemas.microsoft.com/office/drawing/2014/main" id="{0762E3FF-F3C2-F1FF-39B1-EC3FA1A24015}"/>
              </a:ext>
              <a:ext uri="{C183D7F6-B498-43B3-948B-1728B52AA6E4}">
                <adec:decorative xmlns:adec="http://schemas.microsoft.com/office/drawing/2017/decorative" val="1"/>
              </a:ext>
            </a:extLst>
          </p:cNvPr>
          <p:cNvSpPr>
            <a:spLocks noGrp="1"/>
          </p:cNvSpPr>
          <p:nvPr userDrawn="1">
            <p:ph type="sldNum" sz="quarter" idx="40"/>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60346866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am - 10A">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3DF76B2-8FA9-D54D-9F04-3EBFADE2D42F}"/>
              </a:ext>
            </a:extLst>
          </p:cNvPr>
          <p:cNvSpPr>
            <a:spLocks noGrp="1"/>
          </p:cNvSpPr>
          <p:nvPr>
            <p:ph type="title" hasCustomPrompt="1"/>
          </p:nvPr>
        </p:nvSpPr>
        <p:spPr>
          <a:xfrm>
            <a:off x="765737" y="683246"/>
            <a:ext cx="10676438" cy="531097"/>
          </a:xfrm>
        </p:spPr>
        <p:txBody>
          <a:bodyPr>
            <a:noAutofit/>
          </a:bodyPr>
          <a:lstStyle>
            <a:lvl1pPr marL="0" indent="0">
              <a:defRPr sz="2800">
                <a:solidFill>
                  <a:schemeClr val="tx1"/>
                </a:solidFill>
              </a:defRPr>
            </a:lvl1pPr>
          </a:lstStyle>
          <a:p>
            <a:r>
              <a:rPr lang="en-US" noProof="0"/>
              <a:t>Team slide with 10 individuals (layout A) – click to add title</a:t>
            </a:r>
          </a:p>
        </p:txBody>
      </p:sp>
      <p:grpSp>
        <p:nvGrpSpPr>
          <p:cNvPr id="4" name="Group 3">
            <a:extLst>
              <a:ext uri="{FF2B5EF4-FFF2-40B4-BE49-F238E27FC236}">
                <a16:creationId xmlns:a16="http://schemas.microsoft.com/office/drawing/2014/main" id="{D0F69D0C-6FAF-3370-64ED-BF21B653D5A0}"/>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5" name="TextBox 4">
              <a:extLst>
                <a:ext uri="{FF2B5EF4-FFF2-40B4-BE49-F238E27FC236}">
                  <a16:creationId xmlns:a16="http://schemas.microsoft.com/office/drawing/2014/main" id="{A68AA9B0-634F-E9AD-EFE7-21E29331A5C6}"/>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6" name="TextBox 5">
              <a:extLst>
                <a:ext uri="{FF2B5EF4-FFF2-40B4-BE49-F238E27FC236}">
                  <a16:creationId xmlns:a16="http://schemas.microsoft.com/office/drawing/2014/main" id="{B35C596F-D7B8-B486-5687-8F8C2CB0C22E}"/>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60000">
                  <a:srgbClr val="B91C3A"/>
                </a:gs>
                <a:gs pos="0">
                  <a:srgbClr val="E31937"/>
                </a:gs>
                <a:gs pos="100000">
                  <a:srgbClr val="5236AB"/>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53" name="Picture placeholder 5" descr="Photograph of First and Last name &#10;(person the slide is referencing)">
            <a:extLst>
              <a:ext uri="{FF2B5EF4-FFF2-40B4-BE49-F238E27FC236}">
                <a16:creationId xmlns:a16="http://schemas.microsoft.com/office/drawing/2014/main" id="{1E9DD10C-39C6-009E-EA85-C0A1F1D9BC1E}"/>
              </a:ext>
            </a:extLst>
          </p:cNvPr>
          <p:cNvSpPr>
            <a:spLocks noGrp="1"/>
          </p:cNvSpPr>
          <p:nvPr>
            <p:ph type="pic" sz="quarter" idx="26" hasCustomPrompt="1"/>
          </p:nvPr>
        </p:nvSpPr>
        <p:spPr>
          <a:xfrm>
            <a:off x="85953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56" name="Text placeholder 5">
            <a:extLst>
              <a:ext uri="{FF2B5EF4-FFF2-40B4-BE49-F238E27FC236}">
                <a16:creationId xmlns:a16="http://schemas.microsoft.com/office/drawing/2014/main" id="{A529CFD9-179B-0D57-D81E-98D524898A50}"/>
              </a:ext>
            </a:extLst>
          </p:cNvPr>
          <p:cNvSpPr>
            <a:spLocks noGrp="1"/>
          </p:cNvSpPr>
          <p:nvPr>
            <p:ph type="body" sz="quarter" idx="59" hasCustomPrompt="1"/>
          </p:nvPr>
        </p:nvSpPr>
        <p:spPr>
          <a:xfrm>
            <a:off x="772630"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57" name="Text placeholder 5">
            <a:extLst>
              <a:ext uri="{FF2B5EF4-FFF2-40B4-BE49-F238E27FC236}">
                <a16:creationId xmlns:a16="http://schemas.microsoft.com/office/drawing/2014/main" id="{D9523B55-398D-A183-44BA-D7978CA2094B}"/>
              </a:ext>
            </a:extLst>
          </p:cNvPr>
          <p:cNvSpPr>
            <a:spLocks noGrp="1"/>
          </p:cNvSpPr>
          <p:nvPr>
            <p:ph type="body" sz="quarter" idx="58" hasCustomPrompt="1"/>
          </p:nvPr>
        </p:nvSpPr>
        <p:spPr>
          <a:xfrm>
            <a:off x="772630"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Job title or role</a:t>
            </a:r>
          </a:p>
        </p:txBody>
      </p:sp>
      <p:sp>
        <p:nvSpPr>
          <p:cNvPr id="58" name="Picture placeholder 5" descr="Photograph of First and Last name &#10;(person the slide is referencing)">
            <a:extLst>
              <a:ext uri="{FF2B5EF4-FFF2-40B4-BE49-F238E27FC236}">
                <a16:creationId xmlns:a16="http://schemas.microsoft.com/office/drawing/2014/main" id="{F1F05CC9-60A2-C5F9-614F-CCC20CDAD1AA}"/>
              </a:ext>
            </a:extLst>
          </p:cNvPr>
          <p:cNvSpPr>
            <a:spLocks noGrp="1"/>
          </p:cNvSpPr>
          <p:nvPr>
            <p:ph type="pic" sz="quarter" idx="100" hasCustomPrompt="1"/>
          </p:nvPr>
        </p:nvSpPr>
        <p:spPr>
          <a:xfrm>
            <a:off x="319125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59" name="Text placeholder 5">
            <a:extLst>
              <a:ext uri="{FF2B5EF4-FFF2-40B4-BE49-F238E27FC236}">
                <a16:creationId xmlns:a16="http://schemas.microsoft.com/office/drawing/2014/main" id="{6562AEC7-DC14-9F64-A58F-57889D653895}"/>
              </a:ext>
            </a:extLst>
          </p:cNvPr>
          <p:cNvSpPr>
            <a:spLocks noGrp="1"/>
          </p:cNvSpPr>
          <p:nvPr>
            <p:ph type="body" sz="quarter" idx="65" hasCustomPrompt="1"/>
          </p:nvPr>
        </p:nvSpPr>
        <p:spPr>
          <a:xfrm>
            <a:off x="3096923"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62" name="Text placeholder 5">
            <a:extLst>
              <a:ext uri="{FF2B5EF4-FFF2-40B4-BE49-F238E27FC236}">
                <a16:creationId xmlns:a16="http://schemas.microsoft.com/office/drawing/2014/main" id="{8F3AF9E7-6D1F-FB1D-79D0-018727DEFB0B}"/>
              </a:ext>
            </a:extLst>
          </p:cNvPr>
          <p:cNvSpPr>
            <a:spLocks noGrp="1"/>
          </p:cNvSpPr>
          <p:nvPr>
            <p:ph type="body" sz="quarter" idx="64" hasCustomPrompt="1"/>
          </p:nvPr>
        </p:nvSpPr>
        <p:spPr>
          <a:xfrm>
            <a:off x="3096923"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63" name="Picture placeholder 5" descr="Photograph of First and Last name &#10;(person the slide is referencing)">
            <a:extLst>
              <a:ext uri="{FF2B5EF4-FFF2-40B4-BE49-F238E27FC236}">
                <a16:creationId xmlns:a16="http://schemas.microsoft.com/office/drawing/2014/main" id="{A33BCA58-CD54-BBB9-5EEE-53CEC4688C79}"/>
              </a:ext>
            </a:extLst>
          </p:cNvPr>
          <p:cNvSpPr>
            <a:spLocks noGrp="1"/>
          </p:cNvSpPr>
          <p:nvPr>
            <p:ph type="pic" sz="quarter" idx="101" hasCustomPrompt="1"/>
          </p:nvPr>
        </p:nvSpPr>
        <p:spPr>
          <a:xfrm>
            <a:off x="552297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64" name="Text placeholder 5">
            <a:extLst>
              <a:ext uri="{FF2B5EF4-FFF2-40B4-BE49-F238E27FC236}">
                <a16:creationId xmlns:a16="http://schemas.microsoft.com/office/drawing/2014/main" id="{4E011573-D799-6DA8-5A8F-E217ADA30A1E}"/>
              </a:ext>
            </a:extLst>
          </p:cNvPr>
          <p:cNvSpPr>
            <a:spLocks noGrp="1"/>
          </p:cNvSpPr>
          <p:nvPr>
            <p:ph type="body" sz="quarter" idx="71" hasCustomPrompt="1"/>
          </p:nvPr>
        </p:nvSpPr>
        <p:spPr>
          <a:xfrm>
            <a:off x="5431389"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65" name="Text placeholder 5">
            <a:extLst>
              <a:ext uri="{FF2B5EF4-FFF2-40B4-BE49-F238E27FC236}">
                <a16:creationId xmlns:a16="http://schemas.microsoft.com/office/drawing/2014/main" id="{5C26C960-18FD-1ECA-CB1E-E31538F69627}"/>
              </a:ext>
            </a:extLst>
          </p:cNvPr>
          <p:cNvSpPr>
            <a:spLocks noGrp="1"/>
          </p:cNvSpPr>
          <p:nvPr>
            <p:ph type="body" sz="quarter" idx="70" hasCustomPrompt="1"/>
          </p:nvPr>
        </p:nvSpPr>
        <p:spPr>
          <a:xfrm>
            <a:off x="5431389"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66" name="Picture placeholder 5" descr="Photograph of First and Last name &#10;(person the slide is referencing)">
            <a:extLst>
              <a:ext uri="{FF2B5EF4-FFF2-40B4-BE49-F238E27FC236}">
                <a16:creationId xmlns:a16="http://schemas.microsoft.com/office/drawing/2014/main" id="{89FBC76F-36CF-AE55-8453-B5C3AF130404}"/>
              </a:ext>
            </a:extLst>
          </p:cNvPr>
          <p:cNvSpPr>
            <a:spLocks noGrp="1"/>
          </p:cNvSpPr>
          <p:nvPr>
            <p:ph type="pic" sz="quarter" idx="102" hasCustomPrompt="1"/>
          </p:nvPr>
        </p:nvSpPr>
        <p:spPr>
          <a:xfrm>
            <a:off x="785469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69" name="Text placeholder 5">
            <a:extLst>
              <a:ext uri="{FF2B5EF4-FFF2-40B4-BE49-F238E27FC236}">
                <a16:creationId xmlns:a16="http://schemas.microsoft.com/office/drawing/2014/main" id="{7EBFF4F6-8FCF-9D24-59BF-878667B36CFF}"/>
              </a:ext>
            </a:extLst>
          </p:cNvPr>
          <p:cNvSpPr>
            <a:spLocks noGrp="1"/>
          </p:cNvSpPr>
          <p:nvPr>
            <p:ph type="body" sz="quarter" idx="77" hasCustomPrompt="1"/>
          </p:nvPr>
        </p:nvSpPr>
        <p:spPr>
          <a:xfrm>
            <a:off x="7765801"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70" name="Text placeholder 5">
            <a:extLst>
              <a:ext uri="{FF2B5EF4-FFF2-40B4-BE49-F238E27FC236}">
                <a16:creationId xmlns:a16="http://schemas.microsoft.com/office/drawing/2014/main" id="{A4E86292-6501-F817-DBF5-84F8B3B5996B}"/>
              </a:ext>
            </a:extLst>
          </p:cNvPr>
          <p:cNvSpPr>
            <a:spLocks noGrp="1"/>
          </p:cNvSpPr>
          <p:nvPr>
            <p:ph type="body" sz="quarter" idx="76" hasCustomPrompt="1"/>
          </p:nvPr>
        </p:nvSpPr>
        <p:spPr>
          <a:xfrm>
            <a:off x="7765801"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71" name="Picture placeholder 5" descr="Photograph of First and Last name &#10;(person the slide is referencing)">
            <a:extLst>
              <a:ext uri="{FF2B5EF4-FFF2-40B4-BE49-F238E27FC236}">
                <a16:creationId xmlns:a16="http://schemas.microsoft.com/office/drawing/2014/main" id="{0F916C77-5AD4-5C11-410B-ECF235BD2B43}"/>
              </a:ext>
            </a:extLst>
          </p:cNvPr>
          <p:cNvSpPr>
            <a:spLocks noGrp="1"/>
          </p:cNvSpPr>
          <p:nvPr>
            <p:ph type="pic" sz="quarter" idx="103" hasCustomPrompt="1"/>
          </p:nvPr>
        </p:nvSpPr>
        <p:spPr>
          <a:xfrm>
            <a:off x="1018641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72" name="Text placeholder 5">
            <a:extLst>
              <a:ext uri="{FF2B5EF4-FFF2-40B4-BE49-F238E27FC236}">
                <a16:creationId xmlns:a16="http://schemas.microsoft.com/office/drawing/2014/main" id="{980AF009-89AC-49AD-DCDA-46B857076804}"/>
              </a:ext>
            </a:extLst>
          </p:cNvPr>
          <p:cNvSpPr>
            <a:spLocks noGrp="1"/>
          </p:cNvSpPr>
          <p:nvPr>
            <p:ph type="body" sz="quarter" idx="83" hasCustomPrompt="1"/>
          </p:nvPr>
        </p:nvSpPr>
        <p:spPr>
          <a:xfrm>
            <a:off x="10093238"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73" name="Text placeholder 5">
            <a:extLst>
              <a:ext uri="{FF2B5EF4-FFF2-40B4-BE49-F238E27FC236}">
                <a16:creationId xmlns:a16="http://schemas.microsoft.com/office/drawing/2014/main" id="{A6DDA18B-1FE0-E0B9-76D4-0CF941CA2EB3}"/>
              </a:ext>
            </a:extLst>
          </p:cNvPr>
          <p:cNvSpPr>
            <a:spLocks noGrp="1"/>
          </p:cNvSpPr>
          <p:nvPr>
            <p:ph type="body" sz="quarter" idx="82" hasCustomPrompt="1"/>
          </p:nvPr>
        </p:nvSpPr>
        <p:spPr>
          <a:xfrm>
            <a:off x="10093238"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74" name="Picture placeholder 5" descr="Photograph of First and Last name &#10;(person the slide is referencing)">
            <a:extLst>
              <a:ext uri="{FF2B5EF4-FFF2-40B4-BE49-F238E27FC236}">
                <a16:creationId xmlns:a16="http://schemas.microsoft.com/office/drawing/2014/main" id="{45A3B18E-47C9-951B-1F34-B129E1383BF2}"/>
              </a:ext>
            </a:extLst>
          </p:cNvPr>
          <p:cNvSpPr>
            <a:spLocks noGrp="1"/>
          </p:cNvSpPr>
          <p:nvPr>
            <p:ph type="pic" sz="quarter" idx="104" hasCustomPrompt="1"/>
          </p:nvPr>
        </p:nvSpPr>
        <p:spPr>
          <a:xfrm>
            <a:off x="85953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75" name="Text placeholder 5">
            <a:extLst>
              <a:ext uri="{FF2B5EF4-FFF2-40B4-BE49-F238E27FC236}">
                <a16:creationId xmlns:a16="http://schemas.microsoft.com/office/drawing/2014/main" id="{7C7D0432-6649-B033-7F99-5828767B1D19}"/>
              </a:ext>
            </a:extLst>
          </p:cNvPr>
          <p:cNvSpPr>
            <a:spLocks noGrp="1"/>
          </p:cNvSpPr>
          <p:nvPr>
            <p:ph type="body" sz="quarter" idx="86" hasCustomPrompt="1"/>
          </p:nvPr>
        </p:nvSpPr>
        <p:spPr>
          <a:xfrm>
            <a:off x="772630"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76" name="Text placeholder 5">
            <a:extLst>
              <a:ext uri="{FF2B5EF4-FFF2-40B4-BE49-F238E27FC236}">
                <a16:creationId xmlns:a16="http://schemas.microsoft.com/office/drawing/2014/main" id="{09E68937-7497-3B1C-8978-5218C6146F2D}"/>
              </a:ext>
            </a:extLst>
          </p:cNvPr>
          <p:cNvSpPr>
            <a:spLocks noGrp="1"/>
          </p:cNvSpPr>
          <p:nvPr>
            <p:ph type="body" sz="quarter" idx="85" hasCustomPrompt="1"/>
          </p:nvPr>
        </p:nvSpPr>
        <p:spPr>
          <a:xfrm>
            <a:off x="772630"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77" name="Picture placeholder 5" descr="Photograph of First and Last name &#10;(person the slide is referencing)">
            <a:extLst>
              <a:ext uri="{FF2B5EF4-FFF2-40B4-BE49-F238E27FC236}">
                <a16:creationId xmlns:a16="http://schemas.microsoft.com/office/drawing/2014/main" id="{DB398322-BDC5-7AD1-81AF-003F8196DB66}"/>
              </a:ext>
            </a:extLst>
          </p:cNvPr>
          <p:cNvSpPr>
            <a:spLocks noGrp="1"/>
          </p:cNvSpPr>
          <p:nvPr>
            <p:ph type="pic" sz="quarter" idx="105" hasCustomPrompt="1"/>
          </p:nvPr>
        </p:nvSpPr>
        <p:spPr>
          <a:xfrm>
            <a:off x="319125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78" name="Text placeholder 5">
            <a:extLst>
              <a:ext uri="{FF2B5EF4-FFF2-40B4-BE49-F238E27FC236}">
                <a16:creationId xmlns:a16="http://schemas.microsoft.com/office/drawing/2014/main" id="{BF345552-43FD-CA3B-CBF3-A60FFDFB5EBF}"/>
              </a:ext>
            </a:extLst>
          </p:cNvPr>
          <p:cNvSpPr>
            <a:spLocks noGrp="1"/>
          </p:cNvSpPr>
          <p:nvPr>
            <p:ph type="body" sz="quarter" idx="89" hasCustomPrompt="1"/>
          </p:nvPr>
        </p:nvSpPr>
        <p:spPr>
          <a:xfrm>
            <a:off x="3096923"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79" name="Text placeholder 5">
            <a:extLst>
              <a:ext uri="{FF2B5EF4-FFF2-40B4-BE49-F238E27FC236}">
                <a16:creationId xmlns:a16="http://schemas.microsoft.com/office/drawing/2014/main" id="{1C65CFED-6C08-2238-F0A9-1217AA0E4C63}"/>
              </a:ext>
            </a:extLst>
          </p:cNvPr>
          <p:cNvSpPr>
            <a:spLocks noGrp="1"/>
          </p:cNvSpPr>
          <p:nvPr>
            <p:ph type="body" sz="quarter" idx="88" hasCustomPrompt="1"/>
          </p:nvPr>
        </p:nvSpPr>
        <p:spPr>
          <a:xfrm>
            <a:off x="3096923"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80" name="Picture placeholder 5" descr="Photograph of First and Last name &#10;(person the slide is referencing)">
            <a:extLst>
              <a:ext uri="{FF2B5EF4-FFF2-40B4-BE49-F238E27FC236}">
                <a16:creationId xmlns:a16="http://schemas.microsoft.com/office/drawing/2014/main" id="{6C7AE4E1-C7D3-A07E-F3B9-F7CFFC65D496}"/>
              </a:ext>
            </a:extLst>
          </p:cNvPr>
          <p:cNvSpPr>
            <a:spLocks noGrp="1"/>
          </p:cNvSpPr>
          <p:nvPr>
            <p:ph type="pic" sz="quarter" idx="106" hasCustomPrompt="1"/>
          </p:nvPr>
        </p:nvSpPr>
        <p:spPr>
          <a:xfrm>
            <a:off x="552297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81" name="Text placeholder 5">
            <a:extLst>
              <a:ext uri="{FF2B5EF4-FFF2-40B4-BE49-F238E27FC236}">
                <a16:creationId xmlns:a16="http://schemas.microsoft.com/office/drawing/2014/main" id="{D813AAFA-8DF6-DA12-A665-D2D4727E1AA9}"/>
              </a:ext>
            </a:extLst>
          </p:cNvPr>
          <p:cNvSpPr>
            <a:spLocks noGrp="1"/>
          </p:cNvSpPr>
          <p:nvPr>
            <p:ph type="body" sz="quarter" idx="92" hasCustomPrompt="1"/>
          </p:nvPr>
        </p:nvSpPr>
        <p:spPr>
          <a:xfrm>
            <a:off x="5431389"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82" name="Text placeholder 5">
            <a:extLst>
              <a:ext uri="{FF2B5EF4-FFF2-40B4-BE49-F238E27FC236}">
                <a16:creationId xmlns:a16="http://schemas.microsoft.com/office/drawing/2014/main" id="{A7DEF59E-319D-9591-63E8-1B800A80D31C}"/>
              </a:ext>
            </a:extLst>
          </p:cNvPr>
          <p:cNvSpPr>
            <a:spLocks noGrp="1"/>
          </p:cNvSpPr>
          <p:nvPr>
            <p:ph type="body" sz="quarter" idx="91" hasCustomPrompt="1"/>
          </p:nvPr>
        </p:nvSpPr>
        <p:spPr>
          <a:xfrm>
            <a:off x="5431389"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83" name="Picture placeholder 5" descr="Photograph of First and Last name &#10;(person the slide is referencing)">
            <a:extLst>
              <a:ext uri="{FF2B5EF4-FFF2-40B4-BE49-F238E27FC236}">
                <a16:creationId xmlns:a16="http://schemas.microsoft.com/office/drawing/2014/main" id="{CA89A590-686C-BEB3-E272-C48BF67718E7}"/>
              </a:ext>
            </a:extLst>
          </p:cNvPr>
          <p:cNvSpPr>
            <a:spLocks noGrp="1"/>
          </p:cNvSpPr>
          <p:nvPr>
            <p:ph type="pic" sz="quarter" idx="107" hasCustomPrompt="1"/>
          </p:nvPr>
        </p:nvSpPr>
        <p:spPr>
          <a:xfrm>
            <a:off x="785469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84" name="Text placeholder 5">
            <a:extLst>
              <a:ext uri="{FF2B5EF4-FFF2-40B4-BE49-F238E27FC236}">
                <a16:creationId xmlns:a16="http://schemas.microsoft.com/office/drawing/2014/main" id="{62E75F92-DCE3-7CAC-54D5-E223958851CE}"/>
              </a:ext>
            </a:extLst>
          </p:cNvPr>
          <p:cNvSpPr>
            <a:spLocks noGrp="1"/>
          </p:cNvSpPr>
          <p:nvPr>
            <p:ph type="body" sz="quarter" idx="95" hasCustomPrompt="1"/>
          </p:nvPr>
        </p:nvSpPr>
        <p:spPr>
          <a:xfrm>
            <a:off x="7765801"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85" name="Text placeholder 5">
            <a:extLst>
              <a:ext uri="{FF2B5EF4-FFF2-40B4-BE49-F238E27FC236}">
                <a16:creationId xmlns:a16="http://schemas.microsoft.com/office/drawing/2014/main" id="{80CDE410-C3B4-49CF-020A-7A4BF252ECD7}"/>
              </a:ext>
            </a:extLst>
          </p:cNvPr>
          <p:cNvSpPr>
            <a:spLocks noGrp="1"/>
          </p:cNvSpPr>
          <p:nvPr>
            <p:ph type="body" sz="quarter" idx="94" hasCustomPrompt="1"/>
          </p:nvPr>
        </p:nvSpPr>
        <p:spPr>
          <a:xfrm>
            <a:off x="7765801"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86" name="Picture placeholder 5" descr="Photograph of First and Last name &#10;(person the slide is referencing)">
            <a:extLst>
              <a:ext uri="{FF2B5EF4-FFF2-40B4-BE49-F238E27FC236}">
                <a16:creationId xmlns:a16="http://schemas.microsoft.com/office/drawing/2014/main" id="{4D5B701E-CF83-43D3-53AE-489AE08B2FFA}"/>
              </a:ext>
            </a:extLst>
          </p:cNvPr>
          <p:cNvSpPr>
            <a:spLocks noGrp="1"/>
          </p:cNvSpPr>
          <p:nvPr>
            <p:ph type="pic" sz="quarter" idx="108" hasCustomPrompt="1"/>
          </p:nvPr>
        </p:nvSpPr>
        <p:spPr>
          <a:xfrm>
            <a:off x="1018641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87" name="Text placeholder 5">
            <a:extLst>
              <a:ext uri="{FF2B5EF4-FFF2-40B4-BE49-F238E27FC236}">
                <a16:creationId xmlns:a16="http://schemas.microsoft.com/office/drawing/2014/main" id="{0A08428B-F243-D913-409A-B863F30EBD28}"/>
              </a:ext>
            </a:extLst>
          </p:cNvPr>
          <p:cNvSpPr>
            <a:spLocks noGrp="1"/>
          </p:cNvSpPr>
          <p:nvPr>
            <p:ph type="body" sz="quarter" idx="98" hasCustomPrompt="1"/>
          </p:nvPr>
        </p:nvSpPr>
        <p:spPr>
          <a:xfrm>
            <a:off x="10093238"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88" name="Text placeholder 5">
            <a:extLst>
              <a:ext uri="{FF2B5EF4-FFF2-40B4-BE49-F238E27FC236}">
                <a16:creationId xmlns:a16="http://schemas.microsoft.com/office/drawing/2014/main" id="{BE699E39-5A18-3E54-C0F2-67BEB0C064EA}"/>
              </a:ext>
            </a:extLst>
          </p:cNvPr>
          <p:cNvSpPr>
            <a:spLocks noGrp="1"/>
          </p:cNvSpPr>
          <p:nvPr>
            <p:ph type="body" sz="quarter" idx="97" hasCustomPrompt="1"/>
          </p:nvPr>
        </p:nvSpPr>
        <p:spPr>
          <a:xfrm>
            <a:off x="10093238"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3" name="Footer Placeholder 2">
            <a:extLst>
              <a:ext uri="{FF2B5EF4-FFF2-40B4-BE49-F238E27FC236}">
                <a16:creationId xmlns:a16="http://schemas.microsoft.com/office/drawing/2014/main" id="{DAAF0419-6770-892C-3061-9D79FF673D37}"/>
              </a:ext>
              <a:ext uri="{C183D7F6-B498-43B3-948B-1728B52AA6E4}">
                <adec:decorative xmlns:adec="http://schemas.microsoft.com/office/drawing/2017/decorative" val="1"/>
              </a:ext>
            </a:extLst>
          </p:cNvPr>
          <p:cNvSpPr>
            <a:spLocks noGrp="1"/>
          </p:cNvSpPr>
          <p:nvPr userDrawn="1">
            <p:ph type="ftr" sz="quarter" idx="112"/>
          </p:nvPr>
        </p:nvSpPr>
        <p:spPr>
          <a:xfrm>
            <a:off x="4038600" y="7052789"/>
            <a:ext cx="4114800" cy="137160"/>
          </a:xfrm>
        </p:spPr>
        <p:txBody>
          <a:bodyPr/>
          <a:lstStyle/>
          <a:p>
            <a:endParaRPr lang="en-US" noProof="0"/>
          </a:p>
        </p:txBody>
      </p:sp>
      <p:sp>
        <p:nvSpPr>
          <p:cNvPr id="13" name="Slide Number Placeholder 12">
            <a:extLst>
              <a:ext uri="{FF2B5EF4-FFF2-40B4-BE49-F238E27FC236}">
                <a16:creationId xmlns:a16="http://schemas.microsoft.com/office/drawing/2014/main" id="{CFC32E26-E2EE-BEA4-9A03-54981F58FE77}"/>
              </a:ext>
              <a:ext uri="{C183D7F6-B498-43B3-948B-1728B52AA6E4}">
                <adec:decorative xmlns:adec="http://schemas.microsoft.com/office/drawing/2017/decorative" val="1"/>
              </a:ext>
            </a:extLst>
          </p:cNvPr>
          <p:cNvSpPr>
            <a:spLocks noGrp="1"/>
          </p:cNvSpPr>
          <p:nvPr userDrawn="1">
            <p:ph type="sldNum" sz="quarter" idx="11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53148986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am - 10B">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3DF76B2-8FA9-D54D-9F04-3EBFADE2D42F}"/>
              </a:ext>
            </a:extLst>
          </p:cNvPr>
          <p:cNvSpPr>
            <a:spLocks noGrp="1"/>
          </p:cNvSpPr>
          <p:nvPr>
            <p:ph type="title" hasCustomPrompt="1"/>
          </p:nvPr>
        </p:nvSpPr>
        <p:spPr>
          <a:xfrm>
            <a:off x="765737" y="683246"/>
            <a:ext cx="10676438" cy="531097"/>
          </a:xfrm>
          <a:noFill/>
        </p:spPr>
        <p:txBody>
          <a:bodyPr>
            <a:noAutofit/>
          </a:bodyPr>
          <a:lstStyle>
            <a:lvl1pPr>
              <a:defRPr sz="2800">
                <a:solidFill>
                  <a:schemeClr val="tx1"/>
                </a:solidFill>
              </a:defRPr>
            </a:lvl1pPr>
          </a:lstStyle>
          <a:p>
            <a:r>
              <a:rPr lang="en-US" noProof="0"/>
              <a:t>Team slide with 10 individuals (layout B) – click to add title</a:t>
            </a:r>
          </a:p>
        </p:txBody>
      </p:sp>
      <p:grpSp>
        <p:nvGrpSpPr>
          <p:cNvPr id="4" name="Group 3">
            <a:extLst>
              <a:ext uri="{FF2B5EF4-FFF2-40B4-BE49-F238E27FC236}">
                <a16:creationId xmlns:a16="http://schemas.microsoft.com/office/drawing/2014/main" id="{34E87E92-08FD-A2A7-FE01-239749BBB24B}"/>
              </a:ext>
              <a:ext uri="{C183D7F6-B498-43B3-948B-1728B52AA6E4}">
                <adec:decorative xmlns:adec="http://schemas.microsoft.com/office/drawing/2017/decorative" val="1"/>
              </a:ext>
            </a:extLst>
          </p:cNvPr>
          <p:cNvGrpSpPr/>
          <p:nvPr userDrawn="1"/>
        </p:nvGrpSpPr>
        <p:grpSpPr>
          <a:xfrm>
            <a:off x="0" y="1417320"/>
            <a:ext cx="12193200" cy="4686324"/>
            <a:chOff x="0" y="1417320"/>
            <a:chExt cx="12193200" cy="4686324"/>
          </a:xfrm>
        </p:grpSpPr>
        <p:sp>
          <p:nvSpPr>
            <p:cNvPr id="5" name="TextBox 4">
              <a:extLst>
                <a:ext uri="{FF2B5EF4-FFF2-40B4-BE49-F238E27FC236}">
                  <a16:creationId xmlns:a16="http://schemas.microsoft.com/office/drawing/2014/main" id="{A7FF2CC3-FE6C-26AE-3D44-9D64095C5886}"/>
                </a:ext>
                <a:ext uri="{C183D7F6-B498-43B3-948B-1728B52AA6E4}">
                  <adec:decorative xmlns:adec="http://schemas.microsoft.com/office/drawing/2017/decorative" val="1"/>
                </a:ext>
              </a:extLst>
            </p:cNvPr>
            <p:cNvSpPr txBox="1"/>
            <p:nvPr userDrawn="1"/>
          </p:nvSpPr>
          <p:spPr>
            <a:xfrm>
              <a:off x="0" y="1525320"/>
              <a:ext cx="12192000" cy="4578324"/>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6" name="TextBox 5">
              <a:extLst>
                <a:ext uri="{FF2B5EF4-FFF2-40B4-BE49-F238E27FC236}">
                  <a16:creationId xmlns:a16="http://schemas.microsoft.com/office/drawing/2014/main" id="{1747A736-F0E2-6BFE-838D-1A61CFF423F1}"/>
                </a:ext>
                <a:ext uri="{C183D7F6-B498-43B3-948B-1728B52AA6E4}">
                  <adec:decorative xmlns:adec="http://schemas.microsoft.com/office/drawing/2017/decorative" val="1"/>
                </a:ext>
              </a:extLst>
            </p:cNvPr>
            <p:cNvSpPr txBox="1"/>
            <p:nvPr userDrawn="1"/>
          </p:nvSpPr>
          <p:spPr>
            <a:xfrm>
              <a:off x="0" y="1417320"/>
              <a:ext cx="12193200" cy="108000"/>
            </a:xfrm>
            <a:prstGeom prst="rect">
              <a:avLst/>
            </a:pr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56" name="Picture placeholder 5" descr="Photograph of First and Last name &#10;(person the slide is referencing)">
            <a:extLst>
              <a:ext uri="{FF2B5EF4-FFF2-40B4-BE49-F238E27FC236}">
                <a16:creationId xmlns:a16="http://schemas.microsoft.com/office/drawing/2014/main" id="{83BC0750-8119-F69A-32AD-9EE149AA78EE}"/>
              </a:ext>
            </a:extLst>
          </p:cNvPr>
          <p:cNvSpPr>
            <a:spLocks noGrp="1" noChangeAspect="1"/>
          </p:cNvSpPr>
          <p:nvPr>
            <p:ph type="pic" sz="quarter" idx="26" hasCustomPrompt="1"/>
          </p:nvPr>
        </p:nvSpPr>
        <p:spPr>
          <a:xfrm>
            <a:off x="85953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57" name="Text placeholder 5">
            <a:extLst>
              <a:ext uri="{FF2B5EF4-FFF2-40B4-BE49-F238E27FC236}">
                <a16:creationId xmlns:a16="http://schemas.microsoft.com/office/drawing/2014/main" id="{7D64D81B-2716-CA70-422F-884E93A2D6F0}"/>
              </a:ext>
            </a:extLst>
          </p:cNvPr>
          <p:cNvSpPr>
            <a:spLocks noGrp="1"/>
          </p:cNvSpPr>
          <p:nvPr>
            <p:ph type="body" sz="quarter" idx="59" hasCustomPrompt="1"/>
          </p:nvPr>
        </p:nvSpPr>
        <p:spPr>
          <a:xfrm>
            <a:off x="772630"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58" name="Text placeholder 5">
            <a:extLst>
              <a:ext uri="{FF2B5EF4-FFF2-40B4-BE49-F238E27FC236}">
                <a16:creationId xmlns:a16="http://schemas.microsoft.com/office/drawing/2014/main" id="{83316E65-6F11-E343-8A89-39DF0398A691}"/>
              </a:ext>
            </a:extLst>
          </p:cNvPr>
          <p:cNvSpPr>
            <a:spLocks noGrp="1"/>
          </p:cNvSpPr>
          <p:nvPr>
            <p:ph type="body" sz="quarter" idx="58" hasCustomPrompt="1"/>
          </p:nvPr>
        </p:nvSpPr>
        <p:spPr>
          <a:xfrm>
            <a:off x="772630"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a:t>Job title or role</a:t>
            </a:r>
          </a:p>
        </p:txBody>
      </p:sp>
      <p:sp>
        <p:nvSpPr>
          <p:cNvPr id="59" name="Picture placeholder 5" descr="Photograph of First and Last name &#10;(person the slide is referencing)">
            <a:extLst>
              <a:ext uri="{FF2B5EF4-FFF2-40B4-BE49-F238E27FC236}">
                <a16:creationId xmlns:a16="http://schemas.microsoft.com/office/drawing/2014/main" id="{B6F6A509-787F-2E55-CE10-3244E9BE76B5}"/>
              </a:ext>
            </a:extLst>
          </p:cNvPr>
          <p:cNvSpPr>
            <a:spLocks noGrp="1" noChangeAspect="1"/>
          </p:cNvSpPr>
          <p:nvPr>
            <p:ph type="pic" sz="quarter" idx="100" hasCustomPrompt="1"/>
          </p:nvPr>
        </p:nvSpPr>
        <p:spPr>
          <a:xfrm>
            <a:off x="319125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62" name="Text placeholder 5">
            <a:extLst>
              <a:ext uri="{FF2B5EF4-FFF2-40B4-BE49-F238E27FC236}">
                <a16:creationId xmlns:a16="http://schemas.microsoft.com/office/drawing/2014/main" id="{CDE753D4-C90A-4ECE-95F2-F8DCF776D741}"/>
              </a:ext>
            </a:extLst>
          </p:cNvPr>
          <p:cNvSpPr>
            <a:spLocks noGrp="1"/>
          </p:cNvSpPr>
          <p:nvPr>
            <p:ph type="body" sz="quarter" idx="65" hasCustomPrompt="1"/>
          </p:nvPr>
        </p:nvSpPr>
        <p:spPr>
          <a:xfrm>
            <a:off x="3096923"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63" name="Text placeholder 5">
            <a:extLst>
              <a:ext uri="{FF2B5EF4-FFF2-40B4-BE49-F238E27FC236}">
                <a16:creationId xmlns:a16="http://schemas.microsoft.com/office/drawing/2014/main" id="{309FF256-83EC-EBC2-6D73-9980D8317DBE}"/>
              </a:ext>
            </a:extLst>
          </p:cNvPr>
          <p:cNvSpPr>
            <a:spLocks noGrp="1"/>
          </p:cNvSpPr>
          <p:nvPr>
            <p:ph type="body" sz="quarter" idx="64" hasCustomPrompt="1"/>
          </p:nvPr>
        </p:nvSpPr>
        <p:spPr>
          <a:xfrm>
            <a:off x="3096923"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64" name="Picture placeholder 5" descr="Photograph of First and Last name &#10;(person the slide is referencing)">
            <a:extLst>
              <a:ext uri="{FF2B5EF4-FFF2-40B4-BE49-F238E27FC236}">
                <a16:creationId xmlns:a16="http://schemas.microsoft.com/office/drawing/2014/main" id="{E2C825AB-350F-ED85-9D83-FE82A247BDDA}"/>
              </a:ext>
            </a:extLst>
          </p:cNvPr>
          <p:cNvSpPr>
            <a:spLocks noGrp="1" noChangeAspect="1"/>
          </p:cNvSpPr>
          <p:nvPr>
            <p:ph type="pic" sz="quarter" idx="101" hasCustomPrompt="1"/>
          </p:nvPr>
        </p:nvSpPr>
        <p:spPr>
          <a:xfrm>
            <a:off x="552297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65" name="Text placeholder 5">
            <a:extLst>
              <a:ext uri="{FF2B5EF4-FFF2-40B4-BE49-F238E27FC236}">
                <a16:creationId xmlns:a16="http://schemas.microsoft.com/office/drawing/2014/main" id="{799BDA78-7627-7B47-F094-FFA2AEAC66F9}"/>
              </a:ext>
            </a:extLst>
          </p:cNvPr>
          <p:cNvSpPr>
            <a:spLocks noGrp="1"/>
          </p:cNvSpPr>
          <p:nvPr>
            <p:ph type="body" sz="quarter" idx="71" hasCustomPrompt="1"/>
          </p:nvPr>
        </p:nvSpPr>
        <p:spPr>
          <a:xfrm>
            <a:off x="5431389"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66" name="Text placeholder 5">
            <a:extLst>
              <a:ext uri="{FF2B5EF4-FFF2-40B4-BE49-F238E27FC236}">
                <a16:creationId xmlns:a16="http://schemas.microsoft.com/office/drawing/2014/main" id="{3AA175F2-EF5E-657C-3C80-8F9327C8550E}"/>
              </a:ext>
            </a:extLst>
          </p:cNvPr>
          <p:cNvSpPr>
            <a:spLocks noGrp="1"/>
          </p:cNvSpPr>
          <p:nvPr>
            <p:ph type="body" sz="quarter" idx="70" hasCustomPrompt="1"/>
          </p:nvPr>
        </p:nvSpPr>
        <p:spPr>
          <a:xfrm>
            <a:off x="5431389"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69" name="Picture placeholder 5" descr="Photograph of First and Last name &#10;(person the slide is referencing)">
            <a:extLst>
              <a:ext uri="{FF2B5EF4-FFF2-40B4-BE49-F238E27FC236}">
                <a16:creationId xmlns:a16="http://schemas.microsoft.com/office/drawing/2014/main" id="{709A6B6C-6509-BBC9-3297-29CACF0BFE14}"/>
              </a:ext>
            </a:extLst>
          </p:cNvPr>
          <p:cNvSpPr>
            <a:spLocks noGrp="1" noChangeAspect="1"/>
          </p:cNvSpPr>
          <p:nvPr>
            <p:ph type="pic" sz="quarter" idx="102" hasCustomPrompt="1"/>
          </p:nvPr>
        </p:nvSpPr>
        <p:spPr>
          <a:xfrm>
            <a:off x="785469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70" name="Text placeholder 5">
            <a:extLst>
              <a:ext uri="{FF2B5EF4-FFF2-40B4-BE49-F238E27FC236}">
                <a16:creationId xmlns:a16="http://schemas.microsoft.com/office/drawing/2014/main" id="{DDD0A537-BA60-B19E-F15B-90DFA13EC599}"/>
              </a:ext>
            </a:extLst>
          </p:cNvPr>
          <p:cNvSpPr>
            <a:spLocks noGrp="1"/>
          </p:cNvSpPr>
          <p:nvPr>
            <p:ph type="body" sz="quarter" idx="77" hasCustomPrompt="1"/>
          </p:nvPr>
        </p:nvSpPr>
        <p:spPr>
          <a:xfrm>
            <a:off x="7765801"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71" name="Text placeholder 5">
            <a:extLst>
              <a:ext uri="{FF2B5EF4-FFF2-40B4-BE49-F238E27FC236}">
                <a16:creationId xmlns:a16="http://schemas.microsoft.com/office/drawing/2014/main" id="{41A4BCD7-DE61-50D8-949D-1BF5C0A8B8B8}"/>
              </a:ext>
            </a:extLst>
          </p:cNvPr>
          <p:cNvSpPr>
            <a:spLocks noGrp="1"/>
          </p:cNvSpPr>
          <p:nvPr>
            <p:ph type="body" sz="quarter" idx="76" hasCustomPrompt="1"/>
          </p:nvPr>
        </p:nvSpPr>
        <p:spPr>
          <a:xfrm>
            <a:off x="7765801"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72" name="Picture placeholder 5" descr="Photograph of First and Last name &#10;(person the slide is referencing)">
            <a:extLst>
              <a:ext uri="{FF2B5EF4-FFF2-40B4-BE49-F238E27FC236}">
                <a16:creationId xmlns:a16="http://schemas.microsoft.com/office/drawing/2014/main" id="{C32EF674-C494-0ECD-E34F-5A97CB292BEC}"/>
              </a:ext>
            </a:extLst>
          </p:cNvPr>
          <p:cNvSpPr>
            <a:spLocks noGrp="1" noChangeAspect="1"/>
          </p:cNvSpPr>
          <p:nvPr>
            <p:ph type="pic" sz="quarter" idx="103" hasCustomPrompt="1"/>
          </p:nvPr>
        </p:nvSpPr>
        <p:spPr>
          <a:xfrm>
            <a:off x="10186416" y="1746504"/>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73" name="Text placeholder 5">
            <a:extLst>
              <a:ext uri="{FF2B5EF4-FFF2-40B4-BE49-F238E27FC236}">
                <a16:creationId xmlns:a16="http://schemas.microsoft.com/office/drawing/2014/main" id="{8363BD52-39BE-1B60-541E-B66D7854DB9D}"/>
              </a:ext>
            </a:extLst>
          </p:cNvPr>
          <p:cNvSpPr>
            <a:spLocks noGrp="1"/>
          </p:cNvSpPr>
          <p:nvPr>
            <p:ph type="body" sz="quarter" idx="83" hasCustomPrompt="1"/>
          </p:nvPr>
        </p:nvSpPr>
        <p:spPr>
          <a:xfrm>
            <a:off x="10093238" y="3073237"/>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74" name="Text placeholder 5">
            <a:extLst>
              <a:ext uri="{FF2B5EF4-FFF2-40B4-BE49-F238E27FC236}">
                <a16:creationId xmlns:a16="http://schemas.microsoft.com/office/drawing/2014/main" id="{07F67F54-1EAE-B7BA-D267-361C9DC86D43}"/>
              </a:ext>
            </a:extLst>
          </p:cNvPr>
          <p:cNvSpPr>
            <a:spLocks noGrp="1"/>
          </p:cNvSpPr>
          <p:nvPr>
            <p:ph type="body" sz="quarter" idx="82" hasCustomPrompt="1"/>
          </p:nvPr>
        </p:nvSpPr>
        <p:spPr>
          <a:xfrm>
            <a:off x="10093238" y="3430899"/>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75" name="Picture placeholder 5" descr="Photograph of First and Last name &#10;(person the slide is referencing)">
            <a:extLst>
              <a:ext uri="{FF2B5EF4-FFF2-40B4-BE49-F238E27FC236}">
                <a16:creationId xmlns:a16="http://schemas.microsoft.com/office/drawing/2014/main" id="{FACCD386-9189-169C-A09C-D21E0F35E7B0}"/>
              </a:ext>
            </a:extLst>
          </p:cNvPr>
          <p:cNvSpPr>
            <a:spLocks noGrp="1" noChangeAspect="1"/>
          </p:cNvSpPr>
          <p:nvPr>
            <p:ph type="pic" sz="quarter" idx="104" hasCustomPrompt="1"/>
          </p:nvPr>
        </p:nvSpPr>
        <p:spPr>
          <a:xfrm>
            <a:off x="85953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76" name="Text placeholder 5">
            <a:extLst>
              <a:ext uri="{FF2B5EF4-FFF2-40B4-BE49-F238E27FC236}">
                <a16:creationId xmlns:a16="http://schemas.microsoft.com/office/drawing/2014/main" id="{80BF2158-1BF0-047B-6140-2448785BF857}"/>
              </a:ext>
            </a:extLst>
          </p:cNvPr>
          <p:cNvSpPr>
            <a:spLocks noGrp="1"/>
          </p:cNvSpPr>
          <p:nvPr>
            <p:ph type="body" sz="quarter" idx="86" hasCustomPrompt="1"/>
          </p:nvPr>
        </p:nvSpPr>
        <p:spPr>
          <a:xfrm>
            <a:off x="772630"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77" name="Text placeholder 5">
            <a:extLst>
              <a:ext uri="{FF2B5EF4-FFF2-40B4-BE49-F238E27FC236}">
                <a16:creationId xmlns:a16="http://schemas.microsoft.com/office/drawing/2014/main" id="{CA9F9A32-DB73-DB6F-8E19-99F72FFF08E1}"/>
              </a:ext>
            </a:extLst>
          </p:cNvPr>
          <p:cNvSpPr>
            <a:spLocks noGrp="1"/>
          </p:cNvSpPr>
          <p:nvPr>
            <p:ph type="body" sz="quarter" idx="85" hasCustomPrompt="1"/>
          </p:nvPr>
        </p:nvSpPr>
        <p:spPr>
          <a:xfrm>
            <a:off x="772630"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78" name="Picture placeholder 5" descr="Photograph of First and Last name &#10;(person the slide is referencing)">
            <a:extLst>
              <a:ext uri="{FF2B5EF4-FFF2-40B4-BE49-F238E27FC236}">
                <a16:creationId xmlns:a16="http://schemas.microsoft.com/office/drawing/2014/main" id="{5B216939-AB12-50E2-F455-BA1313824F2D}"/>
              </a:ext>
            </a:extLst>
          </p:cNvPr>
          <p:cNvSpPr>
            <a:spLocks noGrp="1" noChangeAspect="1"/>
          </p:cNvSpPr>
          <p:nvPr>
            <p:ph type="pic" sz="quarter" idx="105" hasCustomPrompt="1"/>
          </p:nvPr>
        </p:nvSpPr>
        <p:spPr>
          <a:xfrm>
            <a:off x="319125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79" name="Text placeholder 5">
            <a:extLst>
              <a:ext uri="{FF2B5EF4-FFF2-40B4-BE49-F238E27FC236}">
                <a16:creationId xmlns:a16="http://schemas.microsoft.com/office/drawing/2014/main" id="{ECFE43AE-9FE8-8126-BE14-3C4AC556CF64}"/>
              </a:ext>
            </a:extLst>
          </p:cNvPr>
          <p:cNvSpPr>
            <a:spLocks noGrp="1"/>
          </p:cNvSpPr>
          <p:nvPr>
            <p:ph type="body" sz="quarter" idx="89" hasCustomPrompt="1"/>
          </p:nvPr>
        </p:nvSpPr>
        <p:spPr>
          <a:xfrm>
            <a:off x="3096923"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80" name="Text placeholder 5">
            <a:extLst>
              <a:ext uri="{FF2B5EF4-FFF2-40B4-BE49-F238E27FC236}">
                <a16:creationId xmlns:a16="http://schemas.microsoft.com/office/drawing/2014/main" id="{6112D329-2A43-86AB-4F77-A7DA1F5DF1DC}"/>
              </a:ext>
            </a:extLst>
          </p:cNvPr>
          <p:cNvSpPr>
            <a:spLocks noGrp="1"/>
          </p:cNvSpPr>
          <p:nvPr>
            <p:ph type="body" sz="quarter" idx="88" hasCustomPrompt="1"/>
          </p:nvPr>
        </p:nvSpPr>
        <p:spPr>
          <a:xfrm>
            <a:off x="3096923"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81" name="Picture placeholder 5" descr="Photograph of First and Last name &#10;(person the slide is referencing)">
            <a:extLst>
              <a:ext uri="{FF2B5EF4-FFF2-40B4-BE49-F238E27FC236}">
                <a16:creationId xmlns:a16="http://schemas.microsoft.com/office/drawing/2014/main" id="{629949E7-5C9A-5947-5D49-5A69F29D360B}"/>
              </a:ext>
            </a:extLst>
          </p:cNvPr>
          <p:cNvSpPr>
            <a:spLocks noGrp="1" noChangeAspect="1"/>
          </p:cNvSpPr>
          <p:nvPr>
            <p:ph type="pic" sz="quarter" idx="106" hasCustomPrompt="1"/>
          </p:nvPr>
        </p:nvSpPr>
        <p:spPr>
          <a:xfrm>
            <a:off x="552297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82" name="Text placeholder 5">
            <a:extLst>
              <a:ext uri="{FF2B5EF4-FFF2-40B4-BE49-F238E27FC236}">
                <a16:creationId xmlns:a16="http://schemas.microsoft.com/office/drawing/2014/main" id="{88B2AB9D-9838-55FF-9BBB-8F354D7E56D6}"/>
              </a:ext>
            </a:extLst>
          </p:cNvPr>
          <p:cNvSpPr>
            <a:spLocks noGrp="1"/>
          </p:cNvSpPr>
          <p:nvPr>
            <p:ph type="body" sz="quarter" idx="92" hasCustomPrompt="1"/>
          </p:nvPr>
        </p:nvSpPr>
        <p:spPr>
          <a:xfrm>
            <a:off x="5431389"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83" name="Text placeholder 5">
            <a:extLst>
              <a:ext uri="{FF2B5EF4-FFF2-40B4-BE49-F238E27FC236}">
                <a16:creationId xmlns:a16="http://schemas.microsoft.com/office/drawing/2014/main" id="{CCBFB0CF-5CAA-883C-DEAB-43A58245838A}"/>
              </a:ext>
            </a:extLst>
          </p:cNvPr>
          <p:cNvSpPr>
            <a:spLocks noGrp="1"/>
          </p:cNvSpPr>
          <p:nvPr>
            <p:ph type="body" sz="quarter" idx="91" hasCustomPrompt="1"/>
          </p:nvPr>
        </p:nvSpPr>
        <p:spPr>
          <a:xfrm>
            <a:off x="5431389"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84" name="Picture placeholder 5" descr="Photograph of First and Last name &#10;(person the slide is referencing)">
            <a:extLst>
              <a:ext uri="{FF2B5EF4-FFF2-40B4-BE49-F238E27FC236}">
                <a16:creationId xmlns:a16="http://schemas.microsoft.com/office/drawing/2014/main" id="{FEFA65D4-7E4E-7D88-BB93-BDAC6A11EEE6}"/>
              </a:ext>
            </a:extLst>
          </p:cNvPr>
          <p:cNvSpPr>
            <a:spLocks noGrp="1" noChangeAspect="1"/>
          </p:cNvSpPr>
          <p:nvPr>
            <p:ph type="pic" sz="quarter" idx="107" hasCustomPrompt="1"/>
          </p:nvPr>
        </p:nvSpPr>
        <p:spPr>
          <a:xfrm>
            <a:off x="785469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85" name="Text placeholder 5">
            <a:extLst>
              <a:ext uri="{FF2B5EF4-FFF2-40B4-BE49-F238E27FC236}">
                <a16:creationId xmlns:a16="http://schemas.microsoft.com/office/drawing/2014/main" id="{BC089438-BB2E-8CA6-5F91-044332B0A356}"/>
              </a:ext>
            </a:extLst>
          </p:cNvPr>
          <p:cNvSpPr>
            <a:spLocks noGrp="1"/>
          </p:cNvSpPr>
          <p:nvPr>
            <p:ph type="body" sz="quarter" idx="95" hasCustomPrompt="1"/>
          </p:nvPr>
        </p:nvSpPr>
        <p:spPr>
          <a:xfrm>
            <a:off x="7765801"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86" name="Text placeholder 5">
            <a:extLst>
              <a:ext uri="{FF2B5EF4-FFF2-40B4-BE49-F238E27FC236}">
                <a16:creationId xmlns:a16="http://schemas.microsoft.com/office/drawing/2014/main" id="{481736D0-57CE-73C1-380A-473D46F2A639}"/>
              </a:ext>
            </a:extLst>
          </p:cNvPr>
          <p:cNvSpPr>
            <a:spLocks noGrp="1"/>
          </p:cNvSpPr>
          <p:nvPr>
            <p:ph type="body" sz="quarter" idx="94" hasCustomPrompt="1"/>
          </p:nvPr>
        </p:nvSpPr>
        <p:spPr>
          <a:xfrm>
            <a:off x="7765801"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87" name="Picture placeholder 5" descr="Photograph of First and Last name &#10;(person the slide is referencing)">
            <a:extLst>
              <a:ext uri="{FF2B5EF4-FFF2-40B4-BE49-F238E27FC236}">
                <a16:creationId xmlns:a16="http://schemas.microsoft.com/office/drawing/2014/main" id="{13775789-7F49-8FA8-F6BA-4831AA428A52}"/>
              </a:ext>
            </a:extLst>
          </p:cNvPr>
          <p:cNvSpPr>
            <a:spLocks noGrp="1" noChangeAspect="1"/>
          </p:cNvSpPr>
          <p:nvPr>
            <p:ph type="pic" sz="quarter" idx="108" hasCustomPrompt="1"/>
          </p:nvPr>
        </p:nvSpPr>
        <p:spPr>
          <a:xfrm>
            <a:off x="10186416" y="4041648"/>
            <a:ext cx="1152144" cy="1152144"/>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182880" tIns="182880" r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photo</a:t>
            </a:r>
          </a:p>
        </p:txBody>
      </p:sp>
      <p:sp>
        <p:nvSpPr>
          <p:cNvPr id="88" name="Text placeholder 5">
            <a:extLst>
              <a:ext uri="{FF2B5EF4-FFF2-40B4-BE49-F238E27FC236}">
                <a16:creationId xmlns:a16="http://schemas.microsoft.com/office/drawing/2014/main" id="{83014732-9266-51C6-552D-A2A47DF3B20E}"/>
              </a:ext>
            </a:extLst>
          </p:cNvPr>
          <p:cNvSpPr>
            <a:spLocks noGrp="1"/>
          </p:cNvSpPr>
          <p:nvPr>
            <p:ph type="body" sz="quarter" idx="98" hasCustomPrompt="1"/>
          </p:nvPr>
        </p:nvSpPr>
        <p:spPr>
          <a:xfrm>
            <a:off x="10093238" y="5367239"/>
            <a:ext cx="1332000" cy="282839"/>
          </a:xfrm>
          <a:prstGeom prst="rect">
            <a:avLst/>
          </a:prstGeom>
        </p:spPr>
        <p:txBody>
          <a:bodyPr lIns="0" tIns="0" rIns="0" bIns="0" anchor="b">
            <a:noAutofit/>
          </a:bodyPr>
          <a:lstStyle>
            <a:lvl1pPr marL="0" marR="0" indent="-171450" algn="ctr" defTabSz="914400" rtl="0" eaLnBrk="1" fontAlgn="auto" latinLnBrk="0" hangingPunct="1">
              <a:lnSpc>
                <a:spcPct val="9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First and Last name</a:t>
            </a:r>
          </a:p>
        </p:txBody>
      </p:sp>
      <p:sp>
        <p:nvSpPr>
          <p:cNvPr id="89" name="Text placeholder 5">
            <a:extLst>
              <a:ext uri="{FF2B5EF4-FFF2-40B4-BE49-F238E27FC236}">
                <a16:creationId xmlns:a16="http://schemas.microsoft.com/office/drawing/2014/main" id="{BE4A8D1D-0817-36C0-DAE7-2C3EFC726A0F}"/>
              </a:ext>
            </a:extLst>
          </p:cNvPr>
          <p:cNvSpPr>
            <a:spLocks noGrp="1"/>
          </p:cNvSpPr>
          <p:nvPr>
            <p:ph type="body" sz="quarter" idx="97" hasCustomPrompt="1"/>
          </p:nvPr>
        </p:nvSpPr>
        <p:spPr>
          <a:xfrm>
            <a:off x="10093238" y="5724901"/>
            <a:ext cx="1332000" cy="356677"/>
          </a:xfrm>
          <a:prstGeom prst="rect">
            <a:avLst/>
          </a:prstGeom>
        </p:spPr>
        <p:txBody>
          <a:bodyPr lIns="0" tIns="0" rIns="0" bIns="0">
            <a:noAutofit/>
          </a:bodyPr>
          <a:lstStyle>
            <a:lvl1pPr marL="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US" noProof="0"/>
              <a:t>Job title or role</a:t>
            </a:r>
          </a:p>
        </p:txBody>
      </p:sp>
      <p:sp>
        <p:nvSpPr>
          <p:cNvPr id="3" name="Footer Placeholder 2">
            <a:extLst>
              <a:ext uri="{FF2B5EF4-FFF2-40B4-BE49-F238E27FC236}">
                <a16:creationId xmlns:a16="http://schemas.microsoft.com/office/drawing/2014/main" id="{49E803D8-E642-131F-D1F9-D10BBA53C117}"/>
              </a:ext>
              <a:ext uri="{C183D7F6-B498-43B3-948B-1728B52AA6E4}">
                <adec:decorative xmlns:adec="http://schemas.microsoft.com/office/drawing/2017/decorative" val="1"/>
              </a:ext>
            </a:extLst>
          </p:cNvPr>
          <p:cNvSpPr>
            <a:spLocks noGrp="1"/>
          </p:cNvSpPr>
          <p:nvPr userDrawn="1">
            <p:ph type="ftr" sz="quarter" idx="112"/>
          </p:nvPr>
        </p:nvSpPr>
        <p:spPr/>
        <p:txBody>
          <a:bodyPr/>
          <a:lstStyle/>
          <a:p>
            <a:endParaRPr lang="en-US" noProof="0"/>
          </a:p>
        </p:txBody>
      </p:sp>
      <p:sp>
        <p:nvSpPr>
          <p:cNvPr id="13" name="Slide Number Placeholder 12">
            <a:extLst>
              <a:ext uri="{FF2B5EF4-FFF2-40B4-BE49-F238E27FC236}">
                <a16:creationId xmlns:a16="http://schemas.microsoft.com/office/drawing/2014/main" id="{CFC32E26-E2EE-BEA4-9A03-54981F58FE77}"/>
              </a:ext>
              <a:ext uri="{C183D7F6-B498-43B3-948B-1728B52AA6E4}">
                <adec:decorative xmlns:adec="http://schemas.microsoft.com/office/drawing/2017/decorative" val="1"/>
              </a:ext>
            </a:extLst>
          </p:cNvPr>
          <p:cNvSpPr>
            <a:spLocks noGrp="1"/>
          </p:cNvSpPr>
          <p:nvPr userDrawn="1">
            <p:ph type="sldNum" sz="quarter" idx="111"/>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90678102"/>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ad Only 4">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ctr" anchorCtr="0">
            <a:noAutofit/>
          </a:bodyPr>
          <a:lstStyle/>
          <a:p>
            <a:pPr algn="ctr">
              <a:lnSpc>
                <a:spcPct val="90000"/>
              </a:lnSpc>
            </a:pPr>
            <a:r>
              <a:rPr lang="en-US" sz="16200" spc="-30" baseline="0" noProof="0">
                <a:solidFill>
                  <a:schemeClr val="bg1"/>
                </a:solidFill>
              </a:rPr>
              <a:t>Highlight or quote layouts</a:t>
            </a:r>
          </a:p>
        </p:txBody>
      </p:sp>
    </p:spTree>
    <p:extLst>
      <p:ext uri="{BB962C8B-B14F-4D97-AF65-F5344CB8AC3E}">
        <p14:creationId xmlns:p14="http://schemas.microsoft.com/office/powerpoint/2010/main" val="1240932293"/>
      </p:ext>
    </p:extLst>
  </p:cSld>
  <p:clrMapOvr>
    <a:masterClrMapping/>
  </p:clrMapOvr>
  <p:transition/>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ertical split left gradient +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8BCD8CC-5C84-0E47-3D5B-5B4071C6F1EF}"/>
              </a:ext>
            </a:extLst>
          </p:cNvPr>
          <p:cNvSpPr>
            <a:spLocks noGrp="1"/>
          </p:cNvSpPr>
          <p:nvPr userDrawn="1">
            <p:ph type="title" hasCustomPrompt="1"/>
          </p:nvPr>
        </p:nvSpPr>
        <p:spPr>
          <a:xfrm>
            <a:off x="766764" y="640080"/>
            <a:ext cx="3805237" cy="2514600"/>
          </a:xfrm>
          <a:noFill/>
        </p:spPr>
        <p:txBody>
          <a:bodyPr>
            <a:normAutofit/>
          </a:bodyPr>
          <a:lstStyle>
            <a:lvl1pPr>
              <a:defRPr sz="4800">
                <a:solidFill>
                  <a:schemeClr val="bg1"/>
                </a:solidFill>
              </a:defRPr>
            </a:lvl1pPr>
          </a:lstStyle>
          <a:p>
            <a:pPr lvl="0"/>
            <a:r>
              <a:rPr lang="en-US" noProof="0"/>
              <a:t>Click to add slide title</a:t>
            </a:r>
          </a:p>
        </p:txBody>
      </p:sp>
      <p:sp>
        <p:nvSpPr>
          <p:cNvPr id="12" name="Content Placeholder 11">
            <a:extLst>
              <a:ext uri="{FF2B5EF4-FFF2-40B4-BE49-F238E27FC236}">
                <a16:creationId xmlns:a16="http://schemas.microsoft.com/office/drawing/2014/main" id="{4786F2AF-5358-D866-C5C2-387F0EAF5433}"/>
              </a:ext>
            </a:extLst>
          </p:cNvPr>
          <p:cNvSpPr>
            <a:spLocks noGrp="1"/>
          </p:cNvSpPr>
          <p:nvPr>
            <p:ph sz="quarter" idx="22" hasCustomPrompt="1"/>
          </p:nvPr>
        </p:nvSpPr>
        <p:spPr>
          <a:xfrm>
            <a:off x="6096000" y="768096"/>
            <a:ext cx="5324475" cy="5330952"/>
          </a:xfrm>
          <a:prstGeom prst="rect">
            <a:avLst/>
          </a:prstGeom>
        </p:spPr>
        <p:txBody>
          <a:bodyPr>
            <a:normAutofit/>
          </a:bodyPr>
          <a:lstStyle>
            <a:lvl1pPr marL="0" indent="0">
              <a:buNone/>
              <a:defRPr sz="1800"/>
            </a:lvl1pPr>
          </a:lstStyle>
          <a:p>
            <a:pPr lvl="0"/>
            <a:r>
              <a:rPr lang="en-US" noProof="0"/>
              <a:t>Click to add text or select an icon to insert associated content (i.e., table, chart, picture or video). Images and video are available to download from brand.cgi.com.</a:t>
            </a:r>
          </a:p>
        </p:txBody>
      </p:sp>
      <p:sp>
        <p:nvSpPr>
          <p:cNvPr id="2" name="Footer Placeholder 1">
            <a:extLst>
              <a:ext uri="{FF2B5EF4-FFF2-40B4-BE49-F238E27FC236}">
                <a16:creationId xmlns:a16="http://schemas.microsoft.com/office/drawing/2014/main" id="{F9C8AF98-2955-963B-58C0-5FE1B0F82077}"/>
              </a:ext>
              <a:ext uri="{C183D7F6-B498-43B3-948B-1728B52AA6E4}">
                <adec:decorative xmlns:adec="http://schemas.microsoft.com/office/drawing/2017/decorative" val="1"/>
              </a:ext>
            </a:extLst>
          </p:cNvPr>
          <p:cNvSpPr>
            <a:spLocks noGrp="1"/>
          </p:cNvSpPr>
          <p:nvPr>
            <p:ph type="ftr" sz="quarter" idx="26"/>
          </p:nvPr>
        </p:nvSpPr>
        <p:spPr/>
        <p:txBody>
          <a:bodyPr/>
          <a:lstStyle/>
          <a:p>
            <a:endParaRPr lang="en-US" noProof="0"/>
          </a:p>
        </p:txBody>
      </p:sp>
      <p:sp>
        <p:nvSpPr>
          <p:cNvPr id="5" name="Slide Number Placeholder 4">
            <a:extLst>
              <a:ext uri="{FF2B5EF4-FFF2-40B4-BE49-F238E27FC236}">
                <a16:creationId xmlns:a16="http://schemas.microsoft.com/office/drawing/2014/main" id="{4157A084-A0DA-A9C2-4C39-36545455D079}"/>
              </a:ext>
              <a:ext uri="{C183D7F6-B498-43B3-948B-1728B52AA6E4}">
                <adec:decorative xmlns:adec="http://schemas.microsoft.com/office/drawing/2017/decorative" val="1"/>
              </a:ext>
            </a:extLst>
          </p:cNvPr>
          <p:cNvSpPr>
            <a:spLocks noGrp="1"/>
          </p:cNvSpPr>
          <p:nvPr>
            <p:ph type="sldNum" sz="quarter" idx="25"/>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07543969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ertical split left gradient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8BCD8CC-5C84-0E47-3D5B-5B4071C6F1EF}"/>
              </a:ext>
            </a:extLst>
          </p:cNvPr>
          <p:cNvSpPr>
            <a:spLocks noGrp="1"/>
          </p:cNvSpPr>
          <p:nvPr userDrawn="1">
            <p:ph type="title" hasCustomPrompt="1"/>
          </p:nvPr>
        </p:nvSpPr>
        <p:spPr>
          <a:xfrm>
            <a:off x="766764" y="640080"/>
            <a:ext cx="3805237" cy="2514600"/>
          </a:xfrm>
        </p:spPr>
        <p:txBody>
          <a:bodyPr>
            <a:normAutofit/>
          </a:bodyPr>
          <a:lstStyle>
            <a:lvl1pPr>
              <a:defRPr sz="4800">
                <a:solidFill>
                  <a:schemeClr val="bg1"/>
                </a:solidFill>
              </a:defRPr>
            </a:lvl1pPr>
          </a:lstStyle>
          <a:p>
            <a:pPr lvl="0"/>
            <a:r>
              <a:rPr lang="en-US" noProof="0"/>
              <a:t>Click to add slide title</a:t>
            </a:r>
          </a:p>
        </p:txBody>
      </p:sp>
      <p:sp>
        <p:nvSpPr>
          <p:cNvPr id="10" name="Picture Placeholder 7">
            <a:extLst>
              <a:ext uri="{FF2B5EF4-FFF2-40B4-BE49-F238E27FC236}">
                <a16:creationId xmlns:a16="http://schemas.microsoft.com/office/drawing/2014/main" id="{D8902546-0BD5-8512-0E9E-01A120BA7869}"/>
              </a:ext>
            </a:extLst>
          </p:cNvPr>
          <p:cNvSpPr>
            <a:spLocks noGrp="1"/>
          </p:cNvSpPr>
          <p:nvPr>
            <p:ph type="pic" sz="quarter" idx="26" hasCustomPrompt="1"/>
          </p:nvPr>
        </p:nvSpPr>
        <p:spPr>
          <a:xfrm>
            <a:off x="6096000" y="768096"/>
            <a:ext cx="5329238" cy="5321808"/>
          </a:xfrm>
          <a:prstGeom prst="rect">
            <a:avLst/>
          </a:prstGeom>
        </p:spPr>
        <p:txBody>
          <a:bodyPr/>
          <a:lstStyle>
            <a:lvl1pPr marL="0" indent="0">
              <a:buNone/>
              <a:defRPr sz="1800">
                <a:sym typeface="Wingdings" panose="05000000000000000000" pitchFamily="2" charset="2"/>
              </a:defRPr>
            </a:lvl1pPr>
          </a:lstStyle>
          <a:p>
            <a:r>
              <a:rPr lang="en-US" noProof="0"/>
              <a:t>Click icon to add image. Images are available to download from the Brand Source image library  brand.cgi.com</a:t>
            </a:r>
          </a:p>
        </p:txBody>
      </p:sp>
      <p:sp>
        <p:nvSpPr>
          <p:cNvPr id="2" name="Footer Placeholder 1">
            <a:extLst>
              <a:ext uri="{FF2B5EF4-FFF2-40B4-BE49-F238E27FC236}">
                <a16:creationId xmlns:a16="http://schemas.microsoft.com/office/drawing/2014/main" id="{62CD930D-562F-7158-6266-0C7D09523FAD}"/>
              </a:ext>
              <a:ext uri="{C183D7F6-B498-43B3-948B-1728B52AA6E4}">
                <adec:decorative xmlns:adec="http://schemas.microsoft.com/office/drawing/2017/decorative" val="1"/>
              </a:ext>
            </a:extLst>
          </p:cNvPr>
          <p:cNvSpPr>
            <a:spLocks noGrp="1"/>
          </p:cNvSpPr>
          <p:nvPr>
            <p:ph type="ftr" sz="quarter" idx="27"/>
          </p:nvPr>
        </p:nvSpPr>
        <p:spPr/>
        <p:txBody>
          <a:bodyPr/>
          <a:lstStyle/>
          <a:p>
            <a:endParaRPr lang="en-US" noProof="0"/>
          </a:p>
        </p:txBody>
      </p:sp>
      <p:sp>
        <p:nvSpPr>
          <p:cNvPr id="5" name="Slide Number Placeholder 4">
            <a:extLst>
              <a:ext uri="{FF2B5EF4-FFF2-40B4-BE49-F238E27FC236}">
                <a16:creationId xmlns:a16="http://schemas.microsoft.com/office/drawing/2014/main" id="{A949E9E9-878C-1EFF-CBDC-17959F11C0FC}"/>
              </a:ext>
              <a:ext uri="{C183D7F6-B498-43B3-948B-1728B52AA6E4}">
                <adec:decorative xmlns:adec="http://schemas.microsoft.com/office/drawing/2017/decorative" val="1"/>
              </a:ext>
            </a:extLst>
          </p:cNvPr>
          <p:cNvSpPr>
            <a:spLocks noGrp="1"/>
          </p:cNvSpPr>
          <p:nvPr>
            <p:ph type="sldNum" sz="quarter" idx="25"/>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82508871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Vertical split right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2C95-B004-CE97-6850-347B6C83D74E}"/>
              </a:ext>
            </a:extLst>
          </p:cNvPr>
          <p:cNvSpPr>
            <a:spLocks noGrp="1"/>
          </p:cNvSpPr>
          <p:nvPr>
            <p:ph type="title" hasCustomPrompt="1"/>
          </p:nvPr>
        </p:nvSpPr>
        <p:spPr>
          <a:xfrm>
            <a:off x="766763" y="682513"/>
            <a:ext cx="5349134" cy="530352"/>
          </a:xfrm>
        </p:spPr>
        <p:txBody>
          <a:bodyPr/>
          <a:lstStyle>
            <a:lvl1pPr>
              <a:defRPr/>
            </a:lvl1pPr>
          </a:lstStyle>
          <a:p>
            <a:r>
              <a:rPr lang="en-US" noProof="0"/>
              <a:t>Click to add slide title</a:t>
            </a:r>
          </a:p>
        </p:txBody>
      </p:sp>
      <p:sp>
        <p:nvSpPr>
          <p:cNvPr id="8" name="Text Placeholder 2">
            <a:extLst>
              <a:ext uri="{FF2B5EF4-FFF2-40B4-BE49-F238E27FC236}">
                <a16:creationId xmlns:a16="http://schemas.microsoft.com/office/drawing/2014/main" id="{4CB01012-C777-4F42-8ACD-C6368C209107}"/>
              </a:ext>
            </a:extLst>
          </p:cNvPr>
          <p:cNvSpPr>
            <a:spLocks noGrp="1"/>
          </p:cNvSpPr>
          <p:nvPr>
            <p:ph type="body" sz="quarter" idx="20"/>
          </p:nvPr>
        </p:nvSpPr>
        <p:spPr>
          <a:xfrm>
            <a:off x="766764" y="1527175"/>
            <a:ext cx="5343560" cy="4565649"/>
          </a:xfrm>
          <a:prstGeom prst="rect">
            <a:avLst/>
          </a:prstGeom>
        </p:spPr>
        <p:txBody>
          <a:bodyPr lIns="0">
            <a:noAutofit/>
          </a:bodyPr>
          <a:lstStyle>
            <a:lvl1pPr marL="0" indent="0" algn="l">
              <a:spcBef>
                <a:spcPts val="600"/>
              </a:spcBef>
              <a:buNone/>
              <a:defRPr sz="200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p:txBody>
      </p:sp>
      <p:sp>
        <p:nvSpPr>
          <p:cNvPr id="11" name="Textbox title 3"/>
          <p:cNvSpPr>
            <a:spLocks noGrp="1"/>
          </p:cNvSpPr>
          <p:nvPr>
            <p:ph type="subTitle" idx="1" hasCustomPrompt="1"/>
          </p:nvPr>
        </p:nvSpPr>
        <p:spPr>
          <a:xfrm>
            <a:off x="7620799" y="685800"/>
            <a:ext cx="3809206" cy="530352"/>
          </a:xfrm>
          <a:prstGeom prst="rect">
            <a:avLst/>
          </a:prstGeom>
        </p:spPr>
        <p:txBody>
          <a:bodyPr lIns="0" tIns="0" rIns="0" bIns="0" anchor="t" anchorCtr="0">
            <a:noAutofit/>
          </a:bodyPr>
          <a:lstStyle>
            <a:lvl1pPr marL="0" indent="0" algn="l">
              <a:buNone/>
              <a:defRPr sz="2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add heading</a:t>
            </a:r>
          </a:p>
        </p:txBody>
      </p:sp>
      <p:sp>
        <p:nvSpPr>
          <p:cNvPr id="7" name="Text Placeholder 4">
            <a:extLst>
              <a:ext uri="{FF2B5EF4-FFF2-40B4-BE49-F238E27FC236}">
                <a16:creationId xmlns:a16="http://schemas.microsoft.com/office/drawing/2014/main" id="{D41B42D7-AAA3-834F-9B8B-AC9F156380D9}"/>
              </a:ext>
            </a:extLst>
          </p:cNvPr>
          <p:cNvSpPr>
            <a:spLocks noGrp="1"/>
          </p:cNvSpPr>
          <p:nvPr>
            <p:ph type="body" sz="quarter" idx="19"/>
          </p:nvPr>
        </p:nvSpPr>
        <p:spPr bwMode="white">
          <a:xfrm>
            <a:off x="7620000" y="1527175"/>
            <a:ext cx="3805238" cy="4565649"/>
          </a:xfrm>
          <a:prstGeom prst="rect">
            <a:avLst/>
          </a:prstGeom>
        </p:spPr>
        <p:txBody>
          <a:bodyPr lIns="0">
            <a:noAutofit/>
          </a:bodyPr>
          <a:lstStyle>
            <a:lvl1pPr marL="0" indent="0" algn="l">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p:txBody>
      </p:sp>
      <p:sp>
        <p:nvSpPr>
          <p:cNvPr id="3" name="Footer Placeholder 2">
            <a:extLst>
              <a:ext uri="{FF2B5EF4-FFF2-40B4-BE49-F238E27FC236}">
                <a16:creationId xmlns:a16="http://schemas.microsoft.com/office/drawing/2014/main" id="{30639340-9B1C-0A20-7215-29AD885ACC1C}"/>
              </a:ext>
              <a:ext uri="{C183D7F6-B498-43B3-948B-1728B52AA6E4}">
                <adec:decorative xmlns:adec="http://schemas.microsoft.com/office/drawing/2017/decorative" val="1"/>
              </a:ext>
            </a:extLst>
          </p:cNvPr>
          <p:cNvSpPr>
            <a:spLocks noGrp="1"/>
          </p:cNvSpPr>
          <p:nvPr userDrawn="1">
            <p:ph type="ftr" sz="quarter" idx="24"/>
          </p:nvPr>
        </p:nvSpPr>
        <p:spPr/>
        <p:txBody>
          <a:bodyPr/>
          <a:lstStyle/>
          <a:p>
            <a:endParaRPr lang="en-US" noProof="0"/>
          </a:p>
        </p:txBody>
      </p:sp>
      <p:sp>
        <p:nvSpPr>
          <p:cNvPr id="9" name="Slide Number Placeholder 7">
            <a:extLst>
              <a:ext uri="{FF2B5EF4-FFF2-40B4-BE49-F238E27FC236}">
                <a16:creationId xmlns:a16="http://schemas.microsoft.com/office/drawing/2014/main" id="{D6B8EBC4-0CDD-D5F8-B384-BBC3DE200CB1}"/>
              </a:ext>
              <a:ext uri="{C183D7F6-B498-43B3-948B-1728B52AA6E4}">
                <adec:decorative xmlns:adec="http://schemas.microsoft.com/office/drawing/2017/decorative" val="1"/>
              </a:ext>
            </a:extLst>
          </p:cNvPr>
          <p:cNvSpPr>
            <a:spLocks noGrp="1"/>
          </p:cNvSpPr>
          <p:nvPr userDrawn="1">
            <p:ph type="sldNum" sz="quarter" idx="23"/>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66648807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orizontal split top gradient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4EDF-CC0A-47BA-810E-F78AECA13876}"/>
              </a:ext>
            </a:extLst>
          </p:cNvPr>
          <p:cNvSpPr>
            <a:spLocks noGrp="1"/>
          </p:cNvSpPr>
          <p:nvPr>
            <p:ph type="title" hasCustomPrompt="1"/>
          </p:nvPr>
        </p:nvSpPr>
        <p:spPr>
          <a:xfrm>
            <a:off x="766763" y="682513"/>
            <a:ext cx="10658475" cy="1904770"/>
          </a:xfrm>
        </p:spPr>
        <p:txBody>
          <a:bodyPr>
            <a:noAutofit/>
          </a:bodyPr>
          <a:lstStyle>
            <a:lvl1pPr>
              <a:defRPr sz="2800">
                <a:solidFill>
                  <a:schemeClr val="bg1"/>
                </a:solidFill>
              </a:defRPr>
            </a:lvl1pPr>
          </a:lstStyle>
          <a:p>
            <a:r>
              <a:rPr lang="en-US" noProof="0"/>
              <a:t>Click to add slide title or text. Adjust font size as needed.</a:t>
            </a:r>
          </a:p>
        </p:txBody>
      </p:sp>
      <p:sp>
        <p:nvSpPr>
          <p:cNvPr id="6" name="Text Placeholder 7">
            <a:extLst>
              <a:ext uri="{FF2B5EF4-FFF2-40B4-BE49-F238E27FC236}">
                <a16:creationId xmlns:a16="http://schemas.microsoft.com/office/drawing/2014/main" id="{8B55AD79-E89E-F94C-8E6E-47E81BAAFE81}"/>
              </a:ext>
            </a:extLst>
          </p:cNvPr>
          <p:cNvSpPr>
            <a:spLocks noGrp="1"/>
          </p:cNvSpPr>
          <p:nvPr>
            <p:ph type="body" sz="quarter" idx="20" hasCustomPrompt="1"/>
          </p:nvPr>
        </p:nvSpPr>
        <p:spPr>
          <a:xfrm>
            <a:off x="766763" y="3429000"/>
            <a:ext cx="3043237" cy="2663825"/>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Insert text here</a:t>
            </a:r>
          </a:p>
        </p:txBody>
      </p:sp>
      <p:sp>
        <p:nvSpPr>
          <p:cNvPr id="8" name="Text Placeholder 8">
            <a:extLst>
              <a:ext uri="{FF2B5EF4-FFF2-40B4-BE49-F238E27FC236}">
                <a16:creationId xmlns:a16="http://schemas.microsoft.com/office/drawing/2014/main" id="{2BA1CE38-9517-C04D-BD3C-785CE4AAB523}"/>
              </a:ext>
            </a:extLst>
          </p:cNvPr>
          <p:cNvSpPr>
            <a:spLocks noGrp="1"/>
          </p:cNvSpPr>
          <p:nvPr>
            <p:ph type="body" sz="quarter" idx="22" hasCustomPrompt="1"/>
          </p:nvPr>
        </p:nvSpPr>
        <p:spPr>
          <a:xfrm>
            <a:off x="4573588" y="3429000"/>
            <a:ext cx="3044952"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Insert text here</a:t>
            </a:r>
          </a:p>
        </p:txBody>
      </p:sp>
      <p:sp>
        <p:nvSpPr>
          <p:cNvPr id="7" name="Text Placeholder 9">
            <a:extLst>
              <a:ext uri="{FF2B5EF4-FFF2-40B4-BE49-F238E27FC236}">
                <a16:creationId xmlns:a16="http://schemas.microsoft.com/office/drawing/2014/main" id="{490C4A5E-806F-B449-9FC2-674DB43D3774}"/>
              </a:ext>
            </a:extLst>
          </p:cNvPr>
          <p:cNvSpPr>
            <a:spLocks noGrp="1"/>
          </p:cNvSpPr>
          <p:nvPr>
            <p:ph type="body" sz="quarter" idx="21" hasCustomPrompt="1"/>
          </p:nvPr>
        </p:nvSpPr>
        <p:spPr>
          <a:xfrm>
            <a:off x="8382000" y="3429000"/>
            <a:ext cx="3044952"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Insert text here</a:t>
            </a:r>
          </a:p>
        </p:txBody>
      </p:sp>
      <p:sp>
        <p:nvSpPr>
          <p:cNvPr id="3" name="Footer Placeholder 2">
            <a:extLst>
              <a:ext uri="{FF2B5EF4-FFF2-40B4-BE49-F238E27FC236}">
                <a16:creationId xmlns:a16="http://schemas.microsoft.com/office/drawing/2014/main" id="{57F53EBC-FEBD-E00D-C4D7-27BB9D4120F1}"/>
              </a:ext>
              <a:ext uri="{C183D7F6-B498-43B3-948B-1728B52AA6E4}">
                <adec:decorative xmlns:adec="http://schemas.microsoft.com/office/drawing/2017/decorative" val="1"/>
              </a:ext>
            </a:extLst>
          </p:cNvPr>
          <p:cNvSpPr>
            <a:spLocks noGrp="1"/>
          </p:cNvSpPr>
          <p:nvPr>
            <p:ph type="ftr" sz="quarter" idx="26"/>
          </p:nvPr>
        </p:nvSpPr>
        <p:spPr/>
        <p:txBody>
          <a:bodyPr/>
          <a:lstStyle/>
          <a:p>
            <a:endParaRPr lang="en-US" noProof="0"/>
          </a:p>
        </p:txBody>
      </p:sp>
      <p:sp>
        <p:nvSpPr>
          <p:cNvPr id="11" name="Slide Number Placeholder 10">
            <a:extLst>
              <a:ext uri="{FF2B5EF4-FFF2-40B4-BE49-F238E27FC236}">
                <a16:creationId xmlns:a16="http://schemas.microsoft.com/office/drawing/2014/main" id="{EBAAF71B-23CB-7380-DA03-07C63C5EA22C}"/>
              </a:ext>
              <a:ext uri="{C183D7F6-B498-43B3-948B-1728B52AA6E4}">
                <adec:decorative xmlns:adec="http://schemas.microsoft.com/office/drawing/2017/decorative" val="1"/>
              </a:ext>
            </a:extLst>
          </p:cNvPr>
          <p:cNvSpPr>
            <a:spLocks noGrp="1"/>
          </p:cNvSpPr>
          <p:nvPr>
            <p:ph type="sldNum" sz="quarter" idx="25"/>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24360537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quote highlight + cornerstone">
    <p:spTree>
      <p:nvGrpSpPr>
        <p:cNvPr id="1" name=""/>
        <p:cNvGrpSpPr/>
        <p:nvPr/>
      </p:nvGrpSpPr>
      <p:grpSpPr>
        <a:xfrm>
          <a:off x="0" y="0"/>
          <a:ext cx="0" cy="0"/>
          <a:chOff x="0" y="0"/>
          <a:chExt cx="0" cy="0"/>
        </a:xfrm>
      </p:grpSpPr>
      <p:pic>
        <p:nvPicPr>
          <p:cNvPr id="5" name="Picture 4" descr="A white squares on a white background&#10;&#10;Description automatically generated">
            <a:extLst>
              <a:ext uri="{FF2B5EF4-FFF2-40B4-BE49-F238E27FC236}">
                <a16:creationId xmlns:a16="http://schemas.microsoft.com/office/drawing/2014/main" id="{B637CFBE-1BEE-0A28-FB8A-11E7DEC0CE4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1157"/>
          <a:stretch/>
        </p:blipFill>
        <p:spPr>
          <a:xfrm>
            <a:off x="0" y="0"/>
            <a:ext cx="12192000" cy="6092824"/>
          </a:xfrm>
          <a:prstGeom prst="rect">
            <a:avLst/>
          </a:prstGeom>
        </p:spPr>
      </p:pic>
      <p:sp>
        <p:nvSpPr>
          <p:cNvPr id="3" name="Footer Placeholder 2">
            <a:extLst>
              <a:ext uri="{FF2B5EF4-FFF2-40B4-BE49-F238E27FC236}">
                <a16:creationId xmlns:a16="http://schemas.microsoft.com/office/drawing/2014/main" id="{F639CDDF-687C-115B-E703-A2FAB903CC3E}"/>
              </a:ext>
            </a:extLst>
          </p:cNvPr>
          <p:cNvSpPr>
            <a:spLocks noGrp="1"/>
          </p:cNvSpPr>
          <p:nvPr>
            <p:ph type="ftr" sz="quarter" idx="10"/>
          </p:nvPr>
        </p:nvSpPr>
        <p:spPr/>
        <p:txBody>
          <a:bodyPr/>
          <a:lstStyle/>
          <a:p>
            <a:endParaRPr lang="en-US" noProof="0"/>
          </a:p>
        </p:txBody>
      </p:sp>
      <p:sp>
        <p:nvSpPr>
          <p:cNvPr id="4" name="Slide Number Placeholder 3">
            <a:extLst>
              <a:ext uri="{FF2B5EF4-FFF2-40B4-BE49-F238E27FC236}">
                <a16:creationId xmlns:a16="http://schemas.microsoft.com/office/drawing/2014/main" id="{8EA7E9BC-EFC9-B5E1-0268-54235BD02D54}"/>
              </a:ext>
            </a:extLst>
          </p:cNvPr>
          <p:cNvSpPr>
            <a:spLocks noGrp="1"/>
          </p:cNvSpPr>
          <p:nvPr>
            <p:ph type="sldNum" sz="quarter" idx="11"/>
          </p:nvPr>
        </p:nvSpPr>
        <p:spPr/>
        <p:txBody>
          <a:bodyPr/>
          <a:lstStyle/>
          <a:p>
            <a:fld id="{525A3C56-E491-49B2-93F3-63532DF516BC}" type="slidenum">
              <a:rPr lang="en-US" noProof="0" smtClean="0"/>
              <a:pPr/>
              <a:t>‹#›</a:t>
            </a:fld>
            <a:endParaRPr lang="en-US" noProof="0"/>
          </a:p>
        </p:txBody>
      </p:sp>
      <p:sp>
        <p:nvSpPr>
          <p:cNvPr id="7" name="Picture Placeholder 2" descr="Image placeholder. Click icon to add image. Images are available to download from the Brand Source image library.&#10;">
            <a:extLst>
              <a:ext uri="{FF2B5EF4-FFF2-40B4-BE49-F238E27FC236}">
                <a16:creationId xmlns:a16="http://schemas.microsoft.com/office/drawing/2014/main" id="{8E8A4A2E-5ACB-C38C-36BB-BCB8B194D1AC}"/>
              </a:ext>
              <a:ext uri="{C183D7F6-B498-43B3-948B-1728B52AA6E4}">
                <adec:decorative xmlns:adec="http://schemas.microsoft.com/office/drawing/2017/decorative" val="0"/>
              </a:ext>
            </a:extLst>
          </p:cNvPr>
          <p:cNvSpPr>
            <a:spLocks noGrp="1"/>
          </p:cNvSpPr>
          <p:nvPr>
            <p:ph type="pic" sz="quarter" idx="18" hasCustomPrompt="1"/>
          </p:nvPr>
        </p:nvSpPr>
        <p:spPr>
          <a:xfrm>
            <a:off x="6871989" y="765175"/>
            <a:ext cx="4553249" cy="4551892"/>
          </a:xfrm>
          <a:prstGeom prst="rect">
            <a:avLst/>
          </a:prstGeom>
        </p:spPr>
        <p:txBody>
          <a:bodyPr anchor="t" anchorCtr="0">
            <a:noAutofit/>
          </a:bodyPr>
          <a:lstStyle>
            <a:lvl1pPr marL="0" indent="0" algn="l">
              <a:buNone/>
              <a:defRPr sz="1800">
                <a:sym typeface="Wingdings" panose="05000000000000000000" pitchFamily="2" charset="2"/>
              </a:defRPr>
            </a:lvl1pPr>
          </a:lstStyle>
          <a:p>
            <a:r>
              <a:rPr lang="en-US" noProof="0"/>
              <a:t>Click icon to add image. Images are available to download from the Brand Source image library  brand.cgi.com</a:t>
            </a:r>
          </a:p>
        </p:txBody>
      </p:sp>
      <p:sp>
        <p:nvSpPr>
          <p:cNvPr id="9" name="Title Placeholder 1">
            <a:extLst>
              <a:ext uri="{FF2B5EF4-FFF2-40B4-BE49-F238E27FC236}">
                <a16:creationId xmlns:a16="http://schemas.microsoft.com/office/drawing/2014/main" id="{2CE70C7F-7920-A2F9-41BF-F9917AC8A34F}"/>
              </a:ext>
            </a:extLst>
          </p:cNvPr>
          <p:cNvSpPr>
            <a:spLocks noGrp="1"/>
          </p:cNvSpPr>
          <p:nvPr>
            <p:ph type="title" hasCustomPrompt="1"/>
          </p:nvPr>
        </p:nvSpPr>
        <p:spPr>
          <a:xfrm>
            <a:off x="766764" y="765175"/>
            <a:ext cx="4567237" cy="4551892"/>
          </a:xfrm>
          <a:prstGeom prst="rect">
            <a:avLst/>
          </a:prstGeom>
        </p:spPr>
        <p:txBody>
          <a:bodyPr vert="horz" lIns="0" tIns="0" rIns="0" bIns="0" rtlCol="0" anchor="ctr" anchorCtr="0">
            <a:noAutofit/>
          </a:bodyPr>
          <a:lstStyle>
            <a:lvl1pPr>
              <a:defRPr sz="4000">
                <a:solidFill>
                  <a:schemeClr val="tx1"/>
                </a:solidFill>
              </a:defRPr>
            </a:lvl1pPr>
          </a:lstStyle>
          <a:p>
            <a:r>
              <a:rPr lang="en-US" noProof="0"/>
              <a:t>Click to add title</a:t>
            </a:r>
          </a:p>
        </p:txBody>
      </p:sp>
    </p:spTree>
    <p:extLst>
      <p:ext uri="{BB962C8B-B14F-4D97-AF65-F5344CB8AC3E}">
        <p14:creationId xmlns:p14="http://schemas.microsoft.com/office/powerpoint/2010/main" val="288359818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quote highlight + image">
    <p:spTree>
      <p:nvGrpSpPr>
        <p:cNvPr id="1" name=""/>
        <p:cNvGrpSpPr/>
        <p:nvPr/>
      </p:nvGrpSpPr>
      <p:grpSpPr>
        <a:xfrm>
          <a:off x="0" y="0"/>
          <a:ext cx="0" cy="0"/>
          <a:chOff x="0" y="0"/>
          <a:chExt cx="0" cy="0"/>
        </a:xfrm>
      </p:grpSpPr>
      <p:pic>
        <p:nvPicPr>
          <p:cNvPr id="5" name="Picture 4" descr="A white squares on a white background&#10;&#10;Description automatically generated">
            <a:extLst>
              <a:ext uri="{FF2B5EF4-FFF2-40B4-BE49-F238E27FC236}">
                <a16:creationId xmlns:a16="http://schemas.microsoft.com/office/drawing/2014/main" id="{B637CFBE-1BEE-0A28-FB8A-11E7DEC0CE4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1157"/>
          <a:stretch/>
        </p:blipFill>
        <p:spPr>
          <a:xfrm>
            <a:off x="0" y="0"/>
            <a:ext cx="12192000" cy="6092824"/>
          </a:xfrm>
          <a:prstGeom prst="rect">
            <a:avLst/>
          </a:prstGeom>
        </p:spPr>
      </p:pic>
      <p:sp>
        <p:nvSpPr>
          <p:cNvPr id="3" name="Footer Placeholder 2">
            <a:extLst>
              <a:ext uri="{FF2B5EF4-FFF2-40B4-BE49-F238E27FC236}">
                <a16:creationId xmlns:a16="http://schemas.microsoft.com/office/drawing/2014/main" id="{F639CDDF-687C-115B-E703-A2FAB903CC3E}"/>
              </a:ext>
            </a:extLst>
          </p:cNvPr>
          <p:cNvSpPr>
            <a:spLocks noGrp="1"/>
          </p:cNvSpPr>
          <p:nvPr>
            <p:ph type="ftr" sz="quarter" idx="10"/>
          </p:nvPr>
        </p:nvSpPr>
        <p:spPr/>
        <p:txBody>
          <a:bodyPr/>
          <a:lstStyle/>
          <a:p>
            <a:endParaRPr lang="en-US" noProof="0"/>
          </a:p>
        </p:txBody>
      </p:sp>
      <p:sp>
        <p:nvSpPr>
          <p:cNvPr id="4" name="Slide Number Placeholder 3">
            <a:extLst>
              <a:ext uri="{FF2B5EF4-FFF2-40B4-BE49-F238E27FC236}">
                <a16:creationId xmlns:a16="http://schemas.microsoft.com/office/drawing/2014/main" id="{8EA7E9BC-EFC9-B5E1-0268-54235BD02D54}"/>
              </a:ext>
            </a:extLst>
          </p:cNvPr>
          <p:cNvSpPr>
            <a:spLocks noGrp="1"/>
          </p:cNvSpPr>
          <p:nvPr>
            <p:ph type="sldNum" sz="quarter" idx="11"/>
          </p:nvPr>
        </p:nvSpPr>
        <p:spPr/>
        <p:txBody>
          <a:bodyPr/>
          <a:lstStyle/>
          <a:p>
            <a:fld id="{525A3C56-E491-49B2-93F3-63532DF516BC}" type="slidenum">
              <a:rPr lang="en-US" noProof="0" smtClean="0"/>
              <a:pPr/>
              <a:t>‹#›</a:t>
            </a:fld>
            <a:endParaRPr lang="en-US" noProof="0"/>
          </a:p>
        </p:txBody>
      </p:sp>
      <p:sp>
        <p:nvSpPr>
          <p:cNvPr id="7" name="Picture Placeholder 2" descr="Image placeholder. Click icon to add image. Images are available to download from the Brand Source image library.&#10;">
            <a:extLst>
              <a:ext uri="{FF2B5EF4-FFF2-40B4-BE49-F238E27FC236}">
                <a16:creationId xmlns:a16="http://schemas.microsoft.com/office/drawing/2014/main" id="{8E8A4A2E-5ACB-C38C-36BB-BCB8B194D1AC}"/>
              </a:ext>
              <a:ext uri="{C183D7F6-B498-43B3-948B-1728B52AA6E4}">
                <adec:decorative xmlns:adec="http://schemas.microsoft.com/office/drawing/2017/decorative" val="0"/>
              </a:ext>
            </a:extLst>
          </p:cNvPr>
          <p:cNvSpPr>
            <a:spLocks noGrp="1"/>
          </p:cNvSpPr>
          <p:nvPr>
            <p:ph type="pic" sz="quarter" idx="18" hasCustomPrompt="1"/>
          </p:nvPr>
        </p:nvSpPr>
        <p:spPr>
          <a:xfrm>
            <a:off x="6096001" y="-1360"/>
            <a:ext cx="6095999" cy="6094183"/>
          </a:xfrm>
          <a:prstGeom prst="rect">
            <a:avLst/>
          </a:prstGeom>
        </p:spPr>
        <p:txBody>
          <a:bodyPr anchor="t" anchorCtr="0">
            <a:noAutofit/>
          </a:bodyPr>
          <a:lstStyle>
            <a:lvl1pPr marL="0" indent="0" algn="l">
              <a:buNone/>
              <a:defRPr sz="1800">
                <a:sym typeface="Wingdings" panose="05000000000000000000" pitchFamily="2" charset="2"/>
              </a:defRPr>
            </a:lvl1pPr>
          </a:lstStyle>
          <a:p>
            <a:r>
              <a:rPr lang="en-US" noProof="0"/>
              <a:t>Click icon to add image. Images are available to download from the Brand Source image library  brand.cgi.com</a:t>
            </a:r>
          </a:p>
        </p:txBody>
      </p:sp>
      <p:sp>
        <p:nvSpPr>
          <p:cNvPr id="9" name="Title Placeholder 1">
            <a:extLst>
              <a:ext uri="{FF2B5EF4-FFF2-40B4-BE49-F238E27FC236}">
                <a16:creationId xmlns:a16="http://schemas.microsoft.com/office/drawing/2014/main" id="{2CE70C7F-7920-A2F9-41BF-F9917AC8A34F}"/>
              </a:ext>
            </a:extLst>
          </p:cNvPr>
          <p:cNvSpPr>
            <a:spLocks noGrp="1"/>
          </p:cNvSpPr>
          <p:nvPr>
            <p:ph type="title" hasCustomPrompt="1"/>
          </p:nvPr>
        </p:nvSpPr>
        <p:spPr>
          <a:xfrm>
            <a:off x="766764" y="765175"/>
            <a:ext cx="4567237" cy="4561112"/>
          </a:xfrm>
          <a:prstGeom prst="rect">
            <a:avLst/>
          </a:prstGeom>
        </p:spPr>
        <p:txBody>
          <a:bodyPr vert="horz" lIns="0" tIns="0" rIns="0" bIns="0" rtlCol="0" anchor="ctr" anchorCtr="0">
            <a:noAutofit/>
          </a:bodyPr>
          <a:lstStyle>
            <a:lvl1pPr>
              <a:defRPr sz="4000">
                <a:solidFill>
                  <a:schemeClr val="tx1"/>
                </a:solidFill>
              </a:defRPr>
            </a:lvl1pPr>
          </a:lstStyle>
          <a:p>
            <a:r>
              <a:rPr lang="en-US" noProof="0"/>
              <a:t>Click to add title</a:t>
            </a:r>
          </a:p>
        </p:txBody>
      </p:sp>
    </p:spTree>
    <p:extLst>
      <p:ext uri="{BB962C8B-B14F-4D97-AF65-F5344CB8AC3E}">
        <p14:creationId xmlns:p14="http://schemas.microsoft.com/office/powerpoint/2010/main" val="23073616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Layout 3B">
    <p:spTree>
      <p:nvGrpSpPr>
        <p:cNvPr id="1" name=""/>
        <p:cNvGrpSpPr/>
        <p:nvPr/>
      </p:nvGrpSpPr>
      <p:grpSpPr>
        <a:xfrm>
          <a:off x="0" y="0"/>
          <a:ext cx="0" cy="0"/>
          <a:chOff x="0" y="0"/>
          <a:chExt cx="0" cy="0"/>
        </a:xfrm>
      </p:grpSpPr>
      <p:sp>
        <p:nvSpPr>
          <p:cNvPr id="9" name="Espace réservé du texte 7">
            <a:extLst>
              <a:ext uri="{FF2B5EF4-FFF2-40B4-BE49-F238E27FC236}">
                <a16:creationId xmlns:a16="http://schemas.microsoft.com/office/drawing/2014/main" id="{5CD6B7C3-552A-1644-82F4-B1B9359D14C0}"/>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200" b="0"/>
            </a:lvl1pPr>
          </a:lstStyle>
          <a:p>
            <a:pPr lvl="0"/>
            <a:r>
              <a:rPr lang="en-CA"/>
              <a:t>Name, role</a:t>
            </a:r>
            <a:br>
              <a:rPr lang="en-CA"/>
            </a:br>
            <a:r>
              <a:rPr lang="en-CA"/>
              <a:t>Date</a:t>
            </a:r>
          </a:p>
        </p:txBody>
      </p:sp>
      <p:pic>
        <p:nvPicPr>
          <p:cNvPr id="10" name="Image 9">
            <a:extLst>
              <a:ext uri="{FF2B5EF4-FFF2-40B4-BE49-F238E27FC236}">
                <a16:creationId xmlns:a16="http://schemas.microsoft.com/office/drawing/2014/main" id="{F651954F-2676-5244-99E5-686FBF8B3F1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763" y="5372174"/>
            <a:ext cx="1549400" cy="720651"/>
          </a:xfrm>
          <a:prstGeom prst="rect">
            <a:avLst/>
          </a:prstGeom>
        </p:spPr>
      </p:pic>
      <p:sp>
        <p:nvSpPr>
          <p:cNvPr id="3" name="Slide Number Placeholder 5">
            <a:extLst>
              <a:ext uri="{FF2B5EF4-FFF2-40B4-BE49-F238E27FC236}">
                <a16:creationId xmlns:a16="http://schemas.microsoft.com/office/drawing/2014/main" id="{0EF06289-C77A-1205-528B-75177C7CC629}"/>
              </a:ext>
            </a:extLst>
          </p:cNvPr>
          <p:cNvSpPr>
            <a:spLocks noGrp="1"/>
          </p:cNvSpPr>
          <p:nvPr>
            <p:ph type="sldNum" sz="quarter" idx="4"/>
          </p:nvPr>
        </p:nvSpPr>
        <p:spPr>
          <a:xfrm>
            <a:off x="11163034" y="6364800"/>
            <a:ext cx="261660" cy="136800"/>
          </a:xfrm>
          <a:prstGeom prst="rect">
            <a:avLst/>
          </a:prstGeom>
        </p:spPr>
        <p:txBody>
          <a:bodyPr wrap="square" lIns="0" tIns="0" rIns="0" bIns="0" anchor="t" anchorCtr="0">
            <a:noAutofit/>
          </a:bodyPr>
          <a:lstStyle>
            <a:lvl1pPr algn="r">
              <a:defRPr lang="en-GB" sz="900" kern="1200" noProof="0" dirty="0" smtClean="0">
                <a:solidFill>
                  <a:schemeClr val="tx1"/>
                </a:solidFill>
                <a:latin typeface="+mn-lt"/>
                <a:ea typeface="+mn-ea"/>
                <a:cs typeface="Arial" pitchFamily="34" charset="0"/>
              </a:defRPr>
            </a:lvl1pPr>
          </a:lstStyle>
          <a:p>
            <a:fld id="{525A3C56-E491-49B2-93F3-63532DF516BC}" type="slidenum">
              <a:rPr lang="en-CA" smtClean="0"/>
              <a:pPr/>
              <a:t>‹#›</a:t>
            </a:fld>
            <a:endParaRPr lang="en-CA"/>
          </a:p>
        </p:txBody>
      </p:sp>
      <p:sp>
        <p:nvSpPr>
          <p:cNvPr id="14" name="Picture Placeholder 13">
            <a:extLst>
              <a:ext uri="{FF2B5EF4-FFF2-40B4-BE49-F238E27FC236}">
                <a16:creationId xmlns:a16="http://schemas.microsoft.com/office/drawing/2014/main" id="{2A89A544-7E3A-55A6-AD44-31A6195AC2A9}"/>
              </a:ext>
            </a:extLst>
          </p:cNvPr>
          <p:cNvSpPr>
            <a:spLocks noGrp="1"/>
          </p:cNvSpPr>
          <p:nvPr>
            <p:ph type="pic" sz="quarter" idx="16"/>
          </p:nvPr>
        </p:nvSpPr>
        <p:spPr>
          <a:xfrm>
            <a:off x="6096000" y="765175"/>
            <a:ext cx="5330712" cy="5331600"/>
          </a:xfrm>
          <a:custGeom>
            <a:avLst/>
            <a:gdLst>
              <a:gd name="connsiteX0" fmla="*/ 0 w 5308600"/>
              <a:gd name="connsiteY0" fmla="*/ 0 h 5295900"/>
              <a:gd name="connsiteX1" fmla="*/ 5308600 w 5308600"/>
              <a:gd name="connsiteY1" fmla="*/ 0 h 5295900"/>
              <a:gd name="connsiteX2" fmla="*/ 5308600 w 5308600"/>
              <a:gd name="connsiteY2" fmla="*/ 5295900 h 5295900"/>
              <a:gd name="connsiteX3" fmla="*/ 1771200 w 5308600"/>
              <a:gd name="connsiteY3" fmla="*/ 5289553 h 5295900"/>
              <a:gd name="connsiteX4" fmla="*/ 1771200 w 5308600"/>
              <a:gd name="connsiteY4" fmla="*/ 3524700 h 5295900"/>
              <a:gd name="connsiteX5" fmla="*/ 0 w 5308600"/>
              <a:gd name="connsiteY5" fmla="*/ 35247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8600" h="5295900">
                <a:moveTo>
                  <a:pt x="0" y="0"/>
                </a:moveTo>
                <a:lnTo>
                  <a:pt x="5308600" y="0"/>
                </a:lnTo>
                <a:lnTo>
                  <a:pt x="5308600" y="5295900"/>
                </a:lnTo>
                <a:lnTo>
                  <a:pt x="1771200" y="5289553"/>
                </a:lnTo>
                <a:lnTo>
                  <a:pt x="1771200" y="3524700"/>
                </a:lnTo>
                <a:lnTo>
                  <a:pt x="0" y="3524700"/>
                </a:lnTo>
                <a:close/>
              </a:path>
            </a:pathLst>
          </a:custGeom>
        </p:spPr>
        <p:txBody>
          <a:bodyPr wrap="square">
            <a:noAutofit/>
          </a:bodyPr>
          <a:lstStyle>
            <a:lvl1pPr marL="0" indent="0">
              <a:buNone/>
              <a:defRPr/>
            </a:lvl1pPr>
          </a:lstStyle>
          <a:p>
            <a:r>
              <a:rPr lang="en-US"/>
              <a:t>Click icon to add picture</a:t>
            </a:r>
            <a:endParaRPr lang="en-GB" dirty="0"/>
          </a:p>
        </p:txBody>
      </p:sp>
      <p:sp>
        <p:nvSpPr>
          <p:cNvPr id="15" name="Rectangle 14">
            <a:extLst>
              <a:ext uri="{FF2B5EF4-FFF2-40B4-BE49-F238E27FC236}">
                <a16:creationId xmlns:a16="http://schemas.microsoft.com/office/drawing/2014/main" id="{48A459BA-C21D-A0F0-4572-D8390AC3AACA}"/>
              </a:ext>
            </a:extLst>
          </p:cNvPr>
          <p:cNvSpPr/>
          <p:nvPr userDrawn="1"/>
        </p:nvSpPr>
        <p:spPr bwMode="gray">
          <a:xfrm>
            <a:off x="562708" y="6193030"/>
            <a:ext cx="11085341" cy="489124"/>
          </a:xfrm>
          <a:prstGeom prst="rect">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en-US" sz="1600" b="1">
              <a:solidFill>
                <a:schemeClr val="bg1"/>
              </a:solidFill>
              <a:cs typeface="Arial" pitchFamily="34" charset="0"/>
            </a:endParaRPr>
          </a:p>
        </p:txBody>
      </p:sp>
      <p:sp>
        <p:nvSpPr>
          <p:cNvPr id="2" name="Title Placeholder 1">
            <a:extLst>
              <a:ext uri="{FF2B5EF4-FFF2-40B4-BE49-F238E27FC236}">
                <a16:creationId xmlns:a16="http://schemas.microsoft.com/office/drawing/2014/main" id="{C1ED5AED-66AE-DFD5-5050-3C30BEB0F3D4}"/>
              </a:ext>
            </a:extLst>
          </p:cNvPr>
          <p:cNvSpPr>
            <a:spLocks noGrp="1"/>
          </p:cNvSpPr>
          <p:nvPr>
            <p:ph type="title" hasCustomPrompt="1"/>
          </p:nvPr>
        </p:nvSpPr>
        <p:spPr>
          <a:xfrm>
            <a:off x="768096" y="702000"/>
            <a:ext cx="4672584" cy="2907792"/>
          </a:xfrm>
          <a:prstGeom prst="rect">
            <a:avLst/>
          </a:prstGeom>
        </p:spPr>
        <p:txBody>
          <a:bodyPr vert="horz" lIns="0" tIns="0" rIns="0" bIns="0" rtlCol="0" anchor="t" anchorCtr="0">
            <a:noAutofit/>
          </a:bodyPr>
          <a:lstStyle>
            <a:lvl1pPr marL="0" indent="0">
              <a:lnSpc>
                <a:spcPts val="5800"/>
              </a:lnSpc>
              <a:defRPr sz="5400"/>
            </a:lvl1pPr>
          </a:lstStyle>
          <a:p>
            <a:r>
              <a:rPr lang="en-US" noProof="0"/>
              <a:t>Title slide </a:t>
            </a:r>
            <a:br>
              <a:rPr lang="en-US" noProof="0"/>
            </a:br>
            <a:r>
              <a:rPr lang="en-US" noProof="0"/>
              <a:t>Click to add title</a:t>
            </a:r>
          </a:p>
        </p:txBody>
      </p:sp>
      <p:sp>
        <p:nvSpPr>
          <p:cNvPr id="7" name="Freeform 6" descr="CGI cornerstone">
            <a:extLst>
              <a:ext uri="{FF2B5EF4-FFF2-40B4-BE49-F238E27FC236}">
                <a16:creationId xmlns:a16="http://schemas.microsoft.com/office/drawing/2014/main" id="{7364B7F8-26AC-E1A6-E45B-B78313EF672A}"/>
              </a:ext>
              <a:ext uri="{C183D7F6-B498-43B3-948B-1728B52AA6E4}">
                <adec:decorative xmlns:adec="http://schemas.microsoft.com/office/drawing/2017/decorative" val="0"/>
              </a:ext>
            </a:extLst>
          </p:cNvPr>
          <p:cNvSpPr>
            <a:spLocks/>
          </p:cNvSpPr>
          <p:nvPr userDrawn="1"/>
        </p:nvSpPr>
        <p:spPr bwMode="auto">
          <a:xfrm rot="16200000" flipH="1">
            <a:off x="6095999" y="4307225"/>
            <a:ext cx="1785600" cy="1785600"/>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6000">
                <a:srgbClr val="FF6A00"/>
              </a:gs>
              <a:gs pos="33000">
                <a:srgbClr val="E31937"/>
              </a:gs>
              <a:gs pos="0">
                <a:srgbClr val="991F3D"/>
              </a:gs>
              <a:gs pos="100000">
                <a:srgbClr val="FFCDD2"/>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Tree>
    <p:extLst>
      <p:ext uri="{BB962C8B-B14F-4D97-AF65-F5344CB8AC3E}">
        <p14:creationId xmlns:p14="http://schemas.microsoft.com/office/powerpoint/2010/main" val="1495977788"/>
      </p:ext>
    </p:extLst>
  </p:cSld>
  <p:clrMapOvr>
    <a:masterClrMapping/>
  </p:clrMapOvr>
  <p:extLst>
    <p:ext uri="{DCECCB84-F9BA-43D5-87BE-67443E8EF086}">
      <p15:sldGuideLst xmlns:p15="http://schemas.microsoft.com/office/powerpoint/2012/main">
        <p15:guide id="3" pos="7673">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quote gradient highlight + background image">
    <p:spTree>
      <p:nvGrpSpPr>
        <p:cNvPr id="1" name=""/>
        <p:cNvGrpSpPr/>
        <p:nvPr/>
      </p:nvGrpSpPr>
      <p:grpSpPr>
        <a:xfrm>
          <a:off x="0" y="0"/>
          <a:ext cx="0" cy="0"/>
          <a:chOff x="0" y="0"/>
          <a:chExt cx="0" cy="0"/>
        </a:xfrm>
      </p:grpSpPr>
      <p:sp>
        <p:nvSpPr>
          <p:cNvPr id="13" name="Title 10">
            <a:extLst>
              <a:ext uri="{FF2B5EF4-FFF2-40B4-BE49-F238E27FC236}">
                <a16:creationId xmlns:a16="http://schemas.microsoft.com/office/drawing/2014/main" id="{AD9D0227-5B54-05EA-03F4-4051C1E7D18F}"/>
              </a:ext>
            </a:extLst>
          </p:cNvPr>
          <p:cNvSpPr>
            <a:spLocks noGrp="1"/>
          </p:cNvSpPr>
          <p:nvPr>
            <p:ph type="title" hasCustomPrompt="1"/>
          </p:nvPr>
        </p:nvSpPr>
        <p:spPr>
          <a:xfrm>
            <a:off x="2558967" y="2339675"/>
            <a:ext cx="7074061" cy="1412112"/>
          </a:xfrm>
          <a:gradFill>
            <a:gsLst>
              <a:gs pos="55000">
                <a:srgbClr val="A82465"/>
              </a:gs>
              <a:gs pos="0">
                <a:srgbClr val="E31937"/>
              </a:gs>
              <a:gs pos="99000">
                <a:srgbClr val="5236AB"/>
              </a:gs>
            </a:gsLst>
            <a:lin ang="10800000" scaled="0"/>
          </a:gradFill>
        </p:spPr>
        <p:txBody>
          <a:bodyPr lIns="180000" tIns="180000" rIns="180000" bIns="180000" anchor="ctr">
            <a:normAutofit/>
          </a:bodyPr>
          <a:lstStyle>
            <a:lvl1pPr algn="ctr">
              <a:defRPr sz="3600">
                <a:solidFill>
                  <a:schemeClr val="bg1"/>
                </a:solidFill>
              </a:defRPr>
            </a:lvl1pPr>
          </a:lstStyle>
          <a:p>
            <a:pPr lvl="0"/>
            <a:r>
              <a:rPr lang="en-US" dirty="0"/>
              <a:t>Placeholder text which should </a:t>
            </a:r>
            <a:br>
              <a:rPr lang="en-US" dirty="0"/>
            </a:br>
            <a:r>
              <a:rPr lang="en-US" dirty="0"/>
              <a:t>only go on 2 lines. </a:t>
            </a:r>
            <a:endParaRPr lang="en-US" noProof="0" dirty="0"/>
          </a:p>
        </p:txBody>
      </p:sp>
      <p:sp>
        <p:nvSpPr>
          <p:cNvPr id="3" name="Footer Placeholder 2">
            <a:extLst>
              <a:ext uri="{FF2B5EF4-FFF2-40B4-BE49-F238E27FC236}">
                <a16:creationId xmlns:a16="http://schemas.microsoft.com/office/drawing/2014/main" id="{F639CDDF-687C-115B-E703-A2FAB903CC3E}"/>
              </a:ext>
            </a:extLst>
          </p:cNvPr>
          <p:cNvSpPr>
            <a:spLocks noGrp="1"/>
          </p:cNvSpPr>
          <p:nvPr>
            <p:ph type="ftr" sz="quarter" idx="10"/>
          </p:nvPr>
        </p:nvSpPr>
        <p:spPr/>
        <p:txBody>
          <a:bodyPr/>
          <a:lstStyle/>
          <a:p>
            <a:endParaRPr lang="en-US" noProof="0"/>
          </a:p>
        </p:txBody>
      </p:sp>
      <p:sp>
        <p:nvSpPr>
          <p:cNvPr id="4" name="Slide Number Placeholder 3">
            <a:extLst>
              <a:ext uri="{FF2B5EF4-FFF2-40B4-BE49-F238E27FC236}">
                <a16:creationId xmlns:a16="http://schemas.microsoft.com/office/drawing/2014/main" id="{8EA7E9BC-EFC9-B5E1-0268-54235BD02D54}"/>
              </a:ext>
            </a:extLst>
          </p:cNvPr>
          <p:cNvSpPr>
            <a:spLocks noGrp="1"/>
          </p:cNvSpPr>
          <p:nvPr>
            <p:ph type="sldNum" sz="quarter" idx="11"/>
          </p:nvPr>
        </p:nvSpPr>
        <p:spPr/>
        <p:txBody>
          <a:bodyPr/>
          <a:lstStyle/>
          <a:p>
            <a:fld id="{525A3C56-E491-49B2-93F3-63532DF516BC}" type="slidenum">
              <a:rPr lang="en-US" noProof="0" smtClean="0"/>
              <a:pPr/>
              <a:t>‹#›</a:t>
            </a:fld>
            <a:endParaRPr lang="en-US" noProof="0"/>
          </a:p>
        </p:txBody>
      </p:sp>
      <p:sp>
        <p:nvSpPr>
          <p:cNvPr id="7" name="Picture Placeholder 2" descr="Image placeholder. Click icon to add image. Images are available to download from the Brand Source image library.&#10;">
            <a:extLst>
              <a:ext uri="{FF2B5EF4-FFF2-40B4-BE49-F238E27FC236}">
                <a16:creationId xmlns:a16="http://schemas.microsoft.com/office/drawing/2014/main" id="{8E8A4A2E-5ACB-C38C-36BB-BCB8B194D1AC}"/>
              </a:ext>
              <a:ext uri="{C183D7F6-B498-43B3-948B-1728B52AA6E4}">
                <adec:decorative xmlns:adec="http://schemas.microsoft.com/office/drawing/2017/decorative" val="0"/>
              </a:ext>
            </a:extLst>
          </p:cNvPr>
          <p:cNvSpPr>
            <a:spLocks noGrp="1"/>
          </p:cNvSpPr>
          <p:nvPr>
            <p:ph type="pic" sz="quarter" idx="18" hasCustomPrompt="1"/>
          </p:nvPr>
        </p:nvSpPr>
        <p:spPr>
          <a:xfrm>
            <a:off x="1" y="-1360"/>
            <a:ext cx="12192000" cy="6094183"/>
          </a:xfrm>
          <a:prstGeom prst="rect">
            <a:avLst/>
          </a:prstGeom>
        </p:spPr>
        <p:txBody>
          <a:bodyPr anchor="t" anchorCtr="0">
            <a:noAutofit/>
          </a:bodyPr>
          <a:lstStyle>
            <a:lvl1pPr marL="0" indent="0" algn="l">
              <a:buNone/>
              <a:defRPr sz="1800">
                <a:sym typeface="Wingdings" panose="05000000000000000000" pitchFamily="2" charset="2"/>
              </a:defRPr>
            </a:lvl1pPr>
          </a:lstStyle>
          <a:p>
            <a:r>
              <a:rPr lang="en-US" noProof="0"/>
              <a:t>Click icon to add image. Images are available to download from the Brand Source image library  brand.cgi.com</a:t>
            </a:r>
          </a:p>
        </p:txBody>
      </p:sp>
    </p:spTree>
    <p:extLst>
      <p:ext uri="{BB962C8B-B14F-4D97-AF65-F5344CB8AC3E}">
        <p14:creationId xmlns:p14="http://schemas.microsoft.com/office/powerpoint/2010/main" val="3973041095"/>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quote highlight x1 – B">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16B254F-7AF8-F46D-A858-71F2ECB98139}"/>
              </a:ext>
            </a:extLst>
          </p:cNvPr>
          <p:cNvSpPr>
            <a:spLocks noGrp="1"/>
          </p:cNvSpPr>
          <p:nvPr>
            <p:ph type="title" hasCustomPrompt="1"/>
          </p:nvPr>
        </p:nvSpPr>
        <p:spPr/>
        <p:txBody>
          <a:bodyPr/>
          <a:lstStyle>
            <a:lvl1pPr>
              <a:defRPr/>
            </a:lvl1pPr>
          </a:lstStyle>
          <a:p>
            <a:r>
              <a:rPr lang="en-US" noProof="0"/>
              <a:t>Content highlight or quote slide (gradient B) – click to add title</a:t>
            </a:r>
          </a:p>
        </p:txBody>
      </p:sp>
      <p:sp>
        <p:nvSpPr>
          <p:cNvPr id="9" name="Rectangle 8">
            <a:extLst>
              <a:ext uri="{C183D7F6-B498-43B3-948B-1728B52AA6E4}">
                <adec:decorative xmlns:adec="http://schemas.microsoft.com/office/drawing/2017/decorative" val="1"/>
              </a:ext>
            </a:extLst>
          </p:cNvPr>
          <p:cNvSpPr/>
          <p:nvPr/>
        </p:nvSpPr>
        <p:spPr bwMode="gray">
          <a:xfrm>
            <a:off x="5714999" y="1527975"/>
            <a:ext cx="762000" cy="72000"/>
          </a:xfrm>
          <a:prstGeom prst="rect">
            <a:avLst/>
          </a:prstGeom>
          <a:gradFill>
            <a:gsLst>
              <a:gs pos="33000">
                <a:srgbClr val="FF6A00"/>
              </a:gs>
              <a:gs pos="0">
                <a:srgbClr val="FFCDD2"/>
              </a:gs>
              <a:gs pos="66000">
                <a:srgbClr val="E31937"/>
              </a:gs>
              <a:gs pos="100000">
                <a:srgbClr val="991F3D"/>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3" name="Text Placeholder 16">
            <a:extLst>
              <a:ext uri="{FF2B5EF4-FFF2-40B4-BE49-F238E27FC236}">
                <a16:creationId xmlns:a16="http://schemas.microsoft.com/office/drawing/2014/main" id="{0DB1B5D3-6859-6C6B-E3DF-5DC622276F4C}"/>
              </a:ext>
            </a:extLst>
          </p:cNvPr>
          <p:cNvSpPr>
            <a:spLocks noGrp="1"/>
          </p:cNvSpPr>
          <p:nvPr>
            <p:ph type="body" sz="quarter" idx="10" hasCustomPrompt="1"/>
          </p:nvPr>
        </p:nvSpPr>
        <p:spPr>
          <a:xfrm>
            <a:off x="1524000" y="1885950"/>
            <a:ext cx="9144000" cy="2867119"/>
          </a:xfrm>
          <a:prstGeom prst="rect">
            <a:avLst/>
          </a:prstGeom>
        </p:spPr>
        <p:txBody>
          <a:bodyPr lIns="0" tIns="0" rIns="0" bIns="0" anchor="ctr"/>
          <a:lstStyle>
            <a:lvl1pPr marL="0" indent="0" algn="ctr">
              <a:buFontTx/>
              <a:buNone/>
              <a:defRPr sz="2000"/>
            </a:lvl1pPr>
            <a:lvl2pPr algn="ctr">
              <a:defRPr/>
            </a:lvl2pPr>
            <a:lvl3pPr algn="ctr">
              <a:defRPr/>
            </a:lvl3pPr>
            <a:lvl4pPr algn="ctr">
              <a:defRPr/>
            </a:lvl4pPr>
            <a:lvl5pPr algn="ctr">
              <a:defRPr/>
            </a:lvl5pPr>
          </a:lstStyle>
          <a:p>
            <a:pPr lvl="0"/>
            <a:r>
              <a:rPr lang="en-US" noProof="0"/>
              <a:t>Insert the content or quote you are highlighting. Adjust font size as needed.</a:t>
            </a:r>
          </a:p>
        </p:txBody>
      </p:sp>
      <p:sp>
        <p:nvSpPr>
          <p:cNvPr id="4" name="Text Placeholder 14">
            <a:extLst>
              <a:ext uri="{FF2B5EF4-FFF2-40B4-BE49-F238E27FC236}">
                <a16:creationId xmlns:a16="http://schemas.microsoft.com/office/drawing/2014/main" id="{BB791BC8-F0FE-2616-919B-98764F09F15A}"/>
              </a:ext>
            </a:extLst>
          </p:cNvPr>
          <p:cNvSpPr>
            <a:spLocks noGrp="1"/>
          </p:cNvSpPr>
          <p:nvPr>
            <p:ph type="body" sz="quarter" idx="36" hasCustomPrompt="1"/>
          </p:nvPr>
        </p:nvSpPr>
        <p:spPr>
          <a:xfrm>
            <a:off x="1527048" y="5138118"/>
            <a:ext cx="9144000" cy="576072"/>
          </a:xfrm>
          <a:prstGeom prst="rect">
            <a:avLst/>
          </a:prstGeom>
        </p:spPr>
        <p:txBody>
          <a:bodyPr lIns="0" tIns="0" rIns="0" bIns="0"/>
          <a:lstStyle>
            <a:lvl1pPr marL="0" indent="0" algn="ctr">
              <a:spcBef>
                <a:spcPts val="0"/>
              </a:spcBef>
              <a:buNone/>
              <a:defRPr sz="1400" b="1"/>
            </a:lvl1pPr>
            <a:lvl2pPr marL="457200" indent="-404813" algn="ctr">
              <a:spcBef>
                <a:spcPts val="0"/>
              </a:spcBef>
              <a:buNone/>
              <a:defRPr sz="1400"/>
            </a:lvl2pPr>
            <a:lvl3pPr marL="914400" indent="0" algn="ctr">
              <a:buNone/>
              <a:defRPr/>
            </a:lvl3pPr>
          </a:lstStyle>
          <a:p>
            <a:pPr lvl="0"/>
            <a:r>
              <a:rPr lang="en-US" noProof="0"/>
              <a:t>Name</a:t>
            </a:r>
          </a:p>
          <a:p>
            <a:pPr lvl="1"/>
            <a:r>
              <a:rPr lang="en-US" noProof="0"/>
              <a:t>Role, Organization</a:t>
            </a:r>
          </a:p>
        </p:txBody>
      </p:sp>
      <p:sp>
        <p:nvSpPr>
          <p:cNvPr id="2" name="Footer Placeholder 1">
            <a:extLst>
              <a:ext uri="{FF2B5EF4-FFF2-40B4-BE49-F238E27FC236}">
                <a16:creationId xmlns:a16="http://schemas.microsoft.com/office/drawing/2014/main" id="{2A99AD4F-D74A-4820-4319-6DB76168A418}"/>
              </a:ext>
              <a:ext uri="{C183D7F6-B498-43B3-948B-1728B52AA6E4}">
                <adec:decorative xmlns:adec="http://schemas.microsoft.com/office/drawing/2017/decorative" val="1"/>
              </a:ext>
            </a:extLst>
          </p:cNvPr>
          <p:cNvSpPr>
            <a:spLocks noGrp="1"/>
          </p:cNvSpPr>
          <p:nvPr>
            <p:ph type="ftr" sz="quarter" idx="40"/>
          </p:nvPr>
        </p:nvSpPr>
        <p:spPr/>
        <p:txBody>
          <a:bodyPr/>
          <a:lstStyle/>
          <a:p>
            <a:endParaRPr lang="en-US" noProof="0"/>
          </a:p>
        </p:txBody>
      </p:sp>
      <p:sp>
        <p:nvSpPr>
          <p:cNvPr id="7" name="Slide Number Placeholder 6">
            <a:extLst>
              <a:ext uri="{FF2B5EF4-FFF2-40B4-BE49-F238E27FC236}">
                <a16:creationId xmlns:a16="http://schemas.microsoft.com/office/drawing/2014/main" id="{CD42F6D3-4133-F9EA-4552-E6BFB5CB247C}"/>
              </a:ext>
              <a:ext uri="{C183D7F6-B498-43B3-948B-1728B52AA6E4}">
                <adec:decorative xmlns:adec="http://schemas.microsoft.com/office/drawing/2017/decorative" val="1"/>
              </a:ext>
            </a:extLst>
          </p:cNvPr>
          <p:cNvSpPr>
            <a:spLocks noGrp="1"/>
          </p:cNvSpPr>
          <p:nvPr>
            <p:ph type="sldNum" sz="quarter" idx="39"/>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774744162"/>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quote highlight x2 –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662ABA-4613-5517-1858-CCDBEE9BA50F}"/>
              </a:ext>
            </a:extLst>
          </p:cNvPr>
          <p:cNvSpPr>
            <a:spLocks noGrp="1"/>
          </p:cNvSpPr>
          <p:nvPr>
            <p:ph type="title" hasCustomPrompt="1"/>
          </p:nvPr>
        </p:nvSpPr>
        <p:spPr>
          <a:noFill/>
        </p:spPr>
        <p:txBody>
          <a:bodyPr/>
          <a:lstStyle>
            <a:lvl1pPr>
              <a:defRPr/>
            </a:lvl1pPr>
          </a:lstStyle>
          <a:p>
            <a:r>
              <a:rPr lang="en-US" noProof="0"/>
              <a:t>Content highlight or quote x2 slide (gradient A) – click to add title</a:t>
            </a:r>
          </a:p>
        </p:txBody>
      </p:sp>
      <p:grpSp>
        <p:nvGrpSpPr>
          <p:cNvPr id="6" name="Gradient bars">
            <a:extLst>
              <a:ext uri="{FF2B5EF4-FFF2-40B4-BE49-F238E27FC236}">
                <a16:creationId xmlns:a16="http://schemas.microsoft.com/office/drawing/2014/main" id="{132EFB05-0B4B-4E83-CE7C-BB68154D3716}"/>
              </a:ext>
              <a:ext uri="{C183D7F6-B498-43B3-948B-1728B52AA6E4}">
                <adec:decorative xmlns:adec="http://schemas.microsoft.com/office/drawing/2017/decorative" val="1"/>
              </a:ext>
            </a:extLst>
          </p:cNvPr>
          <p:cNvGrpSpPr>
            <a:grpSpLocks/>
          </p:cNvGrpSpPr>
          <p:nvPr userDrawn="1"/>
        </p:nvGrpSpPr>
        <p:grpSpPr>
          <a:xfrm>
            <a:off x="762000" y="1527975"/>
            <a:ext cx="6461051" cy="72000"/>
            <a:chOff x="762000" y="1478280"/>
            <a:chExt cx="6461051" cy="72000"/>
          </a:xfrm>
        </p:grpSpPr>
        <p:sp>
          <p:nvSpPr>
            <p:cNvPr id="14" name="Rectangle 13"/>
            <p:cNvSpPr>
              <a:spLocks/>
            </p:cNvSpPr>
            <p:nvPr/>
          </p:nvSpPr>
          <p:spPr bwMode="gray">
            <a:xfrm>
              <a:off x="762000" y="1478280"/>
              <a:ext cx="762000" cy="72000"/>
            </a:xfrm>
            <a:prstGeom prst="rect">
              <a:avLst/>
            </a:prstGeom>
            <a:gradFill>
              <a:gsLst>
                <a:gs pos="100000">
                  <a:srgbClr val="5236AB"/>
                </a:gs>
                <a:gs pos="0">
                  <a:srgbClr val="E31937"/>
                </a:gs>
                <a:gs pos="60000">
                  <a:srgbClr val="A82465"/>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21" name="Rectangle 20"/>
            <p:cNvSpPr>
              <a:spLocks/>
            </p:cNvSpPr>
            <p:nvPr/>
          </p:nvSpPr>
          <p:spPr bwMode="gray">
            <a:xfrm>
              <a:off x="6461051" y="1478280"/>
              <a:ext cx="762000" cy="72000"/>
            </a:xfrm>
            <a:prstGeom prst="rect">
              <a:avLst/>
            </a:prstGeom>
            <a:gradFill>
              <a:gsLst>
                <a:gs pos="60000">
                  <a:srgbClr val="A82465"/>
                </a:gs>
                <a:gs pos="0">
                  <a:srgbClr val="E31937"/>
                </a:gs>
                <a:gs pos="100000">
                  <a:srgbClr val="5236AB"/>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grpSp>
      <p:sp>
        <p:nvSpPr>
          <p:cNvPr id="5" name="Text Placeholder 16">
            <a:extLst>
              <a:ext uri="{FF2B5EF4-FFF2-40B4-BE49-F238E27FC236}">
                <a16:creationId xmlns:a16="http://schemas.microsoft.com/office/drawing/2014/main" id="{3F66BB57-CD32-9246-EBE9-D2ACB62844AD}"/>
              </a:ext>
            </a:extLst>
          </p:cNvPr>
          <p:cNvSpPr>
            <a:spLocks noGrp="1"/>
          </p:cNvSpPr>
          <p:nvPr>
            <p:ph type="body" sz="quarter" idx="10" hasCustomPrompt="1"/>
          </p:nvPr>
        </p:nvSpPr>
        <p:spPr>
          <a:xfrm>
            <a:off x="762543" y="1885950"/>
            <a:ext cx="4964186" cy="2966707"/>
          </a:xfrm>
          <a:prstGeom prst="rect">
            <a:avLst/>
          </a:prstGeom>
        </p:spPr>
        <p:txBody>
          <a:bodyPr lIns="0" tIns="0" rIns="0" bIns="0"/>
          <a:lstStyle>
            <a:lvl1pPr marL="0" indent="0" algn="l">
              <a:buFontTx/>
              <a:buNone/>
              <a:defRPr sz="2400"/>
            </a:lvl1pPr>
            <a:lvl2pPr algn="ctr">
              <a:defRPr/>
            </a:lvl2pPr>
            <a:lvl3pPr algn="ctr">
              <a:defRPr/>
            </a:lvl3pPr>
            <a:lvl4pPr algn="ctr">
              <a:defRPr/>
            </a:lvl4pPr>
            <a:lvl5pPr algn="ctr">
              <a:defRPr/>
            </a:lvl5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a:t>Insert content or quote</a:t>
            </a:r>
          </a:p>
        </p:txBody>
      </p:sp>
      <p:sp>
        <p:nvSpPr>
          <p:cNvPr id="15" name="Text Placeholder 23"/>
          <p:cNvSpPr>
            <a:spLocks noGrp="1"/>
          </p:cNvSpPr>
          <p:nvPr>
            <p:ph type="body" sz="quarter" idx="32" hasCustomPrompt="1"/>
          </p:nvPr>
        </p:nvSpPr>
        <p:spPr>
          <a:xfrm>
            <a:off x="762543" y="5188327"/>
            <a:ext cx="4963643"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0" name="Text Placeholder 16">
            <a:extLst>
              <a:ext uri="{FF2B5EF4-FFF2-40B4-BE49-F238E27FC236}">
                <a16:creationId xmlns:a16="http://schemas.microsoft.com/office/drawing/2014/main" id="{3F66BB57-CD32-9246-EBE9-D2ACB62844AD}"/>
              </a:ext>
            </a:extLst>
          </p:cNvPr>
          <p:cNvSpPr>
            <a:spLocks noGrp="1"/>
          </p:cNvSpPr>
          <p:nvPr>
            <p:ph type="body" sz="quarter" idx="33" hasCustomPrompt="1"/>
          </p:nvPr>
        </p:nvSpPr>
        <p:spPr>
          <a:xfrm>
            <a:off x="6465815" y="1885950"/>
            <a:ext cx="4958879" cy="2966707"/>
          </a:xfrm>
          <a:prstGeom prst="rect">
            <a:avLst/>
          </a:prstGeom>
        </p:spPr>
        <p:txBody>
          <a:bodyPr lIns="0" tIns="0" rIns="0" bIns="0"/>
          <a:lstStyle>
            <a:lvl1pPr marL="0" indent="0" algn="l">
              <a:buFontTx/>
              <a:buNone/>
              <a:defRPr sz="2400"/>
            </a:lvl1pPr>
            <a:lvl2pPr algn="ctr">
              <a:defRPr/>
            </a:lvl2pPr>
            <a:lvl3pPr algn="ctr">
              <a:defRPr/>
            </a:lvl3pPr>
            <a:lvl4pPr algn="ctr">
              <a:defRPr/>
            </a:lvl4pPr>
            <a:lvl5pPr algn="ctr">
              <a:defRPr/>
            </a:lvl5pPr>
          </a:lstStyle>
          <a:p>
            <a:pPr lvl="0"/>
            <a:r>
              <a:rPr lang="en-US" noProof="0"/>
              <a:t>Insert content or quote</a:t>
            </a:r>
          </a:p>
        </p:txBody>
      </p:sp>
      <p:sp>
        <p:nvSpPr>
          <p:cNvPr id="22" name="Text Placeholder 23"/>
          <p:cNvSpPr>
            <a:spLocks noGrp="1"/>
          </p:cNvSpPr>
          <p:nvPr>
            <p:ph type="body" sz="quarter" idx="34" hasCustomPrompt="1"/>
          </p:nvPr>
        </p:nvSpPr>
        <p:spPr>
          <a:xfrm>
            <a:off x="6461051" y="5188327"/>
            <a:ext cx="4963643"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 name="Footer Placeholder 1">
            <a:extLst>
              <a:ext uri="{FF2B5EF4-FFF2-40B4-BE49-F238E27FC236}">
                <a16:creationId xmlns:a16="http://schemas.microsoft.com/office/drawing/2014/main" id="{757AA364-470E-4D86-F1C1-FB7DE380012A}"/>
              </a:ext>
              <a:ext uri="{C183D7F6-B498-43B3-948B-1728B52AA6E4}">
                <adec:decorative xmlns:adec="http://schemas.microsoft.com/office/drawing/2017/decorative" val="1"/>
              </a:ext>
            </a:extLst>
          </p:cNvPr>
          <p:cNvSpPr>
            <a:spLocks noGrp="1"/>
          </p:cNvSpPr>
          <p:nvPr userDrawn="1">
            <p:ph type="ftr" sz="quarter" idx="38"/>
          </p:nvPr>
        </p:nvSpPr>
        <p:spPr/>
        <p:txBody>
          <a:bodyPr/>
          <a:lstStyle/>
          <a:p>
            <a:endParaRPr lang="en-US" noProof="0"/>
          </a:p>
        </p:txBody>
      </p:sp>
      <p:sp>
        <p:nvSpPr>
          <p:cNvPr id="10" name="Slide Number Placeholder 9">
            <a:extLst>
              <a:ext uri="{FF2B5EF4-FFF2-40B4-BE49-F238E27FC236}">
                <a16:creationId xmlns:a16="http://schemas.microsoft.com/office/drawing/2014/main" id="{698C9F38-F41D-AE21-D76C-1AE47F026318}"/>
              </a:ext>
              <a:ext uri="{C183D7F6-B498-43B3-948B-1728B52AA6E4}">
                <adec:decorative xmlns:adec="http://schemas.microsoft.com/office/drawing/2017/decorative" val="1"/>
              </a:ext>
            </a:extLst>
          </p:cNvPr>
          <p:cNvSpPr>
            <a:spLocks noGrp="1"/>
          </p:cNvSpPr>
          <p:nvPr userDrawn="1">
            <p:ph type="sldNum" sz="quarter" idx="37"/>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148225666"/>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quote highlight x2 – B">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662ABA-4613-5517-1858-CCDBEE9BA50F}"/>
              </a:ext>
            </a:extLst>
          </p:cNvPr>
          <p:cNvSpPr>
            <a:spLocks noGrp="1"/>
          </p:cNvSpPr>
          <p:nvPr>
            <p:ph type="title" hasCustomPrompt="1"/>
          </p:nvPr>
        </p:nvSpPr>
        <p:spPr>
          <a:noFill/>
        </p:spPr>
        <p:txBody>
          <a:bodyPr/>
          <a:lstStyle>
            <a:lvl1pPr>
              <a:defRPr/>
            </a:lvl1pPr>
          </a:lstStyle>
          <a:p>
            <a:r>
              <a:rPr lang="en-US" noProof="0"/>
              <a:t>Content highlight or quote x2 slide (gradient B) – click to add title</a:t>
            </a:r>
          </a:p>
        </p:txBody>
      </p:sp>
      <p:grpSp>
        <p:nvGrpSpPr>
          <p:cNvPr id="6" name="Gradient bars">
            <a:extLst>
              <a:ext uri="{FF2B5EF4-FFF2-40B4-BE49-F238E27FC236}">
                <a16:creationId xmlns:a16="http://schemas.microsoft.com/office/drawing/2014/main" id="{132EFB05-0B4B-4E83-CE7C-BB68154D3716}"/>
              </a:ext>
              <a:ext uri="{C183D7F6-B498-43B3-948B-1728B52AA6E4}">
                <adec:decorative xmlns:adec="http://schemas.microsoft.com/office/drawing/2017/decorative" val="1"/>
              </a:ext>
            </a:extLst>
          </p:cNvPr>
          <p:cNvGrpSpPr>
            <a:grpSpLocks/>
          </p:cNvGrpSpPr>
          <p:nvPr userDrawn="1"/>
        </p:nvGrpSpPr>
        <p:grpSpPr>
          <a:xfrm>
            <a:off x="762000" y="1527975"/>
            <a:ext cx="6461051" cy="72000"/>
            <a:chOff x="762000" y="1478280"/>
            <a:chExt cx="6461051" cy="72000"/>
          </a:xfrm>
        </p:grpSpPr>
        <p:sp>
          <p:nvSpPr>
            <p:cNvPr id="14" name="Rectangle 13"/>
            <p:cNvSpPr>
              <a:spLocks/>
            </p:cNvSpPr>
            <p:nvPr/>
          </p:nvSpPr>
          <p:spPr bwMode="gray">
            <a:xfrm>
              <a:off x="762000" y="1478280"/>
              <a:ext cx="762000" cy="72000"/>
            </a:xfrm>
            <a:prstGeom prst="rect">
              <a:avLst/>
            </a:prstGeom>
            <a:gradFill>
              <a:gsLst>
                <a:gs pos="33000">
                  <a:srgbClr val="FF6A00"/>
                </a:gs>
                <a:gs pos="0">
                  <a:srgbClr val="FFCDD2"/>
                </a:gs>
                <a:gs pos="66000">
                  <a:srgbClr val="E31937"/>
                </a:gs>
                <a:gs pos="100000">
                  <a:srgbClr val="991F3D"/>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21" name="Rectangle 20"/>
            <p:cNvSpPr>
              <a:spLocks/>
            </p:cNvSpPr>
            <p:nvPr/>
          </p:nvSpPr>
          <p:spPr bwMode="gray">
            <a:xfrm>
              <a:off x="6461051" y="1478280"/>
              <a:ext cx="762000" cy="72000"/>
            </a:xfrm>
            <a:prstGeom prst="rect">
              <a:avLst/>
            </a:prstGeom>
            <a:gradFill>
              <a:gsLst>
                <a:gs pos="33000">
                  <a:srgbClr val="FF6A00"/>
                </a:gs>
                <a:gs pos="0">
                  <a:srgbClr val="FFCDD2"/>
                </a:gs>
                <a:gs pos="66000">
                  <a:srgbClr val="E31937"/>
                </a:gs>
                <a:gs pos="100000">
                  <a:srgbClr val="991F3D"/>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grpSp>
      <p:sp>
        <p:nvSpPr>
          <p:cNvPr id="5" name="Text Placeholder 16">
            <a:extLst>
              <a:ext uri="{FF2B5EF4-FFF2-40B4-BE49-F238E27FC236}">
                <a16:creationId xmlns:a16="http://schemas.microsoft.com/office/drawing/2014/main" id="{3F66BB57-CD32-9246-EBE9-D2ACB62844AD}"/>
              </a:ext>
            </a:extLst>
          </p:cNvPr>
          <p:cNvSpPr>
            <a:spLocks noGrp="1"/>
          </p:cNvSpPr>
          <p:nvPr>
            <p:ph type="body" sz="quarter" idx="10" hasCustomPrompt="1"/>
          </p:nvPr>
        </p:nvSpPr>
        <p:spPr>
          <a:xfrm>
            <a:off x="762543" y="1885950"/>
            <a:ext cx="4964186" cy="2966707"/>
          </a:xfrm>
          <a:prstGeom prst="rect">
            <a:avLst/>
          </a:prstGeom>
        </p:spPr>
        <p:txBody>
          <a:bodyPr lIns="0" tIns="0" rIns="0" bIns="0"/>
          <a:lstStyle>
            <a:lvl1pPr marL="0" indent="0" algn="l">
              <a:buFontTx/>
              <a:buNone/>
              <a:defRPr sz="2400"/>
            </a:lvl1pPr>
            <a:lvl2pPr algn="ctr">
              <a:defRPr/>
            </a:lvl2pPr>
            <a:lvl3pPr algn="ctr">
              <a:defRPr/>
            </a:lvl3pPr>
            <a:lvl4pPr algn="ctr">
              <a:defRPr/>
            </a:lvl4pPr>
            <a:lvl5pPr algn="ctr">
              <a:defRPr/>
            </a:lvl5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a:t>Insert content or quote</a:t>
            </a:r>
          </a:p>
        </p:txBody>
      </p:sp>
      <p:sp>
        <p:nvSpPr>
          <p:cNvPr id="15" name="Text Placeholder 23"/>
          <p:cNvSpPr>
            <a:spLocks noGrp="1"/>
          </p:cNvSpPr>
          <p:nvPr>
            <p:ph type="body" sz="quarter" idx="32" hasCustomPrompt="1"/>
          </p:nvPr>
        </p:nvSpPr>
        <p:spPr>
          <a:xfrm>
            <a:off x="762543" y="5188327"/>
            <a:ext cx="4963643"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0" name="Text Placeholder 16">
            <a:extLst>
              <a:ext uri="{FF2B5EF4-FFF2-40B4-BE49-F238E27FC236}">
                <a16:creationId xmlns:a16="http://schemas.microsoft.com/office/drawing/2014/main" id="{3F66BB57-CD32-9246-EBE9-D2ACB62844AD}"/>
              </a:ext>
            </a:extLst>
          </p:cNvPr>
          <p:cNvSpPr>
            <a:spLocks noGrp="1"/>
          </p:cNvSpPr>
          <p:nvPr>
            <p:ph type="body" sz="quarter" idx="33" hasCustomPrompt="1"/>
          </p:nvPr>
        </p:nvSpPr>
        <p:spPr>
          <a:xfrm>
            <a:off x="6465815" y="1885950"/>
            <a:ext cx="4958879" cy="2966707"/>
          </a:xfrm>
          <a:prstGeom prst="rect">
            <a:avLst/>
          </a:prstGeom>
        </p:spPr>
        <p:txBody>
          <a:bodyPr lIns="0" tIns="0" rIns="0" bIns="0"/>
          <a:lstStyle>
            <a:lvl1pPr marL="0" indent="0" algn="l">
              <a:buFontTx/>
              <a:buNone/>
              <a:defRPr sz="2400"/>
            </a:lvl1pPr>
            <a:lvl2pPr algn="ctr">
              <a:defRPr/>
            </a:lvl2pPr>
            <a:lvl3pPr algn="ctr">
              <a:defRPr/>
            </a:lvl3pPr>
            <a:lvl4pPr algn="ctr">
              <a:defRPr/>
            </a:lvl4pPr>
            <a:lvl5pPr algn="ctr">
              <a:defRPr/>
            </a:lvl5pPr>
          </a:lstStyle>
          <a:p>
            <a:pPr lvl="0"/>
            <a:r>
              <a:rPr lang="en-US" noProof="0"/>
              <a:t>Insert content or quote</a:t>
            </a:r>
          </a:p>
        </p:txBody>
      </p:sp>
      <p:sp>
        <p:nvSpPr>
          <p:cNvPr id="22" name="Text Placeholder 23"/>
          <p:cNvSpPr>
            <a:spLocks noGrp="1"/>
          </p:cNvSpPr>
          <p:nvPr>
            <p:ph type="body" sz="quarter" idx="34" hasCustomPrompt="1"/>
          </p:nvPr>
        </p:nvSpPr>
        <p:spPr>
          <a:xfrm>
            <a:off x="6461051" y="5188327"/>
            <a:ext cx="4963643"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 name="Footer Placeholder 1">
            <a:extLst>
              <a:ext uri="{FF2B5EF4-FFF2-40B4-BE49-F238E27FC236}">
                <a16:creationId xmlns:a16="http://schemas.microsoft.com/office/drawing/2014/main" id="{757AA364-470E-4D86-F1C1-FB7DE380012A}"/>
              </a:ext>
              <a:ext uri="{C183D7F6-B498-43B3-948B-1728B52AA6E4}">
                <adec:decorative xmlns:adec="http://schemas.microsoft.com/office/drawing/2017/decorative" val="1"/>
              </a:ext>
            </a:extLst>
          </p:cNvPr>
          <p:cNvSpPr>
            <a:spLocks noGrp="1"/>
          </p:cNvSpPr>
          <p:nvPr userDrawn="1">
            <p:ph type="ftr" sz="quarter" idx="38"/>
          </p:nvPr>
        </p:nvSpPr>
        <p:spPr/>
        <p:txBody>
          <a:bodyPr/>
          <a:lstStyle/>
          <a:p>
            <a:endParaRPr lang="en-US" noProof="0"/>
          </a:p>
        </p:txBody>
      </p:sp>
      <p:sp>
        <p:nvSpPr>
          <p:cNvPr id="10" name="Slide Number Placeholder 9">
            <a:extLst>
              <a:ext uri="{FF2B5EF4-FFF2-40B4-BE49-F238E27FC236}">
                <a16:creationId xmlns:a16="http://schemas.microsoft.com/office/drawing/2014/main" id="{698C9F38-F41D-AE21-D76C-1AE47F026318}"/>
              </a:ext>
              <a:ext uri="{C183D7F6-B498-43B3-948B-1728B52AA6E4}">
                <adec:decorative xmlns:adec="http://schemas.microsoft.com/office/drawing/2017/decorative" val="1"/>
              </a:ext>
            </a:extLst>
          </p:cNvPr>
          <p:cNvSpPr>
            <a:spLocks noGrp="1"/>
          </p:cNvSpPr>
          <p:nvPr userDrawn="1">
            <p:ph type="sldNum" sz="quarter" idx="37"/>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251173522"/>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quote highlight x3 –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9CC2FE-7DC0-0C55-57D3-1AECA26390C2}"/>
              </a:ext>
            </a:extLst>
          </p:cNvPr>
          <p:cNvSpPr>
            <a:spLocks noGrp="1"/>
          </p:cNvSpPr>
          <p:nvPr userDrawn="1">
            <p:ph type="title" hasCustomPrompt="1"/>
          </p:nvPr>
        </p:nvSpPr>
        <p:spPr/>
        <p:txBody>
          <a:bodyPr/>
          <a:lstStyle>
            <a:lvl1pPr>
              <a:defRPr/>
            </a:lvl1pPr>
          </a:lstStyle>
          <a:p>
            <a:r>
              <a:rPr lang="en-US" noProof="0"/>
              <a:t>Content highlight or quote x3 slide (gradient A) – click to add title</a:t>
            </a:r>
          </a:p>
        </p:txBody>
      </p:sp>
      <p:sp>
        <p:nvSpPr>
          <p:cNvPr id="14" name="Rectangle 13">
            <a:extLst>
              <a:ext uri="{C183D7F6-B498-43B3-948B-1728B52AA6E4}">
                <adec:decorative xmlns:adec="http://schemas.microsoft.com/office/drawing/2017/decorative" val="1"/>
              </a:ext>
            </a:extLst>
          </p:cNvPr>
          <p:cNvSpPr>
            <a:spLocks/>
          </p:cNvSpPr>
          <p:nvPr/>
        </p:nvSpPr>
        <p:spPr bwMode="gray">
          <a:xfrm>
            <a:off x="762000" y="1527975"/>
            <a:ext cx="762000" cy="72000"/>
          </a:xfrm>
          <a:prstGeom prst="rect">
            <a:avLst/>
          </a:prstGeom>
          <a:gradFill>
            <a:gsLst>
              <a:gs pos="60000">
                <a:srgbClr val="A82465"/>
              </a:gs>
              <a:gs pos="0">
                <a:srgbClr val="E31937"/>
              </a:gs>
              <a:gs pos="100000">
                <a:srgbClr val="5236AB"/>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28" name="Rectangle 27">
            <a:extLst>
              <a:ext uri="{C183D7F6-B498-43B3-948B-1728B52AA6E4}">
                <adec:decorative xmlns:adec="http://schemas.microsoft.com/office/drawing/2017/decorative" val="1"/>
              </a:ext>
            </a:extLst>
          </p:cNvPr>
          <p:cNvSpPr>
            <a:spLocks/>
          </p:cNvSpPr>
          <p:nvPr/>
        </p:nvSpPr>
        <p:spPr bwMode="gray">
          <a:xfrm>
            <a:off x="4572000" y="1527975"/>
            <a:ext cx="762000" cy="72000"/>
          </a:xfrm>
          <a:prstGeom prst="rect">
            <a:avLst/>
          </a:prstGeom>
          <a:gradFill>
            <a:gsLst>
              <a:gs pos="60000">
                <a:srgbClr val="A82465"/>
              </a:gs>
              <a:gs pos="0">
                <a:srgbClr val="E31937"/>
              </a:gs>
              <a:gs pos="100000">
                <a:srgbClr val="5236AB"/>
              </a:gs>
            </a:gsLst>
            <a:lin ang="0" scaled="1"/>
          </a:gradFill>
          <a:ln w="9525" algn="ctr">
            <a:noFill/>
            <a:miter lim="800000"/>
            <a:headEnd/>
            <a:tailEnd/>
          </a:ln>
          <a:effectLst/>
        </p:spPr>
        <p:txBody>
          <a:bodyPr lIns="63500" tIns="0" rIns="64800" bIns="0" rtlCol="0" anchor="ctr"/>
          <a:lstStyle/>
          <a:p>
            <a:pPr lvl="0" algn="ctr">
              <a:spcBef>
                <a:spcPct val="0"/>
              </a:spcBef>
              <a:buClrTx/>
              <a:buSzPct val="90000"/>
            </a:pPr>
            <a:endParaRPr lang="en-US" sz="1600" b="1" noProof="0">
              <a:solidFill>
                <a:schemeClr val="bg1"/>
              </a:solidFill>
              <a:cs typeface="Arial" pitchFamily="34" charset="0"/>
            </a:endParaRPr>
          </a:p>
        </p:txBody>
      </p:sp>
      <p:sp>
        <p:nvSpPr>
          <p:cNvPr id="31" name="Rectangle 30">
            <a:extLst>
              <a:ext uri="{C183D7F6-B498-43B3-948B-1728B52AA6E4}">
                <adec:decorative xmlns:adec="http://schemas.microsoft.com/office/drawing/2017/decorative" val="1"/>
              </a:ext>
            </a:extLst>
          </p:cNvPr>
          <p:cNvSpPr>
            <a:spLocks/>
          </p:cNvSpPr>
          <p:nvPr/>
        </p:nvSpPr>
        <p:spPr bwMode="gray">
          <a:xfrm>
            <a:off x="8382000" y="1527975"/>
            <a:ext cx="762000" cy="72000"/>
          </a:xfrm>
          <a:prstGeom prst="rect">
            <a:avLst/>
          </a:prstGeom>
          <a:gradFill>
            <a:gsLst>
              <a:gs pos="60000">
                <a:srgbClr val="A82465"/>
              </a:gs>
              <a:gs pos="0">
                <a:srgbClr val="E31937"/>
              </a:gs>
              <a:gs pos="100000">
                <a:srgbClr val="5236AB"/>
              </a:gs>
            </a:gsLst>
            <a:lin ang="0" scaled="1"/>
          </a:gradFill>
          <a:ln w="9525" algn="ctr">
            <a:noFill/>
            <a:miter lim="800000"/>
            <a:headEnd/>
            <a:tailEnd/>
          </a:ln>
          <a:effectLst/>
        </p:spPr>
        <p:txBody>
          <a:bodyPr lIns="63500" tIns="0" rIns="64800" bIns="0" rtlCol="0" anchor="ctr"/>
          <a:lstStyle/>
          <a:p>
            <a:pPr lvl="0" algn="ctr">
              <a:spcBef>
                <a:spcPct val="0"/>
              </a:spcBef>
              <a:buClrTx/>
              <a:buSzPct val="90000"/>
            </a:pPr>
            <a:endParaRPr lang="en-US" sz="1600" b="1" noProof="0">
              <a:solidFill>
                <a:schemeClr val="bg1"/>
              </a:solidFill>
              <a:cs typeface="Arial" pitchFamily="34" charset="0"/>
            </a:endParaRPr>
          </a:p>
        </p:txBody>
      </p:sp>
      <p:sp>
        <p:nvSpPr>
          <p:cNvPr id="5" name="Text Placeholder 16">
            <a:extLst>
              <a:ext uri="{FF2B5EF4-FFF2-40B4-BE49-F238E27FC236}">
                <a16:creationId xmlns:a16="http://schemas.microsoft.com/office/drawing/2014/main" id="{3F66BB57-CD32-9246-EBE9-D2ACB62844AD}"/>
              </a:ext>
            </a:extLst>
          </p:cNvPr>
          <p:cNvSpPr>
            <a:spLocks noGrp="1"/>
          </p:cNvSpPr>
          <p:nvPr userDrawn="1">
            <p:ph type="body" sz="quarter" idx="10" hasCustomPrompt="1"/>
          </p:nvPr>
        </p:nvSpPr>
        <p:spPr>
          <a:xfrm>
            <a:off x="766764" y="1885950"/>
            <a:ext cx="3048333" cy="2966707"/>
          </a:xfrm>
          <a:prstGeom prst="rect">
            <a:avLst/>
          </a:prstGeom>
        </p:spPr>
        <p:txBody>
          <a:bodyPr lIns="0" tIns="0" rIns="0" bIns="0"/>
          <a:lstStyle>
            <a:lvl1pPr marL="0" indent="0" algn="l">
              <a:buFontTx/>
              <a:buNone/>
              <a:defRPr sz="2000"/>
            </a:lvl1pPr>
            <a:lvl2pPr algn="ctr">
              <a:defRPr/>
            </a:lvl2pPr>
            <a:lvl3pPr algn="ctr">
              <a:defRPr/>
            </a:lvl3pPr>
            <a:lvl4pPr algn="ctr">
              <a:defRPr/>
            </a:lvl4pPr>
            <a:lvl5pPr algn="ctr">
              <a:defRPr/>
            </a:lvl5pPr>
          </a:lstStyle>
          <a:p>
            <a:pPr lvl="0"/>
            <a:r>
              <a:rPr lang="en-US" noProof="0"/>
              <a:t>Insert content or quote</a:t>
            </a:r>
          </a:p>
        </p:txBody>
      </p:sp>
      <p:sp>
        <p:nvSpPr>
          <p:cNvPr id="15" name="Text Placeholder 23"/>
          <p:cNvSpPr>
            <a:spLocks noGrp="1"/>
          </p:cNvSpPr>
          <p:nvPr userDrawn="1">
            <p:ph type="body" sz="quarter" idx="32" hasCustomPrompt="1"/>
          </p:nvPr>
        </p:nvSpPr>
        <p:spPr>
          <a:xfrm>
            <a:off x="768096" y="5188327"/>
            <a:ext cx="3048000"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7" name="Text Placeholder 16">
            <a:extLst>
              <a:ext uri="{FF2B5EF4-FFF2-40B4-BE49-F238E27FC236}">
                <a16:creationId xmlns:a16="http://schemas.microsoft.com/office/drawing/2014/main" id="{3F66BB57-CD32-9246-EBE9-D2ACB62844AD}"/>
              </a:ext>
            </a:extLst>
          </p:cNvPr>
          <p:cNvSpPr>
            <a:spLocks noGrp="1"/>
          </p:cNvSpPr>
          <p:nvPr userDrawn="1">
            <p:ph type="body" sz="quarter" idx="33" hasCustomPrompt="1"/>
          </p:nvPr>
        </p:nvSpPr>
        <p:spPr>
          <a:xfrm>
            <a:off x="4576764" y="1885950"/>
            <a:ext cx="3048333" cy="2966707"/>
          </a:xfrm>
          <a:prstGeom prst="rect">
            <a:avLst/>
          </a:prstGeom>
        </p:spPr>
        <p:txBody>
          <a:bodyPr lIns="0" tIns="0" rIns="0" bIns="0"/>
          <a:lstStyle>
            <a:lvl1pPr marL="0" indent="0" algn="l">
              <a:buFontTx/>
              <a:buNone/>
              <a:defRPr sz="2000"/>
            </a:lvl1pPr>
            <a:lvl2pPr algn="ctr">
              <a:defRPr/>
            </a:lvl2pPr>
            <a:lvl3pPr algn="ctr">
              <a:defRPr/>
            </a:lvl3pPr>
            <a:lvl4pPr algn="ctr">
              <a:defRPr/>
            </a:lvl4pPr>
            <a:lvl5pPr algn="ctr">
              <a:defRPr/>
            </a:lvl5pPr>
          </a:lstStyle>
          <a:p>
            <a:pPr lvl="0"/>
            <a:r>
              <a:rPr lang="en-US" noProof="0"/>
              <a:t>Insert content or quote</a:t>
            </a:r>
          </a:p>
        </p:txBody>
      </p:sp>
      <p:sp>
        <p:nvSpPr>
          <p:cNvPr id="29" name="Text Placeholder 23"/>
          <p:cNvSpPr>
            <a:spLocks noGrp="1"/>
          </p:cNvSpPr>
          <p:nvPr userDrawn="1">
            <p:ph type="body" sz="quarter" idx="34" hasCustomPrompt="1"/>
          </p:nvPr>
        </p:nvSpPr>
        <p:spPr>
          <a:xfrm>
            <a:off x="4572001" y="5188327"/>
            <a:ext cx="3048000"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30" name="Text Placeholder 16">
            <a:extLst>
              <a:ext uri="{FF2B5EF4-FFF2-40B4-BE49-F238E27FC236}">
                <a16:creationId xmlns:a16="http://schemas.microsoft.com/office/drawing/2014/main" id="{3F66BB57-CD32-9246-EBE9-D2ACB62844AD}"/>
              </a:ext>
            </a:extLst>
          </p:cNvPr>
          <p:cNvSpPr>
            <a:spLocks noGrp="1"/>
          </p:cNvSpPr>
          <p:nvPr userDrawn="1">
            <p:ph type="body" sz="quarter" idx="35" hasCustomPrompt="1"/>
          </p:nvPr>
        </p:nvSpPr>
        <p:spPr>
          <a:xfrm>
            <a:off x="8386764" y="1885950"/>
            <a:ext cx="3048333" cy="2966707"/>
          </a:xfrm>
          <a:prstGeom prst="rect">
            <a:avLst/>
          </a:prstGeom>
        </p:spPr>
        <p:txBody>
          <a:bodyPr lIns="0" tIns="0" rIns="0" bIns="0"/>
          <a:lstStyle>
            <a:lvl1pPr marL="0" indent="0" algn="l">
              <a:buFontTx/>
              <a:buNone/>
              <a:defRPr sz="2000"/>
            </a:lvl1pPr>
            <a:lvl2pPr algn="ctr">
              <a:defRPr/>
            </a:lvl2pPr>
            <a:lvl3pPr algn="ctr">
              <a:defRPr/>
            </a:lvl3pPr>
            <a:lvl4pPr algn="ctr">
              <a:defRPr/>
            </a:lvl4pPr>
            <a:lvl5pPr algn="ctr">
              <a:defRPr/>
            </a:lvl5pPr>
          </a:lstStyle>
          <a:p>
            <a:pPr lvl="0"/>
            <a:r>
              <a:rPr lang="en-US" noProof="0"/>
              <a:t>Insert content or quote</a:t>
            </a:r>
          </a:p>
        </p:txBody>
      </p:sp>
      <p:sp>
        <p:nvSpPr>
          <p:cNvPr id="32" name="Text Placeholder 23"/>
          <p:cNvSpPr>
            <a:spLocks noGrp="1"/>
          </p:cNvSpPr>
          <p:nvPr userDrawn="1">
            <p:ph type="body" sz="quarter" idx="36" hasCustomPrompt="1"/>
          </p:nvPr>
        </p:nvSpPr>
        <p:spPr>
          <a:xfrm>
            <a:off x="8382001" y="5188327"/>
            <a:ext cx="3048000"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 name="Footer Placeholder 1">
            <a:extLst>
              <a:ext uri="{FF2B5EF4-FFF2-40B4-BE49-F238E27FC236}">
                <a16:creationId xmlns:a16="http://schemas.microsoft.com/office/drawing/2014/main" id="{0F49658A-2F6C-F5A8-B9F7-B19CFE7D22DC}"/>
              </a:ext>
              <a:ext uri="{C183D7F6-B498-43B3-948B-1728B52AA6E4}">
                <adec:decorative xmlns:adec="http://schemas.microsoft.com/office/drawing/2017/decorative" val="1"/>
              </a:ext>
            </a:extLst>
          </p:cNvPr>
          <p:cNvSpPr>
            <a:spLocks noGrp="1"/>
          </p:cNvSpPr>
          <p:nvPr userDrawn="1">
            <p:ph type="ftr" sz="quarter" idx="40"/>
          </p:nvPr>
        </p:nvSpPr>
        <p:spPr/>
        <p:txBody>
          <a:bodyPr/>
          <a:lstStyle/>
          <a:p>
            <a:endParaRPr lang="en-US" noProof="0"/>
          </a:p>
        </p:txBody>
      </p:sp>
      <p:sp>
        <p:nvSpPr>
          <p:cNvPr id="10" name="Slide Number Placeholder 9">
            <a:extLst>
              <a:ext uri="{FF2B5EF4-FFF2-40B4-BE49-F238E27FC236}">
                <a16:creationId xmlns:a16="http://schemas.microsoft.com/office/drawing/2014/main" id="{04C76036-CCBD-B710-E69C-84F20C3664F9}"/>
              </a:ext>
              <a:ext uri="{C183D7F6-B498-43B3-948B-1728B52AA6E4}">
                <adec:decorative xmlns:adec="http://schemas.microsoft.com/office/drawing/2017/decorative" val="1"/>
              </a:ext>
            </a:extLst>
          </p:cNvPr>
          <p:cNvSpPr>
            <a:spLocks noGrp="1"/>
          </p:cNvSpPr>
          <p:nvPr userDrawn="1">
            <p:ph type="sldNum" sz="quarter" idx="39"/>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20864080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quote highlight x3 – B">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9CC2FE-7DC0-0C55-57D3-1AECA26390C2}"/>
              </a:ext>
            </a:extLst>
          </p:cNvPr>
          <p:cNvSpPr>
            <a:spLocks noGrp="1"/>
          </p:cNvSpPr>
          <p:nvPr userDrawn="1">
            <p:ph type="title" hasCustomPrompt="1"/>
          </p:nvPr>
        </p:nvSpPr>
        <p:spPr/>
        <p:txBody>
          <a:bodyPr/>
          <a:lstStyle>
            <a:lvl1pPr>
              <a:defRPr/>
            </a:lvl1pPr>
          </a:lstStyle>
          <a:p>
            <a:r>
              <a:rPr lang="en-US" noProof="0"/>
              <a:t>Content highlight or quote x3 slide (gradient B) – click to add title</a:t>
            </a:r>
          </a:p>
        </p:txBody>
      </p:sp>
      <p:sp>
        <p:nvSpPr>
          <p:cNvPr id="14" name="Rectangle 13">
            <a:extLst>
              <a:ext uri="{C183D7F6-B498-43B3-948B-1728B52AA6E4}">
                <adec:decorative xmlns:adec="http://schemas.microsoft.com/office/drawing/2017/decorative" val="1"/>
              </a:ext>
            </a:extLst>
          </p:cNvPr>
          <p:cNvSpPr>
            <a:spLocks/>
          </p:cNvSpPr>
          <p:nvPr/>
        </p:nvSpPr>
        <p:spPr bwMode="gray">
          <a:xfrm>
            <a:off x="762000" y="1527975"/>
            <a:ext cx="762000" cy="72000"/>
          </a:xfrm>
          <a:prstGeom prst="rect">
            <a:avLst/>
          </a:prstGeom>
          <a:gradFill>
            <a:gsLst>
              <a:gs pos="33000">
                <a:srgbClr val="FF6A00"/>
              </a:gs>
              <a:gs pos="0">
                <a:srgbClr val="FFCDD2"/>
              </a:gs>
              <a:gs pos="66000">
                <a:srgbClr val="E31937"/>
              </a:gs>
              <a:gs pos="100000">
                <a:srgbClr val="991F3D"/>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28" name="Rectangle 27">
            <a:extLst>
              <a:ext uri="{C183D7F6-B498-43B3-948B-1728B52AA6E4}">
                <adec:decorative xmlns:adec="http://schemas.microsoft.com/office/drawing/2017/decorative" val="1"/>
              </a:ext>
            </a:extLst>
          </p:cNvPr>
          <p:cNvSpPr>
            <a:spLocks/>
          </p:cNvSpPr>
          <p:nvPr/>
        </p:nvSpPr>
        <p:spPr bwMode="gray">
          <a:xfrm>
            <a:off x="4572000" y="1527975"/>
            <a:ext cx="762000" cy="72000"/>
          </a:xfrm>
          <a:prstGeom prst="rect">
            <a:avLst/>
          </a:prstGeom>
          <a:gradFill>
            <a:gsLst>
              <a:gs pos="33000">
                <a:srgbClr val="FF6A00"/>
              </a:gs>
              <a:gs pos="0">
                <a:srgbClr val="FFCDD2"/>
              </a:gs>
              <a:gs pos="66000">
                <a:srgbClr val="E31937"/>
              </a:gs>
              <a:gs pos="100000">
                <a:srgbClr val="991F3D"/>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31" name="Rectangle 30">
            <a:extLst>
              <a:ext uri="{C183D7F6-B498-43B3-948B-1728B52AA6E4}">
                <adec:decorative xmlns:adec="http://schemas.microsoft.com/office/drawing/2017/decorative" val="1"/>
              </a:ext>
            </a:extLst>
          </p:cNvPr>
          <p:cNvSpPr>
            <a:spLocks/>
          </p:cNvSpPr>
          <p:nvPr/>
        </p:nvSpPr>
        <p:spPr bwMode="gray">
          <a:xfrm>
            <a:off x="8382000" y="1527975"/>
            <a:ext cx="762000" cy="72000"/>
          </a:xfrm>
          <a:prstGeom prst="rect">
            <a:avLst/>
          </a:prstGeom>
          <a:gradFill>
            <a:gsLst>
              <a:gs pos="33000">
                <a:srgbClr val="FF6A00"/>
              </a:gs>
              <a:gs pos="0">
                <a:srgbClr val="FFCDD2"/>
              </a:gs>
              <a:gs pos="66000">
                <a:srgbClr val="E31937"/>
              </a:gs>
              <a:gs pos="100000">
                <a:srgbClr val="991F3D"/>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5" name="Text Placeholder 16">
            <a:extLst>
              <a:ext uri="{FF2B5EF4-FFF2-40B4-BE49-F238E27FC236}">
                <a16:creationId xmlns:a16="http://schemas.microsoft.com/office/drawing/2014/main" id="{3F66BB57-CD32-9246-EBE9-D2ACB62844AD}"/>
              </a:ext>
            </a:extLst>
          </p:cNvPr>
          <p:cNvSpPr>
            <a:spLocks noGrp="1"/>
          </p:cNvSpPr>
          <p:nvPr userDrawn="1">
            <p:ph type="body" sz="quarter" idx="10" hasCustomPrompt="1"/>
          </p:nvPr>
        </p:nvSpPr>
        <p:spPr>
          <a:xfrm>
            <a:off x="766764" y="1885950"/>
            <a:ext cx="3048333" cy="2966707"/>
          </a:xfrm>
          <a:prstGeom prst="rect">
            <a:avLst/>
          </a:prstGeom>
        </p:spPr>
        <p:txBody>
          <a:bodyPr lIns="0" tIns="0" rIns="0" bIns="0"/>
          <a:lstStyle>
            <a:lvl1pPr marL="0" indent="0" algn="l">
              <a:buFontTx/>
              <a:buNone/>
              <a:defRPr sz="2000"/>
            </a:lvl1pPr>
            <a:lvl2pPr algn="ctr">
              <a:defRPr/>
            </a:lvl2pPr>
            <a:lvl3pPr algn="ctr">
              <a:defRPr/>
            </a:lvl3pPr>
            <a:lvl4pPr algn="ctr">
              <a:defRPr/>
            </a:lvl4pPr>
            <a:lvl5pPr algn="ctr">
              <a:defRPr/>
            </a:lvl5pPr>
          </a:lstStyle>
          <a:p>
            <a:pPr lvl="0"/>
            <a:r>
              <a:rPr lang="en-US" noProof="0"/>
              <a:t>Insert content or quote</a:t>
            </a:r>
          </a:p>
        </p:txBody>
      </p:sp>
      <p:sp>
        <p:nvSpPr>
          <p:cNvPr id="15" name="Text Placeholder 23"/>
          <p:cNvSpPr>
            <a:spLocks noGrp="1"/>
          </p:cNvSpPr>
          <p:nvPr userDrawn="1">
            <p:ph type="body" sz="quarter" idx="32" hasCustomPrompt="1"/>
          </p:nvPr>
        </p:nvSpPr>
        <p:spPr>
          <a:xfrm>
            <a:off x="768096" y="5188327"/>
            <a:ext cx="3048000"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7" name="Text Placeholder 16">
            <a:extLst>
              <a:ext uri="{FF2B5EF4-FFF2-40B4-BE49-F238E27FC236}">
                <a16:creationId xmlns:a16="http://schemas.microsoft.com/office/drawing/2014/main" id="{3F66BB57-CD32-9246-EBE9-D2ACB62844AD}"/>
              </a:ext>
            </a:extLst>
          </p:cNvPr>
          <p:cNvSpPr>
            <a:spLocks noGrp="1"/>
          </p:cNvSpPr>
          <p:nvPr userDrawn="1">
            <p:ph type="body" sz="quarter" idx="33" hasCustomPrompt="1"/>
          </p:nvPr>
        </p:nvSpPr>
        <p:spPr>
          <a:xfrm>
            <a:off x="4576764" y="1885950"/>
            <a:ext cx="3048333" cy="2966707"/>
          </a:xfrm>
          <a:prstGeom prst="rect">
            <a:avLst/>
          </a:prstGeom>
        </p:spPr>
        <p:txBody>
          <a:bodyPr lIns="0" tIns="0" rIns="0" bIns="0"/>
          <a:lstStyle>
            <a:lvl1pPr marL="0" indent="0" algn="l">
              <a:buFontTx/>
              <a:buNone/>
              <a:defRPr sz="2000"/>
            </a:lvl1pPr>
            <a:lvl2pPr algn="ctr">
              <a:defRPr/>
            </a:lvl2pPr>
            <a:lvl3pPr algn="ctr">
              <a:defRPr/>
            </a:lvl3pPr>
            <a:lvl4pPr algn="ctr">
              <a:defRPr/>
            </a:lvl4pPr>
            <a:lvl5pPr algn="ctr">
              <a:defRPr/>
            </a:lvl5pPr>
          </a:lstStyle>
          <a:p>
            <a:pPr lvl="0"/>
            <a:r>
              <a:rPr lang="en-US" noProof="0"/>
              <a:t>Insert content or quote</a:t>
            </a:r>
          </a:p>
        </p:txBody>
      </p:sp>
      <p:sp>
        <p:nvSpPr>
          <p:cNvPr id="29" name="Text Placeholder 23"/>
          <p:cNvSpPr>
            <a:spLocks noGrp="1"/>
          </p:cNvSpPr>
          <p:nvPr userDrawn="1">
            <p:ph type="body" sz="quarter" idx="34" hasCustomPrompt="1"/>
          </p:nvPr>
        </p:nvSpPr>
        <p:spPr>
          <a:xfrm>
            <a:off x="4572001" y="5188327"/>
            <a:ext cx="3048000"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30" name="Text Placeholder 16">
            <a:extLst>
              <a:ext uri="{FF2B5EF4-FFF2-40B4-BE49-F238E27FC236}">
                <a16:creationId xmlns:a16="http://schemas.microsoft.com/office/drawing/2014/main" id="{3F66BB57-CD32-9246-EBE9-D2ACB62844AD}"/>
              </a:ext>
            </a:extLst>
          </p:cNvPr>
          <p:cNvSpPr>
            <a:spLocks noGrp="1"/>
          </p:cNvSpPr>
          <p:nvPr userDrawn="1">
            <p:ph type="body" sz="quarter" idx="35" hasCustomPrompt="1"/>
          </p:nvPr>
        </p:nvSpPr>
        <p:spPr>
          <a:xfrm>
            <a:off x="8386764" y="1885950"/>
            <a:ext cx="3048333" cy="2966707"/>
          </a:xfrm>
          <a:prstGeom prst="rect">
            <a:avLst/>
          </a:prstGeom>
        </p:spPr>
        <p:txBody>
          <a:bodyPr lIns="0" tIns="0" rIns="0" bIns="0"/>
          <a:lstStyle>
            <a:lvl1pPr marL="0" indent="0" algn="l">
              <a:buFontTx/>
              <a:buNone/>
              <a:defRPr sz="2000"/>
            </a:lvl1pPr>
            <a:lvl2pPr algn="ctr">
              <a:defRPr/>
            </a:lvl2pPr>
            <a:lvl3pPr algn="ctr">
              <a:defRPr/>
            </a:lvl3pPr>
            <a:lvl4pPr algn="ctr">
              <a:defRPr/>
            </a:lvl4pPr>
            <a:lvl5pPr algn="ctr">
              <a:defRPr/>
            </a:lvl5pPr>
          </a:lstStyle>
          <a:p>
            <a:pPr lvl="0"/>
            <a:r>
              <a:rPr lang="en-US" noProof="0"/>
              <a:t>Insert content or quote</a:t>
            </a:r>
          </a:p>
        </p:txBody>
      </p:sp>
      <p:sp>
        <p:nvSpPr>
          <p:cNvPr id="32" name="Text Placeholder 23"/>
          <p:cNvSpPr>
            <a:spLocks noGrp="1"/>
          </p:cNvSpPr>
          <p:nvPr userDrawn="1">
            <p:ph type="body" sz="quarter" idx="36" hasCustomPrompt="1"/>
          </p:nvPr>
        </p:nvSpPr>
        <p:spPr>
          <a:xfrm>
            <a:off x="8382001" y="5188327"/>
            <a:ext cx="3048000" cy="579048"/>
          </a:xfrm>
          <a:prstGeom prst="rect">
            <a:avLst/>
          </a:prstGeom>
        </p:spPr>
        <p:txBody>
          <a:bodyPr lIns="0" tIns="0" rIns="0" bIns="0"/>
          <a:lstStyle>
            <a:lvl1pPr marL="0" indent="0">
              <a:buNone/>
              <a:defRPr sz="1400" b="1" baseline="0"/>
            </a:lvl1pPr>
            <a:lvl2pPr marL="457200" indent="-457200">
              <a:buNone/>
              <a:defRPr sz="1400"/>
            </a:lvl2pPr>
            <a:lvl5pPr>
              <a:defRPr/>
            </a:lvl5pPr>
          </a:lstStyle>
          <a:p>
            <a:pPr lvl="0"/>
            <a:r>
              <a:rPr lang="en-US" noProof="0"/>
              <a:t>Name</a:t>
            </a:r>
          </a:p>
          <a:p>
            <a:pPr lvl="1"/>
            <a:r>
              <a:rPr lang="en-US" noProof="0"/>
              <a:t>Role, Organization</a:t>
            </a:r>
          </a:p>
        </p:txBody>
      </p:sp>
      <p:sp>
        <p:nvSpPr>
          <p:cNvPr id="2" name="Footer Placeholder 1">
            <a:extLst>
              <a:ext uri="{FF2B5EF4-FFF2-40B4-BE49-F238E27FC236}">
                <a16:creationId xmlns:a16="http://schemas.microsoft.com/office/drawing/2014/main" id="{0F49658A-2F6C-F5A8-B9F7-B19CFE7D22DC}"/>
              </a:ext>
              <a:ext uri="{C183D7F6-B498-43B3-948B-1728B52AA6E4}">
                <adec:decorative xmlns:adec="http://schemas.microsoft.com/office/drawing/2017/decorative" val="1"/>
              </a:ext>
            </a:extLst>
          </p:cNvPr>
          <p:cNvSpPr>
            <a:spLocks noGrp="1"/>
          </p:cNvSpPr>
          <p:nvPr userDrawn="1">
            <p:ph type="ftr" sz="quarter" idx="40"/>
          </p:nvPr>
        </p:nvSpPr>
        <p:spPr/>
        <p:txBody>
          <a:bodyPr/>
          <a:lstStyle/>
          <a:p>
            <a:endParaRPr lang="en-US" noProof="0"/>
          </a:p>
        </p:txBody>
      </p:sp>
      <p:sp>
        <p:nvSpPr>
          <p:cNvPr id="10" name="Slide Number Placeholder 9">
            <a:extLst>
              <a:ext uri="{FF2B5EF4-FFF2-40B4-BE49-F238E27FC236}">
                <a16:creationId xmlns:a16="http://schemas.microsoft.com/office/drawing/2014/main" id="{04C76036-CCBD-B710-E69C-84F20C3664F9}"/>
              </a:ext>
              <a:ext uri="{C183D7F6-B498-43B3-948B-1728B52AA6E4}">
                <adec:decorative xmlns:adec="http://schemas.microsoft.com/office/drawing/2017/decorative" val="1"/>
              </a:ext>
            </a:extLst>
          </p:cNvPr>
          <p:cNvSpPr>
            <a:spLocks noGrp="1"/>
          </p:cNvSpPr>
          <p:nvPr userDrawn="1">
            <p:ph type="sldNum" sz="quarter" idx="39"/>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04359751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Read Only 5">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ctr" anchorCtr="0">
            <a:normAutofit/>
          </a:bodyPr>
          <a:lstStyle/>
          <a:p>
            <a:pPr algn="ctr"/>
            <a:r>
              <a:rPr lang="en-US" sz="16600">
                <a:solidFill>
                  <a:schemeClr val="bg1"/>
                </a:solidFill>
              </a:rPr>
              <a:t>Divider layouts</a:t>
            </a:r>
          </a:p>
        </p:txBody>
      </p:sp>
    </p:spTree>
    <p:extLst>
      <p:ext uri="{BB962C8B-B14F-4D97-AF65-F5344CB8AC3E}">
        <p14:creationId xmlns:p14="http://schemas.microsoft.com/office/powerpoint/2010/main" val="3363925689"/>
      </p:ext>
    </p:extLst>
  </p:cSld>
  <p:clrMapOvr>
    <a:masterClrMapping/>
  </p:clrMapOvr>
  <p:transition/>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header A - background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155DEE0-8370-E943-9B2D-42BE4FA5B4B4}"/>
              </a:ext>
            </a:extLst>
          </p:cNvPr>
          <p:cNvSpPr>
            <a:spLocks noGrp="1"/>
          </p:cNvSpPr>
          <p:nvPr>
            <p:ph type="title" hasCustomPrompt="1"/>
          </p:nvPr>
        </p:nvSpPr>
        <p:spPr bwMode="white">
          <a:xfrm>
            <a:off x="6477000" y="2088000"/>
            <a:ext cx="3810000" cy="1551311"/>
          </a:xfrm>
        </p:spPr>
        <p:txBody>
          <a:bodyPr>
            <a:noAutofit/>
          </a:bodyPr>
          <a:lstStyle>
            <a:lvl1pPr>
              <a:lnSpc>
                <a:spcPct val="90000"/>
              </a:lnSpc>
              <a:defRPr sz="4400">
                <a:solidFill>
                  <a:schemeClr val="tx1"/>
                </a:solidFill>
              </a:defRPr>
            </a:lvl1pPr>
          </a:lstStyle>
          <a:p>
            <a:r>
              <a:rPr lang="en-US" noProof="0" dirty="0"/>
              <a:t>Section cover title </a:t>
            </a:r>
          </a:p>
        </p:txBody>
      </p:sp>
      <p:sp>
        <p:nvSpPr>
          <p:cNvPr id="14" name="Text placeholder for subtitle">
            <a:extLst>
              <a:ext uri="{FF2B5EF4-FFF2-40B4-BE49-F238E27FC236}">
                <a16:creationId xmlns:a16="http://schemas.microsoft.com/office/drawing/2014/main" id="{E9522A59-F2EE-EC4A-B6B5-F01CEA5BDA27}"/>
              </a:ext>
            </a:extLst>
          </p:cNvPr>
          <p:cNvSpPr>
            <a:spLocks noGrp="1"/>
          </p:cNvSpPr>
          <p:nvPr>
            <p:ph type="body" sz="quarter" idx="13" hasCustomPrompt="1"/>
          </p:nvPr>
        </p:nvSpPr>
        <p:spPr bwMode="white">
          <a:xfrm>
            <a:off x="6477000" y="4059936"/>
            <a:ext cx="3810000" cy="905256"/>
          </a:xfrm>
          <a:prstGeom prst="rect">
            <a:avLst/>
          </a:prstGeom>
        </p:spPr>
        <p:txBody>
          <a:bodyPr lIns="0" tIns="0" rIns="0" bIns="0">
            <a:noAutofit/>
          </a:bodyPr>
          <a:lstStyle>
            <a:lvl1pPr marL="0" indent="0">
              <a:spcBef>
                <a:spcPts val="0"/>
              </a:spcBef>
              <a:buNone/>
              <a:defRPr sz="240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add subtitle, if required</a:t>
            </a:r>
          </a:p>
        </p:txBody>
      </p:sp>
      <p:sp>
        <p:nvSpPr>
          <p:cNvPr id="11" name="Picture Placeholder 10">
            <a:extLst>
              <a:ext uri="{FF2B5EF4-FFF2-40B4-BE49-F238E27FC236}">
                <a16:creationId xmlns:a16="http://schemas.microsoft.com/office/drawing/2014/main" id="{F1AE6815-8A45-F99C-1904-333632F4440E}"/>
              </a:ext>
              <a:ext uri="{C183D7F6-B498-43B3-948B-1728B52AA6E4}">
                <adec:decorative xmlns:adec="http://schemas.microsoft.com/office/drawing/2017/decorative" val="1"/>
              </a:ext>
            </a:extLst>
          </p:cNvPr>
          <p:cNvSpPr>
            <a:spLocks noGrp="1"/>
          </p:cNvSpPr>
          <p:nvPr>
            <p:ph type="pic" sz="quarter" idx="14" hasCustomPrompt="1"/>
          </p:nvPr>
        </p:nvSpPr>
        <p:spPr>
          <a:xfrm>
            <a:off x="766762" y="765175"/>
            <a:ext cx="10671048" cy="5327650"/>
          </a:xfrm>
          <a:custGeom>
            <a:avLst/>
            <a:gdLst>
              <a:gd name="connsiteX0" fmla="*/ 5329238 w 10671048"/>
              <a:gd name="connsiteY0" fmla="*/ 763587 h 5327650"/>
              <a:gd name="connsiteX1" fmla="*/ 5329238 w 10671048"/>
              <a:gd name="connsiteY1" fmla="*/ 4569222 h 5327650"/>
              <a:gd name="connsiteX2" fmla="*/ 9893133 w 10671048"/>
              <a:gd name="connsiteY2" fmla="*/ 4569222 h 5327650"/>
              <a:gd name="connsiteX3" fmla="*/ 9893133 w 10671048"/>
              <a:gd name="connsiteY3" fmla="*/ 763587 h 5327650"/>
              <a:gd name="connsiteX4" fmla="*/ 0 w 10671048"/>
              <a:gd name="connsiteY4" fmla="*/ 0 h 5327650"/>
              <a:gd name="connsiteX5" fmla="*/ 10671048 w 10671048"/>
              <a:gd name="connsiteY5" fmla="*/ 0 h 5327650"/>
              <a:gd name="connsiteX6" fmla="*/ 10671048 w 10671048"/>
              <a:gd name="connsiteY6" fmla="*/ 5327650 h 5327650"/>
              <a:gd name="connsiteX7" fmla="*/ 0 w 10671048"/>
              <a:gd name="connsiteY7" fmla="*/ 5327650 h 532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1048" h="5327650">
                <a:moveTo>
                  <a:pt x="5329238" y="763587"/>
                </a:moveTo>
                <a:lnTo>
                  <a:pt x="5329238" y="4569222"/>
                </a:lnTo>
                <a:lnTo>
                  <a:pt x="9893133" y="4569222"/>
                </a:lnTo>
                <a:lnTo>
                  <a:pt x="9893133" y="763587"/>
                </a:lnTo>
                <a:close/>
                <a:moveTo>
                  <a:pt x="0" y="0"/>
                </a:moveTo>
                <a:lnTo>
                  <a:pt x="10671048" y="0"/>
                </a:lnTo>
                <a:lnTo>
                  <a:pt x="10671048" y="5327650"/>
                </a:lnTo>
                <a:lnTo>
                  <a:pt x="0" y="5327650"/>
                </a:lnTo>
                <a:close/>
              </a:path>
            </a:pathLst>
          </a:custGeom>
        </p:spPr>
        <p:txBody>
          <a:bodyPr wrap="square">
            <a:noAutofit/>
          </a:bodyPr>
          <a:lstStyle>
            <a:lvl1pPr marL="0" indent="0">
              <a:buNone/>
              <a:defRPr sz="1800">
                <a:sym typeface="Wingdings" panose="05000000000000000000" pitchFamily="2" charset="2"/>
              </a:defRPr>
            </a:lvl1pPr>
          </a:lstStyle>
          <a:p>
            <a:r>
              <a:rPr lang="en-US" noProof="0" dirty="0"/>
              <a:t>Click icon to add image. Images are available to download from the Brand Source image library  brand.cgi.com</a:t>
            </a:r>
          </a:p>
        </p:txBody>
      </p:sp>
      <p:sp>
        <p:nvSpPr>
          <p:cNvPr id="4" name="TextBox 3">
            <a:extLst>
              <a:ext uri="{FF2B5EF4-FFF2-40B4-BE49-F238E27FC236}">
                <a16:creationId xmlns:a16="http://schemas.microsoft.com/office/drawing/2014/main" id="{AD10A3FE-3C0F-1B27-1805-00E649F94E45}"/>
              </a:ext>
              <a:ext uri="{C183D7F6-B498-43B3-948B-1728B52AA6E4}">
                <adec:decorative xmlns:adec="http://schemas.microsoft.com/office/drawing/2017/decorative" val="1"/>
              </a:ext>
            </a:extLst>
          </p:cNvPr>
          <p:cNvSpPr txBox="1">
            <a:spLocks/>
          </p:cNvSpPr>
          <p:nvPr/>
        </p:nvSpPr>
        <p:spPr>
          <a:xfrm>
            <a:off x="6096000" y="1528762"/>
            <a:ext cx="4572000" cy="117087"/>
          </a:xfrm>
          <a:prstGeom prst="rect">
            <a:avLst/>
          </a:prstGeom>
          <a:gradFill>
            <a:gsLst>
              <a:gs pos="60000">
                <a:srgbClr val="A82465"/>
              </a:gs>
              <a:gs pos="0">
                <a:srgbClr val="E31937"/>
              </a:gs>
              <a:gs pos="100000">
                <a:srgbClr val="5236AB"/>
              </a:gs>
            </a:gsLst>
            <a:lin ang="10800000" scaled="0"/>
          </a:gradFill>
        </p:spPr>
        <p:txBody>
          <a:bodyPr vert="horz" wrap="square" lIns="0" tIns="0" rIns="0" bIns="0" rtlCol="0" anchor="t" anchorCtr="0">
            <a:normAutofit fontScale="47500" lnSpcReduction="20000"/>
          </a:bodyPr>
          <a:lstStyle/>
          <a:p>
            <a:pPr algn="l"/>
            <a:endParaRPr lang="en-US" noProof="0"/>
          </a:p>
        </p:txBody>
      </p:sp>
      <p:sp>
        <p:nvSpPr>
          <p:cNvPr id="2" name="Footer Placeholder 1">
            <a:extLst>
              <a:ext uri="{FF2B5EF4-FFF2-40B4-BE49-F238E27FC236}">
                <a16:creationId xmlns:a16="http://schemas.microsoft.com/office/drawing/2014/main" id="{ED650254-1B0A-F928-CE1E-0FC2FC32A2F3}"/>
              </a:ext>
              <a:ext uri="{C183D7F6-B498-43B3-948B-1728B52AA6E4}">
                <adec:decorative xmlns:adec="http://schemas.microsoft.com/office/drawing/2017/decorative" val="1"/>
              </a:ext>
            </a:extLst>
          </p:cNvPr>
          <p:cNvSpPr>
            <a:spLocks noGrp="1"/>
          </p:cNvSpPr>
          <p:nvPr>
            <p:ph type="ftr" sz="quarter" idx="18"/>
          </p:nvPr>
        </p:nvSpPr>
        <p:spPr/>
        <p:txBody>
          <a:bodyPr/>
          <a:lstStyle/>
          <a:p>
            <a:endParaRPr lang="en-US" noProof="0"/>
          </a:p>
        </p:txBody>
      </p:sp>
      <p:sp>
        <p:nvSpPr>
          <p:cNvPr id="17" name="Slide Number Placeholder 16">
            <a:extLst>
              <a:ext uri="{FF2B5EF4-FFF2-40B4-BE49-F238E27FC236}">
                <a16:creationId xmlns:a16="http://schemas.microsoft.com/office/drawing/2014/main" id="{0A5518B4-A5E0-02ED-0A2C-41BAAE12CE5D}"/>
              </a:ext>
              <a:ext uri="{C183D7F6-B498-43B3-948B-1728B52AA6E4}">
                <adec:decorative xmlns:adec="http://schemas.microsoft.com/office/drawing/2017/decorative" val="1"/>
              </a:ext>
            </a:extLst>
          </p:cNvPr>
          <p:cNvSpPr>
            <a:spLocks noGrp="1"/>
          </p:cNvSpPr>
          <p:nvPr>
            <p:ph type="sldNum" sz="quarter" idx="17"/>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73168070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header B - background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155DEE0-8370-E943-9B2D-42BE4FA5B4B4}"/>
              </a:ext>
            </a:extLst>
          </p:cNvPr>
          <p:cNvSpPr>
            <a:spLocks noGrp="1"/>
          </p:cNvSpPr>
          <p:nvPr>
            <p:ph type="title" hasCustomPrompt="1"/>
          </p:nvPr>
        </p:nvSpPr>
        <p:spPr bwMode="white">
          <a:xfrm>
            <a:off x="1912142" y="2088000"/>
            <a:ext cx="3802858" cy="1551311"/>
          </a:xfrm>
        </p:spPr>
        <p:txBody>
          <a:bodyPr>
            <a:noAutofit/>
          </a:bodyPr>
          <a:lstStyle>
            <a:lvl1pPr>
              <a:lnSpc>
                <a:spcPct val="90000"/>
              </a:lnSpc>
              <a:defRPr sz="4400">
                <a:solidFill>
                  <a:schemeClr val="tx1"/>
                </a:solidFill>
              </a:defRPr>
            </a:lvl1pPr>
          </a:lstStyle>
          <a:p>
            <a:r>
              <a:rPr lang="en-US" noProof="0" dirty="0"/>
              <a:t>Section cover title </a:t>
            </a:r>
          </a:p>
        </p:txBody>
      </p:sp>
      <p:sp>
        <p:nvSpPr>
          <p:cNvPr id="14" name="Text placeholder for subtitle">
            <a:extLst>
              <a:ext uri="{FF2B5EF4-FFF2-40B4-BE49-F238E27FC236}">
                <a16:creationId xmlns:a16="http://schemas.microsoft.com/office/drawing/2014/main" id="{E9522A59-F2EE-EC4A-B6B5-F01CEA5BDA27}"/>
              </a:ext>
            </a:extLst>
          </p:cNvPr>
          <p:cNvSpPr>
            <a:spLocks noGrp="1"/>
          </p:cNvSpPr>
          <p:nvPr>
            <p:ph type="body" sz="quarter" idx="13" hasCustomPrompt="1"/>
          </p:nvPr>
        </p:nvSpPr>
        <p:spPr bwMode="white">
          <a:xfrm>
            <a:off x="1912142" y="4063851"/>
            <a:ext cx="3802857" cy="905257"/>
          </a:xfrm>
          <a:prstGeom prst="rect">
            <a:avLst/>
          </a:prstGeom>
        </p:spPr>
        <p:txBody>
          <a:bodyPr lIns="0" tIns="0" rIns="0" bIns="0">
            <a:noAutofit/>
          </a:bodyPr>
          <a:lstStyle>
            <a:lvl1pPr marL="0" indent="0">
              <a:spcBef>
                <a:spcPts val="0"/>
              </a:spcBef>
              <a:buNone/>
              <a:defRPr sz="240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add subtitle, if required</a:t>
            </a:r>
          </a:p>
        </p:txBody>
      </p:sp>
      <p:sp>
        <p:nvSpPr>
          <p:cNvPr id="11" name="Picture Placeholder 10">
            <a:extLst>
              <a:ext uri="{FF2B5EF4-FFF2-40B4-BE49-F238E27FC236}">
                <a16:creationId xmlns:a16="http://schemas.microsoft.com/office/drawing/2014/main" id="{11EC659F-4DD1-D9DE-261B-10246EEE847C}"/>
              </a:ext>
              <a:ext uri="{C183D7F6-B498-43B3-948B-1728B52AA6E4}">
                <adec:decorative xmlns:adec="http://schemas.microsoft.com/office/drawing/2017/decorative" val="1"/>
              </a:ext>
            </a:extLst>
          </p:cNvPr>
          <p:cNvSpPr>
            <a:spLocks noGrp="1"/>
          </p:cNvSpPr>
          <p:nvPr>
            <p:ph type="pic" sz="quarter" idx="14" hasCustomPrompt="1"/>
          </p:nvPr>
        </p:nvSpPr>
        <p:spPr>
          <a:xfrm>
            <a:off x="762027" y="765175"/>
            <a:ext cx="10671048" cy="5327650"/>
          </a:xfrm>
          <a:custGeom>
            <a:avLst/>
            <a:gdLst>
              <a:gd name="connsiteX0" fmla="*/ 769115 w 10671048"/>
              <a:gd name="connsiteY0" fmla="*/ 761419 h 5327650"/>
              <a:gd name="connsiteX1" fmla="*/ 769115 w 10671048"/>
              <a:gd name="connsiteY1" fmla="*/ 4562873 h 5327650"/>
              <a:gd name="connsiteX2" fmla="*/ 5333972 w 10671048"/>
              <a:gd name="connsiteY2" fmla="*/ 4562873 h 5327650"/>
              <a:gd name="connsiteX3" fmla="*/ 5333972 w 10671048"/>
              <a:gd name="connsiteY3" fmla="*/ 761419 h 5327650"/>
              <a:gd name="connsiteX4" fmla="*/ 0 w 10671048"/>
              <a:gd name="connsiteY4" fmla="*/ 0 h 5327650"/>
              <a:gd name="connsiteX5" fmla="*/ 10671048 w 10671048"/>
              <a:gd name="connsiteY5" fmla="*/ 0 h 5327650"/>
              <a:gd name="connsiteX6" fmla="*/ 10671048 w 10671048"/>
              <a:gd name="connsiteY6" fmla="*/ 5327650 h 5327650"/>
              <a:gd name="connsiteX7" fmla="*/ 0 w 10671048"/>
              <a:gd name="connsiteY7" fmla="*/ 5327650 h 532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1048" h="5327650">
                <a:moveTo>
                  <a:pt x="769115" y="761419"/>
                </a:moveTo>
                <a:lnTo>
                  <a:pt x="769115" y="4562873"/>
                </a:lnTo>
                <a:lnTo>
                  <a:pt x="5333972" y="4562873"/>
                </a:lnTo>
                <a:lnTo>
                  <a:pt x="5333972" y="761419"/>
                </a:lnTo>
                <a:close/>
                <a:moveTo>
                  <a:pt x="0" y="0"/>
                </a:moveTo>
                <a:lnTo>
                  <a:pt x="10671048" y="0"/>
                </a:lnTo>
                <a:lnTo>
                  <a:pt x="10671048" y="5327650"/>
                </a:lnTo>
                <a:lnTo>
                  <a:pt x="0" y="5327650"/>
                </a:lnTo>
                <a:close/>
              </a:path>
            </a:pathLst>
          </a:custGeom>
        </p:spPr>
        <p:txBody>
          <a:bodyPr wrap="square">
            <a:noAutofit/>
          </a:bodyPr>
          <a:lstStyle>
            <a:lvl1pPr marL="0" indent="0">
              <a:buFont typeface="Arial" panose="020B0604020202020204" pitchFamily="34" charset="0"/>
              <a:buNone/>
              <a:defRPr sz="1800">
                <a:sym typeface="Wingdings" panose="05000000000000000000" pitchFamily="2" charset="2"/>
              </a:defRPr>
            </a:lvl1pPr>
          </a:lstStyle>
          <a:p>
            <a:r>
              <a:rPr lang="en-US" noProof="0" dirty="0"/>
              <a:t>Click icon to add image. Images are available to download from the Brand Source image library  </a:t>
            </a:r>
            <a:r>
              <a:rPr lang="en-US" noProof="0" dirty="0" err="1"/>
              <a:t>brand.cgi.com</a:t>
            </a:r>
            <a:endParaRPr lang="en-US" noProof="0" dirty="0"/>
          </a:p>
        </p:txBody>
      </p:sp>
      <p:sp>
        <p:nvSpPr>
          <p:cNvPr id="4" name="TextBox 3">
            <a:extLst>
              <a:ext uri="{FF2B5EF4-FFF2-40B4-BE49-F238E27FC236}">
                <a16:creationId xmlns:a16="http://schemas.microsoft.com/office/drawing/2014/main" id="{AD10A3FE-3C0F-1B27-1805-00E649F94E45}"/>
              </a:ext>
              <a:ext uri="{C183D7F6-B498-43B3-948B-1728B52AA6E4}">
                <adec:decorative xmlns:adec="http://schemas.microsoft.com/office/drawing/2017/decorative" val="1"/>
              </a:ext>
            </a:extLst>
          </p:cNvPr>
          <p:cNvSpPr txBox="1">
            <a:spLocks/>
          </p:cNvSpPr>
          <p:nvPr/>
        </p:nvSpPr>
        <p:spPr>
          <a:xfrm>
            <a:off x="1531143" y="1526593"/>
            <a:ext cx="4564857" cy="117087"/>
          </a:xfrm>
          <a:prstGeom prst="rect">
            <a:avLst/>
          </a:pr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fontScale="47500" lnSpcReduction="20000"/>
          </a:bodyPr>
          <a:lstStyle/>
          <a:p>
            <a:pPr algn="l"/>
            <a:endParaRPr lang="en-US" noProof="0"/>
          </a:p>
        </p:txBody>
      </p:sp>
      <p:sp>
        <p:nvSpPr>
          <p:cNvPr id="2" name="Footer Placeholder 1">
            <a:extLst>
              <a:ext uri="{FF2B5EF4-FFF2-40B4-BE49-F238E27FC236}">
                <a16:creationId xmlns:a16="http://schemas.microsoft.com/office/drawing/2014/main" id="{0C83EDC1-A4B2-4587-8881-13D92EBF26F1}"/>
              </a:ext>
              <a:ext uri="{C183D7F6-B498-43B3-948B-1728B52AA6E4}">
                <adec:decorative xmlns:adec="http://schemas.microsoft.com/office/drawing/2017/decorative" val="1"/>
              </a:ext>
            </a:extLst>
          </p:cNvPr>
          <p:cNvSpPr>
            <a:spLocks noGrp="1"/>
          </p:cNvSpPr>
          <p:nvPr>
            <p:ph type="ftr" sz="quarter" idx="18"/>
          </p:nvPr>
        </p:nvSpPr>
        <p:spPr/>
        <p:txBody>
          <a:bodyPr/>
          <a:lstStyle/>
          <a:p>
            <a:endParaRPr lang="en-US" noProof="0"/>
          </a:p>
        </p:txBody>
      </p:sp>
      <p:sp>
        <p:nvSpPr>
          <p:cNvPr id="8" name="Slide Number Placeholder 7">
            <a:extLst>
              <a:ext uri="{FF2B5EF4-FFF2-40B4-BE49-F238E27FC236}">
                <a16:creationId xmlns:a16="http://schemas.microsoft.com/office/drawing/2014/main" id="{3BA559EC-71D7-D38C-E651-02ABB03A47D6}"/>
              </a:ext>
              <a:ext uri="{C183D7F6-B498-43B3-948B-1728B52AA6E4}">
                <adec:decorative xmlns:adec="http://schemas.microsoft.com/office/drawing/2017/decorative" val="1"/>
              </a:ext>
            </a:extLst>
          </p:cNvPr>
          <p:cNvSpPr>
            <a:spLocks noGrp="1"/>
          </p:cNvSpPr>
          <p:nvPr>
            <p:ph type="sldNum" sz="quarter" idx="17"/>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6893810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header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67849" y="635964"/>
            <a:ext cx="6090151" cy="2226506"/>
          </a:xfrm>
        </p:spPr>
        <p:txBody>
          <a:bodyPr>
            <a:noAutofit/>
          </a:bodyPr>
          <a:lstStyle>
            <a:lvl1pPr>
              <a:defRPr sz="4800">
                <a:solidFill>
                  <a:schemeClr val="bg1"/>
                </a:solidFill>
              </a:defRPr>
            </a:lvl1pPr>
          </a:lstStyle>
          <a:p>
            <a:r>
              <a:rPr lang="en-US" noProof="0"/>
              <a:t>Section divider slide – click to add title </a:t>
            </a:r>
          </a:p>
        </p:txBody>
      </p:sp>
      <p:sp>
        <p:nvSpPr>
          <p:cNvPr id="13" name="Subtitle 2"/>
          <p:cNvSpPr>
            <a:spLocks noGrp="1"/>
          </p:cNvSpPr>
          <p:nvPr>
            <p:ph type="subTitle" idx="1" hasCustomPrompt="1"/>
          </p:nvPr>
        </p:nvSpPr>
        <p:spPr bwMode="white">
          <a:xfrm>
            <a:off x="775705" y="3119636"/>
            <a:ext cx="6082295" cy="2051078"/>
          </a:xfrm>
          <a:prstGeom prst="rect">
            <a:avLst/>
          </a:prstGeom>
        </p:spPr>
        <p:txBody>
          <a:bodyPr lIns="0" tIns="0" rIns="0" bIns="0" anchor="t" anchorCtr="0">
            <a:noAutofit/>
          </a:bodyPr>
          <a:lstStyle>
            <a:lvl1pPr marL="0" indent="0" algn="l">
              <a:spcBef>
                <a:spcPct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add subtitle, if required</a:t>
            </a:r>
          </a:p>
        </p:txBody>
      </p:sp>
      <p:sp>
        <p:nvSpPr>
          <p:cNvPr id="2" name="Footer Placeholder 1">
            <a:extLst>
              <a:ext uri="{FF2B5EF4-FFF2-40B4-BE49-F238E27FC236}">
                <a16:creationId xmlns:a16="http://schemas.microsoft.com/office/drawing/2014/main" id="{D2588DA8-BB1F-017C-4B48-DD35E9D72041}"/>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6" name="Slide Number Placeholder 5">
            <a:extLst>
              <a:ext uri="{FF2B5EF4-FFF2-40B4-BE49-F238E27FC236}">
                <a16:creationId xmlns:a16="http://schemas.microsoft.com/office/drawing/2014/main" id="{059168B5-3C81-D649-A62C-3E51DDE9147E}"/>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426164710"/>
      </p:ext>
    </p:extLst>
  </p:cSld>
  <p:clrMapOvr>
    <a:masterClrMapping/>
  </p:clrMapOvr>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09FD-5D17-CB60-A0D2-30CD6047E0BA}"/>
              </a:ext>
            </a:extLst>
          </p:cNvPr>
          <p:cNvSpPr>
            <a:spLocks noGrp="1"/>
          </p:cNvSpPr>
          <p:nvPr>
            <p:ph type="title" hasCustomPrompt="1"/>
          </p:nvPr>
        </p:nvSpPr>
        <p:spPr/>
        <p:txBody>
          <a:bodyPr/>
          <a:lstStyle/>
          <a:p>
            <a:r>
              <a:rPr lang="en-US"/>
              <a:t>Agenda slide layout 1 - click to add title</a:t>
            </a:r>
          </a:p>
        </p:txBody>
      </p:sp>
      <p:sp>
        <p:nvSpPr>
          <p:cNvPr id="14" name="Agenda item 1">
            <a:extLst>
              <a:ext uri="{FF2B5EF4-FFF2-40B4-BE49-F238E27FC236}">
                <a16:creationId xmlns:a16="http://schemas.microsoft.com/office/drawing/2014/main" id="{143D3174-78EC-43C1-82E0-E82ABF8D2117}"/>
              </a:ext>
            </a:extLst>
          </p:cNvPr>
          <p:cNvSpPr>
            <a:spLocks noGrp="1"/>
          </p:cNvSpPr>
          <p:nvPr>
            <p:ph type="body" sz="quarter" idx="17" hasCustomPrompt="1"/>
          </p:nvPr>
        </p:nvSpPr>
        <p:spPr>
          <a:xfrm>
            <a:off x="765737" y="2295678"/>
            <a:ext cx="1511300" cy="768364"/>
          </a:xfrm>
          <a:prstGeom prst="rect">
            <a:avLst/>
          </a:prstGeom>
        </p:spPr>
        <p:txBody>
          <a:bodyPr wrap="square" lIns="0" tIns="0" rIns="0" bIns="0">
            <a:noAutofit/>
          </a:bodyPr>
          <a:lstStyle>
            <a:lvl1pPr marL="0" marR="0" indent="0" algn="ctr" defTabSz="914400" rtl="0" eaLnBrk="1" fontAlgn="auto" latinLnBrk="0" hangingPunct="1">
              <a:lnSpc>
                <a:spcPct val="100000"/>
              </a:lnSpc>
              <a:spcBef>
                <a:spcPts val="0"/>
              </a:spcBef>
              <a:spcAft>
                <a:spcPts val="0"/>
              </a:spcAft>
              <a:buClrTx/>
              <a:buSzTx/>
              <a:buFontTx/>
              <a:buNone/>
              <a:tabLst/>
              <a:defRPr sz="36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noProof="0"/>
          </a:p>
        </p:txBody>
      </p:sp>
      <p:sp>
        <p:nvSpPr>
          <p:cNvPr id="23" name="Agenda item 1 description">
            <a:extLst>
              <a:ext uri="{FF2B5EF4-FFF2-40B4-BE49-F238E27FC236}">
                <a16:creationId xmlns:a16="http://schemas.microsoft.com/office/drawing/2014/main" id="{F0474AB2-DB08-9E4B-A6C3-760F6797669A}"/>
              </a:ext>
            </a:extLst>
          </p:cNvPr>
          <p:cNvSpPr>
            <a:spLocks noGrp="1"/>
          </p:cNvSpPr>
          <p:nvPr>
            <p:ph type="body" sz="quarter" idx="16" hasCustomPrompt="1"/>
          </p:nvPr>
        </p:nvSpPr>
        <p:spPr>
          <a:xfrm>
            <a:off x="765737" y="3183284"/>
            <a:ext cx="1511300" cy="1501606"/>
          </a:xfrm>
          <a:prstGeom prst="rect">
            <a:avLst/>
          </a:prstGeom>
        </p:spPr>
        <p:txBody>
          <a:bodyPr wrap="square" lIns="0" tIns="0" rIns="0" bIns="0">
            <a:noAutofit/>
          </a:bodyPr>
          <a:lstStyle>
            <a:lvl1pPr marL="12700" indent="-12700" algn="ctr">
              <a:buNone/>
              <a:tabLst/>
              <a:defRPr sz="1600"/>
            </a:lvl1pPr>
          </a:lstStyle>
          <a:p>
            <a:pPr algn="l"/>
            <a:r>
              <a:rPr lang="en-US" noProof="0"/>
              <a:t>Agenda item 1</a:t>
            </a:r>
          </a:p>
        </p:txBody>
      </p:sp>
      <p:sp>
        <p:nvSpPr>
          <p:cNvPr id="16" name="Agenda item 2">
            <a:extLst>
              <a:ext uri="{FF2B5EF4-FFF2-40B4-BE49-F238E27FC236}">
                <a16:creationId xmlns:a16="http://schemas.microsoft.com/office/drawing/2014/main" id="{7016648B-BC25-4821-812E-87B50C18B66F}"/>
              </a:ext>
            </a:extLst>
          </p:cNvPr>
          <p:cNvSpPr>
            <a:spLocks noGrp="1"/>
          </p:cNvSpPr>
          <p:nvPr>
            <p:ph type="body" sz="quarter" idx="19" hasCustomPrompt="1"/>
          </p:nvPr>
        </p:nvSpPr>
        <p:spPr>
          <a:xfrm>
            <a:off x="3054164" y="2295678"/>
            <a:ext cx="1508760" cy="768364"/>
          </a:xfrm>
          <a:prstGeom prst="rect">
            <a:avLst/>
          </a:prstGeom>
        </p:spPr>
        <p:txBody>
          <a:bodyPr wrap="square" lIns="0" tIns="0" rIns="0" bIns="0">
            <a:noAutofit/>
          </a:bodyPr>
          <a:lstStyle>
            <a:lvl1pPr marL="0" marR="0" indent="0" algn="ctr" defTabSz="914400" rtl="0" eaLnBrk="1" fontAlgn="auto" latinLnBrk="0" hangingPunct="1">
              <a:lnSpc>
                <a:spcPct val="100000"/>
              </a:lnSpc>
              <a:spcBef>
                <a:spcPts val="0"/>
              </a:spcBef>
              <a:spcAft>
                <a:spcPts val="0"/>
              </a:spcAft>
              <a:buClrTx/>
              <a:buSzTx/>
              <a:buFontTx/>
              <a:buNone/>
              <a:tabLst/>
              <a:defRPr sz="36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noProof="0"/>
          </a:p>
        </p:txBody>
      </p:sp>
      <p:sp>
        <p:nvSpPr>
          <p:cNvPr id="8" name="Agenda item 2 description">
            <a:extLst>
              <a:ext uri="{FF2B5EF4-FFF2-40B4-BE49-F238E27FC236}">
                <a16:creationId xmlns:a16="http://schemas.microsoft.com/office/drawing/2014/main" id="{D6910EBF-08E6-8540-896A-4B5E41727340}"/>
              </a:ext>
            </a:extLst>
          </p:cNvPr>
          <p:cNvSpPr>
            <a:spLocks noGrp="1"/>
          </p:cNvSpPr>
          <p:nvPr>
            <p:ph type="body" sz="quarter" idx="12" hasCustomPrompt="1"/>
          </p:nvPr>
        </p:nvSpPr>
        <p:spPr>
          <a:xfrm>
            <a:off x="3054799" y="3183284"/>
            <a:ext cx="1508760" cy="1501606"/>
          </a:xfrm>
          <a:prstGeom prst="rect">
            <a:avLst/>
          </a:prstGeom>
        </p:spPr>
        <p:txBody>
          <a:bodyPr wrap="square" lIns="0" tIns="0" rIns="0" bIns="0">
            <a:noAutofit/>
          </a:bodyPr>
          <a:lstStyle>
            <a:lvl1pPr marL="12700" indent="-12700" algn="ctr">
              <a:buNone/>
              <a:tabLst/>
              <a:defRPr sz="1600"/>
            </a:lvl1pPr>
          </a:lstStyle>
          <a:p>
            <a:pPr algn="l"/>
            <a:r>
              <a:rPr lang="en-US" noProof="0"/>
              <a:t>Agenda item 2</a:t>
            </a:r>
          </a:p>
        </p:txBody>
      </p:sp>
      <p:sp>
        <p:nvSpPr>
          <p:cNvPr id="17" name="Agenda item 3">
            <a:extLst>
              <a:ext uri="{FF2B5EF4-FFF2-40B4-BE49-F238E27FC236}">
                <a16:creationId xmlns:a16="http://schemas.microsoft.com/office/drawing/2014/main" id="{A6E8C51F-9054-4DBF-8A5A-59322AC4663A}"/>
              </a:ext>
            </a:extLst>
          </p:cNvPr>
          <p:cNvSpPr>
            <a:spLocks noGrp="1"/>
          </p:cNvSpPr>
          <p:nvPr>
            <p:ph type="body" sz="quarter" idx="20" hasCustomPrompt="1"/>
          </p:nvPr>
        </p:nvSpPr>
        <p:spPr>
          <a:xfrm>
            <a:off x="5340051" y="2295678"/>
            <a:ext cx="1508760" cy="768364"/>
          </a:xfrm>
          <a:prstGeom prst="rect">
            <a:avLst/>
          </a:prstGeom>
        </p:spPr>
        <p:txBody>
          <a:bodyPr wrap="square" lIns="0" tIns="0" rIns="0" bIns="0">
            <a:noAutofit/>
          </a:bodyPr>
          <a:lstStyle>
            <a:lvl1pPr marL="0" marR="0" indent="0" algn="ctr" defTabSz="914400" rtl="0" eaLnBrk="1" fontAlgn="auto" latinLnBrk="0" hangingPunct="1">
              <a:lnSpc>
                <a:spcPct val="100000"/>
              </a:lnSpc>
              <a:spcBef>
                <a:spcPts val="0"/>
              </a:spcBef>
              <a:spcAft>
                <a:spcPts val="0"/>
              </a:spcAft>
              <a:buClrTx/>
              <a:buSzTx/>
              <a:buFontTx/>
              <a:buNone/>
              <a:tabLst/>
              <a:defRPr sz="36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noProof="0"/>
          </a:p>
        </p:txBody>
      </p:sp>
      <p:sp>
        <p:nvSpPr>
          <p:cNvPr id="20" name="Agenda item 3 description">
            <a:extLst>
              <a:ext uri="{FF2B5EF4-FFF2-40B4-BE49-F238E27FC236}">
                <a16:creationId xmlns:a16="http://schemas.microsoft.com/office/drawing/2014/main" id="{59A27FAB-0B96-BC42-A996-4CFEF0565413}"/>
              </a:ext>
            </a:extLst>
          </p:cNvPr>
          <p:cNvSpPr>
            <a:spLocks noGrp="1"/>
          </p:cNvSpPr>
          <p:nvPr>
            <p:ph type="body" sz="quarter" idx="13" hasCustomPrompt="1"/>
          </p:nvPr>
        </p:nvSpPr>
        <p:spPr>
          <a:xfrm>
            <a:off x="5341321" y="3183284"/>
            <a:ext cx="1508760" cy="1501606"/>
          </a:xfrm>
          <a:prstGeom prst="rect">
            <a:avLst/>
          </a:prstGeom>
        </p:spPr>
        <p:txBody>
          <a:bodyPr wrap="square" lIns="0" tIns="0" rIns="0" bIns="0">
            <a:noAutofit/>
          </a:bodyPr>
          <a:lstStyle>
            <a:lvl1pPr marL="12700" indent="-12700" algn="ctr">
              <a:buNone/>
              <a:tabLst/>
              <a:defRPr sz="1600"/>
            </a:lvl1pPr>
          </a:lstStyle>
          <a:p>
            <a:pPr algn="l"/>
            <a:r>
              <a:rPr lang="en-US" noProof="0"/>
              <a:t>Agenda item 3</a:t>
            </a:r>
          </a:p>
        </p:txBody>
      </p:sp>
      <p:sp>
        <p:nvSpPr>
          <p:cNvPr id="18" name="Agenda item 4">
            <a:extLst>
              <a:ext uri="{FF2B5EF4-FFF2-40B4-BE49-F238E27FC236}">
                <a16:creationId xmlns:a16="http://schemas.microsoft.com/office/drawing/2014/main" id="{6FDD35C8-B77E-46BD-9338-72F9040FFA6C}"/>
              </a:ext>
            </a:extLst>
          </p:cNvPr>
          <p:cNvSpPr>
            <a:spLocks noGrp="1"/>
          </p:cNvSpPr>
          <p:nvPr>
            <p:ph type="body" sz="quarter" idx="21" hasCustomPrompt="1"/>
          </p:nvPr>
        </p:nvSpPr>
        <p:spPr>
          <a:xfrm>
            <a:off x="7625938" y="2295678"/>
            <a:ext cx="1508760" cy="768364"/>
          </a:xfrm>
          <a:prstGeom prst="rect">
            <a:avLst/>
          </a:prstGeom>
        </p:spPr>
        <p:txBody>
          <a:bodyPr wrap="square" lIns="0" tIns="0" rIns="0" bIns="0">
            <a:noAutofit/>
          </a:bodyPr>
          <a:lstStyle>
            <a:lvl1pPr marL="0" marR="0" indent="0" algn="ctr" defTabSz="914400" rtl="0" eaLnBrk="1" fontAlgn="auto" latinLnBrk="0" hangingPunct="1">
              <a:lnSpc>
                <a:spcPct val="100000"/>
              </a:lnSpc>
              <a:spcBef>
                <a:spcPts val="0"/>
              </a:spcBef>
              <a:spcAft>
                <a:spcPts val="0"/>
              </a:spcAft>
              <a:buClrTx/>
              <a:buSzTx/>
              <a:buFontTx/>
              <a:buNone/>
              <a:tabLst/>
              <a:defRPr sz="36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noProof="0"/>
          </a:p>
        </p:txBody>
      </p:sp>
      <p:sp>
        <p:nvSpPr>
          <p:cNvPr id="15" name="Agenda item 4 description">
            <a:extLst>
              <a:ext uri="{FF2B5EF4-FFF2-40B4-BE49-F238E27FC236}">
                <a16:creationId xmlns:a16="http://schemas.microsoft.com/office/drawing/2014/main" id="{DBDC3BC5-8B9E-4D7D-B022-7DC492622AFC}"/>
              </a:ext>
            </a:extLst>
          </p:cNvPr>
          <p:cNvSpPr>
            <a:spLocks noGrp="1"/>
          </p:cNvSpPr>
          <p:nvPr>
            <p:ph type="body" sz="quarter" idx="18" hasCustomPrompt="1"/>
          </p:nvPr>
        </p:nvSpPr>
        <p:spPr>
          <a:xfrm>
            <a:off x="7627843" y="3182112"/>
            <a:ext cx="1508760" cy="1501606"/>
          </a:xfrm>
          <a:prstGeom prst="rect">
            <a:avLst/>
          </a:prstGeom>
        </p:spPr>
        <p:txBody>
          <a:bodyPr wrap="square" lIns="0" tIns="0" rIns="0" bIns="0">
            <a:noAutofit/>
          </a:bodyPr>
          <a:lstStyle>
            <a:lvl1pPr marL="12700" indent="-12700" algn="ctr">
              <a:buNone/>
              <a:tabLst/>
              <a:defRPr sz="1600"/>
            </a:lvl1pPr>
          </a:lstStyle>
          <a:p>
            <a:pPr algn="l"/>
            <a:r>
              <a:rPr lang="en-US" noProof="0"/>
              <a:t>Agenda item 4</a:t>
            </a:r>
          </a:p>
        </p:txBody>
      </p:sp>
      <p:sp>
        <p:nvSpPr>
          <p:cNvPr id="19" name="Agenda item 5">
            <a:extLst>
              <a:ext uri="{FF2B5EF4-FFF2-40B4-BE49-F238E27FC236}">
                <a16:creationId xmlns:a16="http://schemas.microsoft.com/office/drawing/2014/main" id="{D47B1D04-840A-4F73-BA57-8836852239E9}"/>
              </a:ext>
            </a:extLst>
          </p:cNvPr>
          <p:cNvSpPr>
            <a:spLocks noGrp="1"/>
          </p:cNvSpPr>
          <p:nvPr>
            <p:ph type="body" sz="quarter" idx="22" hasCustomPrompt="1"/>
          </p:nvPr>
        </p:nvSpPr>
        <p:spPr>
          <a:xfrm>
            <a:off x="9911825" y="2295678"/>
            <a:ext cx="1508760" cy="768364"/>
          </a:xfrm>
          <a:prstGeom prst="rect">
            <a:avLst/>
          </a:prstGeom>
        </p:spPr>
        <p:txBody>
          <a:bodyPr wrap="square" lIns="0" tIns="0" rIns="0" bIns="0">
            <a:noAutofit/>
          </a:bodyPr>
          <a:lstStyle>
            <a:lvl1pPr marL="0" marR="0" indent="0" algn="ctr" defTabSz="914400" rtl="0" eaLnBrk="1" fontAlgn="auto" latinLnBrk="0" hangingPunct="1">
              <a:lnSpc>
                <a:spcPct val="100000"/>
              </a:lnSpc>
              <a:spcBef>
                <a:spcPts val="0"/>
              </a:spcBef>
              <a:spcAft>
                <a:spcPts val="0"/>
              </a:spcAft>
              <a:buClrTx/>
              <a:buSzTx/>
              <a:buFontTx/>
              <a:buNone/>
              <a:tabLst/>
              <a:defRPr sz="36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noProof="0"/>
          </a:p>
        </p:txBody>
      </p:sp>
      <p:sp>
        <p:nvSpPr>
          <p:cNvPr id="22" name="Agenda item 5 description">
            <a:extLst>
              <a:ext uri="{FF2B5EF4-FFF2-40B4-BE49-F238E27FC236}">
                <a16:creationId xmlns:a16="http://schemas.microsoft.com/office/drawing/2014/main" id="{C31B4DD5-B41F-BE43-A386-8B7C4CFBC95E}"/>
              </a:ext>
            </a:extLst>
          </p:cNvPr>
          <p:cNvSpPr>
            <a:spLocks noGrp="1"/>
          </p:cNvSpPr>
          <p:nvPr>
            <p:ph type="body" sz="quarter" idx="15" hasCustomPrompt="1"/>
          </p:nvPr>
        </p:nvSpPr>
        <p:spPr>
          <a:xfrm>
            <a:off x="9914365" y="3183284"/>
            <a:ext cx="1508760" cy="1501606"/>
          </a:xfrm>
          <a:prstGeom prst="rect">
            <a:avLst/>
          </a:prstGeom>
        </p:spPr>
        <p:txBody>
          <a:bodyPr wrap="square" lIns="0" tIns="0" rIns="0" bIns="0">
            <a:noAutofit/>
          </a:bodyPr>
          <a:lstStyle>
            <a:lvl1pPr marL="12700" indent="-12700" algn="ctr">
              <a:buNone/>
              <a:tabLst/>
              <a:defRPr sz="1600"/>
            </a:lvl1pPr>
          </a:lstStyle>
          <a:p>
            <a:pPr algn="l"/>
            <a:r>
              <a:rPr lang="en-US" noProof="0"/>
              <a:t>Agenda item 5</a:t>
            </a:r>
          </a:p>
        </p:txBody>
      </p:sp>
      <p:sp>
        <p:nvSpPr>
          <p:cNvPr id="4" name="Footer Placeholder 3">
            <a:extLst>
              <a:ext uri="{FF2B5EF4-FFF2-40B4-BE49-F238E27FC236}">
                <a16:creationId xmlns:a16="http://schemas.microsoft.com/office/drawing/2014/main" id="{FF42B81B-3CB7-05E5-B0F7-506A0A4CC1AE}"/>
              </a:ext>
              <a:ext uri="{C183D7F6-B498-43B3-948B-1728B52AA6E4}">
                <adec:decorative xmlns:adec="http://schemas.microsoft.com/office/drawing/2017/decorative" val="1"/>
              </a:ext>
            </a:extLst>
          </p:cNvPr>
          <p:cNvSpPr>
            <a:spLocks noGrp="1"/>
          </p:cNvSpPr>
          <p:nvPr>
            <p:ph type="ftr" sz="quarter" idx="25"/>
          </p:nvPr>
        </p:nvSpPr>
        <p:spPr/>
        <p:txBody>
          <a:bodyPr/>
          <a:lstStyle/>
          <a:p>
            <a:endParaRPr lang="en-US" noProof="0"/>
          </a:p>
        </p:txBody>
      </p:sp>
      <p:sp>
        <p:nvSpPr>
          <p:cNvPr id="3" name="Slide number placeholder 2">
            <a:extLst>
              <a:ext uri="{FF2B5EF4-FFF2-40B4-BE49-F238E27FC236}">
                <a16:creationId xmlns:a16="http://schemas.microsoft.com/office/drawing/2014/main" id="{CFA5DBCA-C3A7-554C-80CD-9B2E51986E26}"/>
              </a:ext>
              <a:ext uri="{C183D7F6-B498-43B3-948B-1728B52AA6E4}">
                <adec:decorative xmlns:adec="http://schemas.microsoft.com/office/drawing/2017/decorative" val="1"/>
              </a:ext>
            </a:extLst>
          </p:cNvPr>
          <p:cNvSpPr>
            <a:spLocks noGrp="1"/>
          </p:cNvSpPr>
          <p:nvPr>
            <p:ph type="sldNum" sz="quarter" idx="10"/>
          </p:nvPr>
        </p:nvSpPr>
        <p:spPr/>
        <p:txBody>
          <a:bodyPr>
            <a:noAutofit/>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95178162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header B">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67849" y="635964"/>
            <a:ext cx="6090151" cy="2226506"/>
          </a:xfrm>
        </p:spPr>
        <p:txBody>
          <a:bodyPr>
            <a:noAutofit/>
          </a:bodyPr>
          <a:lstStyle>
            <a:lvl1pPr>
              <a:defRPr sz="4800">
                <a:solidFill>
                  <a:schemeClr val="bg1"/>
                </a:solidFill>
              </a:defRPr>
            </a:lvl1pPr>
          </a:lstStyle>
          <a:p>
            <a:r>
              <a:rPr lang="en-US" noProof="0"/>
              <a:t>Section divider slide – click to add title</a:t>
            </a:r>
          </a:p>
        </p:txBody>
      </p:sp>
      <p:sp>
        <p:nvSpPr>
          <p:cNvPr id="13" name="Subtitle 2"/>
          <p:cNvSpPr>
            <a:spLocks noGrp="1"/>
          </p:cNvSpPr>
          <p:nvPr>
            <p:ph type="subTitle" idx="1" hasCustomPrompt="1"/>
          </p:nvPr>
        </p:nvSpPr>
        <p:spPr bwMode="white">
          <a:xfrm>
            <a:off x="775705" y="3119636"/>
            <a:ext cx="6082295" cy="2051078"/>
          </a:xfrm>
          <a:prstGeom prst="rect">
            <a:avLst/>
          </a:prstGeom>
        </p:spPr>
        <p:txBody>
          <a:bodyPr lIns="0" tIns="0" rIns="0" bIns="0" anchor="t" anchorCtr="0">
            <a:noAutofit/>
          </a:bodyPr>
          <a:lstStyle>
            <a:lvl1pPr marL="0" indent="0" algn="l">
              <a:spcBef>
                <a:spcPct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add subtitle, if required</a:t>
            </a:r>
          </a:p>
        </p:txBody>
      </p:sp>
      <p:sp>
        <p:nvSpPr>
          <p:cNvPr id="2" name="Footer Placeholder 1">
            <a:extLst>
              <a:ext uri="{FF2B5EF4-FFF2-40B4-BE49-F238E27FC236}">
                <a16:creationId xmlns:a16="http://schemas.microsoft.com/office/drawing/2014/main" id="{75106692-C87C-3807-E526-517D6A1F536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6" name="Slide Number Placeholder 5">
            <a:extLst>
              <a:ext uri="{FF2B5EF4-FFF2-40B4-BE49-F238E27FC236}">
                <a16:creationId xmlns:a16="http://schemas.microsoft.com/office/drawing/2014/main" id="{6D464952-1AE7-42B0-8B85-9881A9CDCA45}"/>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300525240"/>
      </p:ext>
    </p:extLst>
  </p:cSld>
  <p:clrMapOvr>
    <a:masterClrMapping/>
  </p:clrMapOvr>
  <p:transition/>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ection header A - Cornerst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67849" y="635964"/>
            <a:ext cx="6090151" cy="2226506"/>
          </a:xfrm>
        </p:spPr>
        <p:txBody>
          <a:bodyPr>
            <a:noAutofit/>
          </a:bodyPr>
          <a:lstStyle>
            <a:lvl1pPr>
              <a:defRPr sz="4800">
                <a:solidFill>
                  <a:schemeClr val="bg1"/>
                </a:solidFill>
              </a:defRPr>
            </a:lvl1pPr>
          </a:lstStyle>
          <a:p>
            <a:r>
              <a:rPr lang="en-US" noProof="0"/>
              <a:t>Section divider slide – click to add title</a:t>
            </a:r>
          </a:p>
        </p:txBody>
      </p:sp>
      <p:sp>
        <p:nvSpPr>
          <p:cNvPr id="13" name="Subtitle 2"/>
          <p:cNvSpPr>
            <a:spLocks noGrp="1"/>
          </p:cNvSpPr>
          <p:nvPr>
            <p:ph type="subTitle" idx="1" hasCustomPrompt="1"/>
          </p:nvPr>
        </p:nvSpPr>
        <p:spPr bwMode="white">
          <a:xfrm>
            <a:off x="775705" y="3119636"/>
            <a:ext cx="6082295" cy="2051078"/>
          </a:xfrm>
          <a:prstGeom prst="rect">
            <a:avLst/>
          </a:prstGeom>
        </p:spPr>
        <p:txBody>
          <a:bodyPr lIns="0" tIns="0" rIns="0" bIns="0" anchor="t" anchorCtr="0">
            <a:noAutofit/>
          </a:bodyPr>
          <a:lstStyle>
            <a:lvl1pPr marL="0" indent="0" algn="l">
              <a:spcBef>
                <a:spcPct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add subtitle, if required</a:t>
            </a:r>
          </a:p>
        </p:txBody>
      </p:sp>
      <p:pic>
        <p:nvPicPr>
          <p:cNvPr id="25" name="Picture 24">
            <a:extLst>
              <a:ext uri="{FF2B5EF4-FFF2-40B4-BE49-F238E27FC236}">
                <a16:creationId xmlns:a16="http://schemas.microsoft.com/office/drawing/2014/main" id="{85DC4374-E81E-9AC6-B5B6-928E2E87F2F2}"/>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4857"/>
          <a:stretch/>
        </p:blipFill>
        <p:spPr>
          <a:xfrm>
            <a:off x="5943600" y="0"/>
            <a:ext cx="6248400" cy="5977126"/>
          </a:xfrm>
          <a:prstGeom prst="rect">
            <a:avLst/>
          </a:prstGeom>
        </p:spPr>
      </p:pic>
      <p:sp>
        <p:nvSpPr>
          <p:cNvPr id="2" name="Footer Placeholder 1">
            <a:extLst>
              <a:ext uri="{FF2B5EF4-FFF2-40B4-BE49-F238E27FC236}">
                <a16:creationId xmlns:a16="http://schemas.microsoft.com/office/drawing/2014/main" id="{AC493637-F6CE-4459-CCA3-59DD38DA66EE}"/>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7" name="Slide Number Placeholder 6">
            <a:extLst>
              <a:ext uri="{FF2B5EF4-FFF2-40B4-BE49-F238E27FC236}">
                <a16:creationId xmlns:a16="http://schemas.microsoft.com/office/drawing/2014/main" id="{DD5E60A9-0732-5033-81CC-B1E4E20B600A}"/>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99807827"/>
      </p:ext>
    </p:extLst>
  </p:cSld>
  <p:clrMapOvr>
    <a:masterClrMapping/>
  </p:clrMapOvr>
  <p:transition/>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header B - Cornerst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67849" y="635964"/>
            <a:ext cx="6090151" cy="2226506"/>
          </a:xfrm>
        </p:spPr>
        <p:txBody>
          <a:bodyPr>
            <a:noAutofit/>
          </a:bodyPr>
          <a:lstStyle>
            <a:lvl1pPr>
              <a:defRPr sz="4800">
                <a:solidFill>
                  <a:schemeClr val="bg1"/>
                </a:solidFill>
              </a:defRPr>
            </a:lvl1pPr>
          </a:lstStyle>
          <a:p>
            <a:r>
              <a:rPr lang="en-US" noProof="0"/>
              <a:t>Section divider slide – click to add title</a:t>
            </a:r>
          </a:p>
        </p:txBody>
      </p:sp>
      <p:sp>
        <p:nvSpPr>
          <p:cNvPr id="13" name="Subtitle 2"/>
          <p:cNvSpPr>
            <a:spLocks noGrp="1"/>
          </p:cNvSpPr>
          <p:nvPr>
            <p:ph type="subTitle" idx="1" hasCustomPrompt="1"/>
          </p:nvPr>
        </p:nvSpPr>
        <p:spPr bwMode="white">
          <a:xfrm>
            <a:off x="775705" y="3119636"/>
            <a:ext cx="6082295" cy="2051078"/>
          </a:xfrm>
          <a:prstGeom prst="rect">
            <a:avLst/>
          </a:prstGeom>
        </p:spPr>
        <p:txBody>
          <a:bodyPr lIns="0" tIns="0" rIns="0" bIns="0" anchor="t" anchorCtr="0">
            <a:noAutofit/>
          </a:bodyPr>
          <a:lstStyle>
            <a:lvl1pPr marL="0" indent="0" algn="l">
              <a:spcBef>
                <a:spcPct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add subtitle, if required</a:t>
            </a:r>
          </a:p>
        </p:txBody>
      </p:sp>
      <p:pic>
        <p:nvPicPr>
          <p:cNvPr id="3" name="Picture 2">
            <a:extLs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4857"/>
          <a:stretch/>
        </p:blipFill>
        <p:spPr>
          <a:xfrm>
            <a:off x="5943600" y="0"/>
            <a:ext cx="6248400" cy="5977126"/>
          </a:xfrm>
          <a:prstGeom prst="rect">
            <a:avLst/>
          </a:prstGeom>
        </p:spPr>
      </p:pic>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268960216"/>
      </p:ext>
    </p:extLst>
  </p:cSld>
  <p:clrMapOvr>
    <a:masterClrMapping/>
  </p:clrMapOvr>
  <p:transition/>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ection header gray - Cornerston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2DDCE2-9F0E-46D3-455B-D0CFFE77DED9}"/>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14286"/>
          <a:stretch/>
        </p:blipFill>
        <p:spPr>
          <a:xfrm>
            <a:off x="5943600" y="1"/>
            <a:ext cx="6248400" cy="6017241"/>
          </a:xfrm>
          <a:prstGeom prst="rect">
            <a:avLst/>
          </a:prstGeom>
        </p:spPr>
      </p:pic>
      <p:sp>
        <p:nvSpPr>
          <p:cNvPr id="2" name="Footer Placeholder 1">
            <a:extLst>
              <a:ext uri="{FF2B5EF4-FFF2-40B4-BE49-F238E27FC236}">
                <a16:creationId xmlns:a16="http://schemas.microsoft.com/office/drawing/2014/main" id="{055C288E-42E3-955B-BE6D-43C5EAF9E39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7" name="Slide Number Placeholder 6">
            <a:extLst>
              <a:ext uri="{FF2B5EF4-FFF2-40B4-BE49-F238E27FC236}">
                <a16:creationId xmlns:a16="http://schemas.microsoft.com/office/drawing/2014/main" id="{10B65D35-FD44-3A23-5085-583B5C51FD60}"/>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11" name="Titl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67849" y="635964"/>
            <a:ext cx="6090151" cy="2226506"/>
          </a:xfrm>
        </p:spPr>
        <p:txBody>
          <a:bodyPr>
            <a:noAutofit/>
          </a:bodyPr>
          <a:lstStyle>
            <a:lvl1pPr>
              <a:defRPr sz="4800">
                <a:solidFill>
                  <a:schemeClr val="tx1"/>
                </a:solidFill>
              </a:defRPr>
            </a:lvl1pPr>
          </a:lstStyle>
          <a:p>
            <a:r>
              <a:rPr lang="en-US" noProof="0"/>
              <a:t>Section divider slide – click to add title</a:t>
            </a:r>
          </a:p>
        </p:txBody>
      </p:sp>
      <p:sp>
        <p:nvSpPr>
          <p:cNvPr id="13" name="Subtitle 2"/>
          <p:cNvSpPr>
            <a:spLocks noGrp="1"/>
          </p:cNvSpPr>
          <p:nvPr>
            <p:ph type="subTitle" idx="1" hasCustomPrompt="1"/>
          </p:nvPr>
        </p:nvSpPr>
        <p:spPr bwMode="white">
          <a:xfrm>
            <a:off x="775705" y="3119636"/>
            <a:ext cx="6082295" cy="2051078"/>
          </a:xfrm>
          <a:prstGeom prst="rect">
            <a:avLst/>
          </a:prstGeom>
        </p:spPr>
        <p:txBody>
          <a:bodyPr lIns="0" tIns="0" rIns="0" bIns="0" anchor="t" anchorCtr="0">
            <a:noAutofit/>
          </a:bodyPr>
          <a:lstStyle>
            <a:lvl1pPr marL="0" indent="0" algn="l">
              <a:spcBef>
                <a:spcPct val="0"/>
              </a:spcBef>
              <a:buNone/>
              <a:defRPr sz="2400" b="1">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add subtitle, if required</a:t>
            </a:r>
          </a:p>
        </p:txBody>
      </p:sp>
    </p:spTree>
    <p:extLst>
      <p:ext uri="{BB962C8B-B14F-4D97-AF65-F5344CB8AC3E}">
        <p14:creationId xmlns:p14="http://schemas.microsoft.com/office/powerpoint/2010/main" val="3691103152"/>
      </p:ext>
    </p:extLst>
  </p:cSld>
  <p:clrMapOvr>
    <a:masterClrMapping/>
  </p:clrMapOvr>
  <p:transition/>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header white - Cornerstone">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88167-3D6D-5E6C-DA5E-C3277ED4606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4286"/>
          <a:stretch/>
        </p:blipFill>
        <p:spPr>
          <a:xfrm>
            <a:off x="5943516" y="0"/>
            <a:ext cx="6248400" cy="6017407"/>
          </a:xfrm>
          <a:prstGeom prst="rect">
            <a:avLst/>
          </a:prstGeom>
        </p:spPr>
      </p:pic>
      <p:sp>
        <p:nvSpPr>
          <p:cNvPr id="2" name="Footer Placeholder 1">
            <a:extLst>
              <a:ext uri="{FF2B5EF4-FFF2-40B4-BE49-F238E27FC236}">
                <a16:creationId xmlns:a16="http://schemas.microsoft.com/office/drawing/2014/main" id="{9542A8DC-D6A9-AE1E-4B2D-94EA32AFA271}"/>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31BB1A83-0CD4-B8FB-3185-33E9395D09FB}"/>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11" name="Title 1">
            <a:extLst>
              <a:ext uri="{FF2B5EF4-FFF2-40B4-BE49-F238E27FC236}">
                <a16:creationId xmlns:a16="http://schemas.microsoft.com/office/drawing/2014/main" id="{8C605EF0-E4DC-2A4A-909F-D231546F9524}"/>
              </a:ext>
            </a:extLst>
          </p:cNvPr>
          <p:cNvSpPr>
            <a:spLocks noGrp="1"/>
          </p:cNvSpPr>
          <p:nvPr userDrawn="1">
            <p:ph type="title" hasCustomPrompt="1"/>
          </p:nvPr>
        </p:nvSpPr>
        <p:spPr bwMode="white">
          <a:xfrm>
            <a:off x="767849" y="635964"/>
            <a:ext cx="6090151" cy="2226506"/>
          </a:xfrm>
        </p:spPr>
        <p:txBody>
          <a:bodyPr>
            <a:noAutofit/>
          </a:bodyPr>
          <a:lstStyle>
            <a:lvl1pPr>
              <a:defRPr sz="4800">
                <a:solidFill>
                  <a:schemeClr val="tx1"/>
                </a:solidFill>
              </a:defRPr>
            </a:lvl1pPr>
          </a:lstStyle>
          <a:p>
            <a:r>
              <a:rPr lang="en-US" noProof="0"/>
              <a:t>Section divider slide – click to add title</a:t>
            </a:r>
          </a:p>
        </p:txBody>
      </p:sp>
      <p:sp>
        <p:nvSpPr>
          <p:cNvPr id="13" name="Subtitle 2"/>
          <p:cNvSpPr>
            <a:spLocks noGrp="1"/>
          </p:cNvSpPr>
          <p:nvPr userDrawn="1">
            <p:ph type="subTitle" idx="1" hasCustomPrompt="1"/>
          </p:nvPr>
        </p:nvSpPr>
        <p:spPr bwMode="white">
          <a:xfrm>
            <a:off x="775705" y="3119636"/>
            <a:ext cx="6082295" cy="2051078"/>
          </a:xfrm>
          <a:prstGeom prst="rect">
            <a:avLst/>
          </a:prstGeom>
        </p:spPr>
        <p:txBody>
          <a:bodyPr lIns="0" tIns="0" rIns="0" bIns="0" anchor="t" anchorCtr="0">
            <a:noAutofit/>
          </a:bodyPr>
          <a:lstStyle>
            <a:lvl1pPr marL="0" indent="0" algn="l">
              <a:spcBef>
                <a:spcPct val="0"/>
              </a:spcBef>
              <a:buNone/>
              <a:defRPr sz="2400" b="1">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add subtitle, if required</a:t>
            </a:r>
          </a:p>
        </p:txBody>
      </p:sp>
    </p:spTree>
    <p:extLst>
      <p:ext uri="{BB962C8B-B14F-4D97-AF65-F5344CB8AC3E}">
        <p14:creationId xmlns:p14="http://schemas.microsoft.com/office/powerpoint/2010/main" val="428093006"/>
      </p:ext>
    </p:extLst>
  </p:cSld>
  <p:clrMapOvr>
    <a:masterClrMapping/>
  </p:clrMapOvr>
  <p:transition/>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Read Only 6">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ctr" anchorCtr="0">
            <a:normAutofit/>
          </a:bodyPr>
          <a:lstStyle/>
          <a:p>
            <a:pPr algn="ctr"/>
            <a:r>
              <a:rPr lang="en-US" sz="16600" noProof="0">
                <a:solidFill>
                  <a:schemeClr val="bg1"/>
                </a:solidFill>
              </a:rPr>
              <a:t>Closing layouts</a:t>
            </a:r>
            <a:endParaRPr lang="en-US" sz="16600">
              <a:solidFill>
                <a:schemeClr val="bg1"/>
              </a:solidFill>
            </a:endParaRPr>
          </a:p>
        </p:txBody>
      </p:sp>
    </p:spTree>
    <p:extLst>
      <p:ext uri="{BB962C8B-B14F-4D97-AF65-F5344CB8AC3E}">
        <p14:creationId xmlns:p14="http://schemas.microsoft.com/office/powerpoint/2010/main" val="678054219"/>
      </p:ext>
    </p:extLst>
  </p:cSld>
  <p:clrMapOvr>
    <a:masterClrMapping/>
  </p:clrMapOvr>
  <p:transition/>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osing slide A – Cornerstone bkg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16B254F-7AF8-F46D-A858-71F2ECB98139}"/>
              </a:ext>
            </a:extLst>
          </p:cNvPr>
          <p:cNvSpPr>
            <a:spLocks noGrp="1"/>
          </p:cNvSpPr>
          <p:nvPr>
            <p:ph type="title" hasCustomPrompt="1"/>
          </p:nvPr>
        </p:nvSpPr>
        <p:spPr>
          <a:xfrm>
            <a:off x="1524000" y="1892808"/>
            <a:ext cx="9144000" cy="576072"/>
          </a:xfrm>
        </p:spPr>
        <p:txBody>
          <a:bodyPr anchor="ctr" anchorCtr="0">
            <a:normAutofit/>
          </a:bodyPr>
          <a:lstStyle>
            <a:lvl1pPr algn="ctr">
              <a:defRPr sz="2400" b="1">
                <a:solidFill>
                  <a:sysClr val="windowText" lastClr="000000"/>
                </a:solidFill>
              </a:defRPr>
            </a:lvl1pPr>
          </a:lstStyle>
          <a:p>
            <a:r>
              <a:rPr lang="en-US" noProof="0"/>
              <a:t>Click to add text</a:t>
            </a:r>
          </a:p>
        </p:txBody>
      </p:sp>
      <p:sp>
        <p:nvSpPr>
          <p:cNvPr id="9" name="Rectangle 8">
            <a:extLst>
              <a:ext uri="{C183D7F6-B498-43B3-948B-1728B52AA6E4}">
                <adec:decorative xmlns:adec="http://schemas.microsoft.com/office/drawing/2017/decorative" val="1"/>
              </a:ext>
            </a:extLst>
          </p:cNvPr>
          <p:cNvSpPr/>
          <p:nvPr/>
        </p:nvSpPr>
        <p:spPr bwMode="gray">
          <a:xfrm>
            <a:off x="5714999" y="1527975"/>
            <a:ext cx="762000" cy="72000"/>
          </a:xfrm>
          <a:prstGeom prst="rect">
            <a:avLst/>
          </a:prstGeom>
          <a:gradFill>
            <a:gsLst>
              <a:gs pos="0">
                <a:srgbClr val="E31937"/>
              </a:gs>
              <a:gs pos="60000">
                <a:srgbClr val="A82465"/>
              </a:gs>
              <a:gs pos="100000">
                <a:srgbClr val="5236AB"/>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5" name="Text Placeholder 16">
            <a:extLst>
              <a:ext uri="{FF2B5EF4-FFF2-40B4-BE49-F238E27FC236}">
                <a16:creationId xmlns:a16="http://schemas.microsoft.com/office/drawing/2014/main" id="{3F66BB57-CD32-9246-EBE9-D2ACB62844AD}"/>
              </a:ext>
            </a:extLst>
          </p:cNvPr>
          <p:cNvSpPr>
            <a:spLocks noGrp="1"/>
          </p:cNvSpPr>
          <p:nvPr>
            <p:ph type="body" sz="quarter" idx="10" hasCustomPrompt="1"/>
          </p:nvPr>
        </p:nvSpPr>
        <p:spPr>
          <a:xfrm>
            <a:off x="1524000" y="2559050"/>
            <a:ext cx="9144000" cy="3024000"/>
          </a:xfrm>
          <a:prstGeom prst="rect">
            <a:avLst/>
          </a:prstGeom>
        </p:spPr>
        <p:txBody>
          <a:bodyPr lIns="0" tIns="0" rIns="0" bIns="0"/>
          <a:lstStyle>
            <a:lvl1pPr marL="0" indent="0" algn="ctr">
              <a:buFontTx/>
              <a:buNone/>
              <a:defRPr sz="2000"/>
            </a:lvl1pPr>
            <a:lvl2pPr algn="ctr">
              <a:defRPr/>
            </a:lvl2pPr>
            <a:lvl3pPr algn="ctr">
              <a:defRPr/>
            </a:lvl3pPr>
            <a:lvl4pPr algn="ctr">
              <a:defRPr/>
            </a:lvl4pPr>
            <a:lvl5pPr algn="ctr">
              <a:defRPr/>
            </a:lvl5pPr>
          </a:lstStyle>
          <a:p>
            <a:pPr lvl="0"/>
            <a:r>
              <a:rPr lang="en-US" noProof="0"/>
              <a:t>Insert content or thank you message. Resize text as needed.</a:t>
            </a:r>
          </a:p>
        </p:txBody>
      </p:sp>
      <p:sp>
        <p:nvSpPr>
          <p:cNvPr id="2" name="Footer Placeholder 1">
            <a:extLst>
              <a:ext uri="{FF2B5EF4-FFF2-40B4-BE49-F238E27FC236}">
                <a16:creationId xmlns:a16="http://schemas.microsoft.com/office/drawing/2014/main" id="{7FD0C541-2265-F894-DDB6-03F495E227E6}"/>
              </a:ext>
              <a:ext uri="{C183D7F6-B498-43B3-948B-1728B52AA6E4}">
                <adec:decorative xmlns:adec="http://schemas.microsoft.com/office/drawing/2017/decorative" val="1"/>
              </a:ext>
            </a:extLst>
          </p:cNvPr>
          <p:cNvSpPr>
            <a:spLocks noGrp="1"/>
          </p:cNvSpPr>
          <p:nvPr>
            <p:ph type="ftr" sz="quarter" idx="40"/>
          </p:nvPr>
        </p:nvSpPr>
        <p:spPr/>
        <p:txBody>
          <a:bodyPr/>
          <a:lstStyle/>
          <a:p>
            <a:endParaRPr lang="en-US" noProof="0"/>
          </a:p>
        </p:txBody>
      </p:sp>
      <p:sp>
        <p:nvSpPr>
          <p:cNvPr id="7" name="Slide Number Placeholder 6">
            <a:extLst>
              <a:ext uri="{FF2B5EF4-FFF2-40B4-BE49-F238E27FC236}">
                <a16:creationId xmlns:a16="http://schemas.microsoft.com/office/drawing/2014/main" id="{0A5A640E-6C5B-7F2E-95FA-63A881976C23}"/>
              </a:ext>
              <a:ext uri="{C183D7F6-B498-43B3-948B-1728B52AA6E4}">
                <adec:decorative xmlns:adec="http://schemas.microsoft.com/office/drawing/2017/decorative" val="1"/>
              </a:ext>
            </a:extLst>
          </p:cNvPr>
          <p:cNvSpPr>
            <a:spLocks noGrp="1"/>
          </p:cNvSpPr>
          <p:nvPr>
            <p:ph type="sldNum" sz="quarter" idx="39"/>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93148463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slide B – Cornerstone bkg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16B254F-7AF8-F46D-A858-71F2ECB98139}"/>
              </a:ext>
            </a:extLst>
          </p:cNvPr>
          <p:cNvSpPr>
            <a:spLocks noGrp="1"/>
          </p:cNvSpPr>
          <p:nvPr>
            <p:ph type="title" hasCustomPrompt="1"/>
          </p:nvPr>
        </p:nvSpPr>
        <p:spPr>
          <a:xfrm>
            <a:off x="1524000" y="1892808"/>
            <a:ext cx="9144000" cy="576072"/>
          </a:xfrm>
        </p:spPr>
        <p:txBody>
          <a:bodyPr anchor="ctr" anchorCtr="0">
            <a:normAutofit/>
          </a:bodyPr>
          <a:lstStyle>
            <a:lvl1pPr algn="ctr">
              <a:defRPr sz="2400" b="1">
                <a:solidFill>
                  <a:sysClr val="windowText" lastClr="000000"/>
                </a:solidFill>
              </a:defRPr>
            </a:lvl1pPr>
          </a:lstStyle>
          <a:p>
            <a:r>
              <a:rPr lang="en-US" noProof="0"/>
              <a:t>Click to add text</a:t>
            </a:r>
          </a:p>
        </p:txBody>
      </p:sp>
      <p:sp>
        <p:nvSpPr>
          <p:cNvPr id="9" name="Rectangle 8">
            <a:extLst>
              <a:ext uri="{C183D7F6-B498-43B3-948B-1728B52AA6E4}">
                <adec:decorative xmlns:adec="http://schemas.microsoft.com/office/drawing/2017/decorative" val="1"/>
              </a:ext>
            </a:extLst>
          </p:cNvPr>
          <p:cNvSpPr/>
          <p:nvPr/>
        </p:nvSpPr>
        <p:spPr bwMode="gray">
          <a:xfrm>
            <a:off x="5714999" y="1527975"/>
            <a:ext cx="762000" cy="72000"/>
          </a:xfrm>
          <a:prstGeom prst="rect">
            <a:avLst/>
          </a:prstGeom>
          <a:gradFill>
            <a:gsLst>
              <a:gs pos="0">
                <a:srgbClr val="FFCDD2"/>
              </a:gs>
              <a:gs pos="33000">
                <a:srgbClr val="FF6A00"/>
              </a:gs>
              <a:gs pos="66000">
                <a:srgbClr val="E31937"/>
              </a:gs>
              <a:gs pos="100000">
                <a:srgbClr val="991F3D"/>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en-US" sz="1600" b="1" noProof="0">
              <a:solidFill>
                <a:schemeClr val="bg1"/>
              </a:solidFill>
              <a:cs typeface="Arial" pitchFamily="34" charset="0"/>
            </a:endParaRPr>
          </a:p>
        </p:txBody>
      </p:sp>
      <p:sp>
        <p:nvSpPr>
          <p:cNvPr id="5" name="Text Placeholder 16">
            <a:extLst>
              <a:ext uri="{FF2B5EF4-FFF2-40B4-BE49-F238E27FC236}">
                <a16:creationId xmlns:a16="http://schemas.microsoft.com/office/drawing/2014/main" id="{3F66BB57-CD32-9246-EBE9-D2ACB62844AD}"/>
              </a:ext>
            </a:extLst>
          </p:cNvPr>
          <p:cNvSpPr>
            <a:spLocks noGrp="1"/>
          </p:cNvSpPr>
          <p:nvPr>
            <p:ph type="body" sz="quarter" idx="10" hasCustomPrompt="1"/>
          </p:nvPr>
        </p:nvSpPr>
        <p:spPr>
          <a:xfrm>
            <a:off x="1524000" y="2559050"/>
            <a:ext cx="9144000" cy="3024000"/>
          </a:xfrm>
          <a:prstGeom prst="rect">
            <a:avLst/>
          </a:prstGeom>
        </p:spPr>
        <p:txBody>
          <a:bodyPr lIns="0" tIns="0" rIns="0" bIns="0"/>
          <a:lstStyle>
            <a:lvl1pPr marL="0" indent="0" algn="ctr">
              <a:buFontTx/>
              <a:buNone/>
              <a:defRPr sz="2000"/>
            </a:lvl1pPr>
            <a:lvl2pPr algn="ctr">
              <a:defRPr/>
            </a:lvl2pPr>
            <a:lvl3pPr algn="ctr">
              <a:defRPr/>
            </a:lvl3pPr>
            <a:lvl4pPr algn="ctr">
              <a:defRPr/>
            </a:lvl4pPr>
            <a:lvl5pPr algn="ctr">
              <a:defRPr/>
            </a:lvl5pPr>
          </a:lstStyle>
          <a:p>
            <a:pPr lvl="0"/>
            <a:r>
              <a:rPr lang="en-US" noProof="0"/>
              <a:t>Insert content or thank you message. Resize text as needed.</a:t>
            </a:r>
          </a:p>
        </p:txBody>
      </p:sp>
      <p:sp>
        <p:nvSpPr>
          <p:cNvPr id="2" name="Footer Placeholder 1">
            <a:extLst>
              <a:ext uri="{FF2B5EF4-FFF2-40B4-BE49-F238E27FC236}">
                <a16:creationId xmlns:a16="http://schemas.microsoft.com/office/drawing/2014/main" id="{0757972F-F2B7-2039-F70F-0D0BC2FC3E66}"/>
              </a:ext>
              <a:ext uri="{C183D7F6-B498-43B3-948B-1728B52AA6E4}">
                <adec:decorative xmlns:adec="http://schemas.microsoft.com/office/drawing/2017/decorative" val="1"/>
              </a:ext>
            </a:extLst>
          </p:cNvPr>
          <p:cNvSpPr>
            <a:spLocks noGrp="1"/>
          </p:cNvSpPr>
          <p:nvPr>
            <p:ph type="ftr" sz="quarter" idx="40"/>
          </p:nvPr>
        </p:nvSpPr>
        <p:spPr/>
        <p:txBody>
          <a:bodyPr/>
          <a:lstStyle/>
          <a:p>
            <a:endParaRPr lang="en-US" noProof="0"/>
          </a:p>
        </p:txBody>
      </p:sp>
      <p:sp>
        <p:nvSpPr>
          <p:cNvPr id="7" name="Slide Number Placeholder 6">
            <a:extLst>
              <a:ext uri="{FF2B5EF4-FFF2-40B4-BE49-F238E27FC236}">
                <a16:creationId xmlns:a16="http://schemas.microsoft.com/office/drawing/2014/main" id="{0A5A640E-6C5B-7F2E-95FA-63A881976C23}"/>
              </a:ext>
              <a:ext uri="{C183D7F6-B498-43B3-948B-1728B52AA6E4}">
                <adec:decorative xmlns:adec="http://schemas.microsoft.com/office/drawing/2017/decorative" val="1"/>
              </a:ext>
            </a:extLst>
          </p:cNvPr>
          <p:cNvSpPr>
            <a:spLocks noGrp="1"/>
          </p:cNvSpPr>
          <p:nvPr>
            <p:ph type="sldNum" sz="quarter" idx="39"/>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41394275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losing slide A – Contact us">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4351994-C110-F943-BA9E-AB717123F9E4}"/>
              </a:ext>
            </a:extLst>
          </p:cNvPr>
          <p:cNvSpPr>
            <a:spLocks noGrp="1"/>
          </p:cNvSpPr>
          <p:nvPr>
            <p:ph type="title" hasCustomPrompt="1"/>
          </p:nvPr>
        </p:nvSpPr>
        <p:spPr>
          <a:xfrm>
            <a:off x="766762" y="2219794"/>
            <a:ext cx="10658475" cy="920750"/>
          </a:xfrm>
          <a:prstGeom prst="rect">
            <a:avLst/>
          </a:prstGeom>
        </p:spPr>
        <p:txBody>
          <a:bodyPr vert="horz" lIns="0" tIns="0" rIns="0" bIns="0" rtlCol="0" anchor="b" anchorCtr="0">
            <a:noAutofit/>
          </a:bodyPr>
          <a:lstStyle>
            <a:lvl1pPr>
              <a:defRPr/>
            </a:lvl1pPr>
          </a:lstStyle>
          <a:p>
            <a:r>
              <a:rPr lang="en-US" noProof="0"/>
              <a:t>Closing contact us slide (gradient A) – click to add title</a:t>
            </a:r>
          </a:p>
        </p:txBody>
      </p:sp>
      <p:grpSp>
        <p:nvGrpSpPr>
          <p:cNvPr id="3" name="Group 2">
            <a:extLst>
              <a:ext uri="{FF2B5EF4-FFF2-40B4-BE49-F238E27FC236}">
                <a16:creationId xmlns:a16="http://schemas.microsoft.com/office/drawing/2014/main" id="{3F95883B-41B1-4F38-1D0A-9E5ECCDB003A}"/>
              </a:ext>
              <a:ext uri="{C183D7F6-B498-43B3-948B-1728B52AA6E4}">
                <adec:decorative xmlns:adec="http://schemas.microsoft.com/office/drawing/2017/decorative" val="1"/>
              </a:ext>
            </a:extLst>
          </p:cNvPr>
          <p:cNvGrpSpPr/>
          <p:nvPr userDrawn="1"/>
        </p:nvGrpSpPr>
        <p:grpSpPr>
          <a:xfrm>
            <a:off x="0" y="3492450"/>
            <a:ext cx="12193200" cy="2600375"/>
            <a:chOff x="0" y="3492450"/>
            <a:chExt cx="12193200" cy="2600375"/>
          </a:xfrm>
        </p:grpSpPr>
        <p:sp>
          <p:nvSpPr>
            <p:cNvPr id="12" name="TextBox 11">
              <a:extLst>
                <a:ext uri="{FF2B5EF4-FFF2-40B4-BE49-F238E27FC236}">
                  <a16:creationId xmlns:a16="http://schemas.microsoft.com/office/drawing/2014/main" id="{1F614509-D299-6819-DE99-999B1432D4BE}"/>
                </a:ext>
                <a:ext uri="{C183D7F6-B498-43B3-948B-1728B52AA6E4}">
                  <adec:decorative xmlns:adec="http://schemas.microsoft.com/office/drawing/2017/decorative" val="1"/>
                </a:ext>
              </a:extLst>
            </p:cNvPr>
            <p:cNvSpPr txBox="1">
              <a:spLocks/>
            </p:cNvSpPr>
            <p:nvPr userDrawn="1"/>
          </p:nvSpPr>
          <p:spPr>
            <a:xfrm>
              <a:off x="0" y="3600450"/>
              <a:ext cx="12192000" cy="2492375"/>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13" name="TextBox 12">
              <a:extLst>
                <a:ext uri="{FF2B5EF4-FFF2-40B4-BE49-F238E27FC236}">
                  <a16:creationId xmlns:a16="http://schemas.microsoft.com/office/drawing/2014/main" id="{B700D9F4-8C66-1D95-B888-C102CFAC6774}"/>
                </a:ext>
                <a:ext uri="{C183D7F6-B498-43B3-948B-1728B52AA6E4}">
                  <adec:decorative xmlns:adec="http://schemas.microsoft.com/office/drawing/2017/decorative" val="1"/>
                </a:ext>
              </a:extLst>
            </p:cNvPr>
            <p:cNvSpPr txBox="1">
              <a:spLocks/>
            </p:cNvSpPr>
            <p:nvPr userDrawn="1"/>
          </p:nvSpPr>
          <p:spPr>
            <a:xfrm>
              <a:off x="0" y="3492450"/>
              <a:ext cx="12193200" cy="108000"/>
            </a:xfrm>
            <a:prstGeom prst="rect">
              <a:avLst/>
            </a:prstGeom>
            <a:gradFill>
              <a:gsLst>
                <a:gs pos="0">
                  <a:srgbClr val="E31937"/>
                </a:gs>
                <a:gs pos="60000">
                  <a:srgbClr val="A82465"/>
                </a:gs>
                <a:gs pos="100000">
                  <a:srgbClr val="5236AB"/>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4" name="Picture placeholder 5" descr="Photograph of individual who the details in textbox are referencing.">
            <a:extLst>
              <a:ext uri="{FF2B5EF4-FFF2-40B4-BE49-F238E27FC236}">
                <a16:creationId xmlns:a16="http://schemas.microsoft.com/office/drawing/2014/main" id="{03BCFE89-FD15-1E11-B30E-A9928F68DE95}"/>
              </a:ext>
            </a:extLst>
          </p:cNvPr>
          <p:cNvSpPr>
            <a:spLocks noGrp="1" noChangeAspect="1"/>
          </p:cNvSpPr>
          <p:nvPr>
            <p:ph type="pic" sz="quarter" idx="26"/>
          </p:nvPr>
        </p:nvSpPr>
        <p:spPr>
          <a:xfrm>
            <a:off x="853376" y="3966972"/>
            <a:ext cx="996696" cy="996696"/>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91440" tIns="91440" rIns="91440" b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picture</a:t>
            </a:r>
            <a:endParaRPr lang="en-US" sz="1200" noProof="0" dirty="0">
              <a:cs typeface="Arial" pitchFamily="34" charset="0"/>
            </a:endParaRPr>
          </a:p>
        </p:txBody>
      </p:sp>
      <p:sp>
        <p:nvSpPr>
          <p:cNvPr id="11" name="Text Placeholder 10">
            <a:extLst>
              <a:ext uri="{FF2B5EF4-FFF2-40B4-BE49-F238E27FC236}">
                <a16:creationId xmlns:a16="http://schemas.microsoft.com/office/drawing/2014/main" id="{EFCFA108-69DB-4B07-6998-B1F4F4095906}"/>
              </a:ext>
            </a:extLst>
          </p:cNvPr>
          <p:cNvSpPr>
            <a:spLocks noGrp="1"/>
          </p:cNvSpPr>
          <p:nvPr>
            <p:ph type="body" sz="quarter" idx="62"/>
          </p:nvPr>
        </p:nvSpPr>
        <p:spPr>
          <a:xfrm>
            <a:off x="2287588" y="3902964"/>
            <a:ext cx="3408362" cy="2148840"/>
          </a:xfrm>
          <a:prstGeom prst="rect">
            <a:avLst/>
          </a:prstGeom>
        </p:spPr>
        <p:txBody>
          <a:bodyPr lIns="0" tIns="0" rIns="0" bIns="0"/>
          <a:lstStyle>
            <a:lvl1pPr marL="0" indent="0">
              <a:buNone/>
              <a:defRPr sz="1600"/>
            </a:lvl1pPr>
          </a:lstStyle>
          <a:p>
            <a:pPr lvl="0"/>
            <a:r>
              <a:rPr lang="en-US" noProof="0"/>
              <a:t>Click to edit Master text styles</a:t>
            </a:r>
          </a:p>
        </p:txBody>
      </p:sp>
      <p:sp>
        <p:nvSpPr>
          <p:cNvPr id="5" name="Picture placeholder 5" descr="Photograph of individual who the details in textbox are referencing.">
            <a:extLst>
              <a:ext uri="{FF2B5EF4-FFF2-40B4-BE49-F238E27FC236}">
                <a16:creationId xmlns:a16="http://schemas.microsoft.com/office/drawing/2014/main" id="{CC545A77-BA77-E6F6-EBC3-73FBE4CFC458}"/>
              </a:ext>
            </a:extLst>
          </p:cNvPr>
          <p:cNvSpPr>
            <a:spLocks noGrp="1" noChangeAspect="1"/>
          </p:cNvSpPr>
          <p:nvPr>
            <p:ph type="pic" sz="quarter" idx="60"/>
          </p:nvPr>
        </p:nvSpPr>
        <p:spPr>
          <a:xfrm>
            <a:off x="6536690" y="3966972"/>
            <a:ext cx="996696" cy="996696"/>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91440" tIns="91440" rIns="91440" b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picture</a:t>
            </a:r>
            <a:endParaRPr lang="en-US" sz="1200" noProof="0" dirty="0">
              <a:cs typeface="Arial" pitchFamily="34" charset="0"/>
            </a:endParaRPr>
          </a:p>
        </p:txBody>
      </p:sp>
      <p:sp>
        <p:nvSpPr>
          <p:cNvPr id="14" name="Text Placeholder 10">
            <a:extLst>
              <a:ext uri="{FF2B5EF4-FFF2-40B4-BE49-F238E27FC236}">
                <a16:creationId xmlns:a16="http://schemas.microsoft.com/office/drawing/2014/main" id="{E713A4D5-4317-F6E9-23F6-EDEF281E8896}"/>
              </a:ext>
            </a:extLst>
          </p:cNvPr>
          <p:cNvSpPr>
            <a:spLocks noGrp="1"/>
          </p:cNvSpPr>
          <p:nvPr>
            <p:ph type="body" sz="quarter" idx="63"/>
          </p:nvPr>
        </p:nvSpPr>
        <p:spPr>
          <a:xfrm>
            <a:off x="8016875" y="3903266"/>
            <a:ext cx="3408362" cy="2148840"/>
          </a:xfrm>
          <a:prstGeom prst="rect">
            <a:avLst/>
          </a:prstGeom>
        </p:spPr>
        <p:txBody>
          <a:bodyPr lIns="0" tIns="0" rIns="0" bIns="0"/>
          <a:lstStyle>
            <a:lvl1pPr marL="0" indent="0">
              <a:buNone/>
              <a:defRPr sz="1600"/>
            </a:lvl1pPr>
          </a:lstStyle>
          <a:p>
            <a:pPr lvl="0"/>
            <a:r>
              <a:rPr lang="en-US" noProof="0"/>
              <a:t>Click to edit Master text styles</a:t>
            </a:r>
          </a:p>
        </p:txBody>
      </p:sp>
      <p:sp>
        <p:nvSpPr>
          <p:cNvPr id="2" name="Footer Placeholder 1">
            <a:extLst>
              <a:ext uri="{FF2B5EF4-FFF2-40B4-BE49-F238E27FC236}">
                <a16:creationId xmlns:a16="http://schemas.microsoft.com/office/drawing/2014/main" id="{9D21F2AF-DC20-C31D-0076-307B3CAB238D}"/>
              </a:ext>
            </a:extLst>
          </p:cNvPr>
          <p:cNvSpPr>
            <a:spLocks noGrp="1"/>
          </p:cNvSpPr>
          <p:nvPr>
            <p:ph type="ftr" sz="quarter" idx="67"/>
          </p:nvPr>
        </p:nvSpPr>
        <p:spPr/>
        <p:txBody>
          <a:bodyPr/>
          <a:lstStyle/>
          <a:p>
            <a:endParaRPr lang="en-US" noProof="0"/>
          </a:p>
        </p:txBody>
      </p:sp>
      <p:sp>
        <p:nvSpPr>
          <p:cNvPr id="10" name="Slide Number Placeholder 9">
            <a:extLst>
              <a:ext uri="{FF2B5EF4-FFF2-40B4-BE49-F238E27FC236}">
                <a16:creationId xmlns:a16="http://schemas.microsoft.com/office/drawing/2014/main" id="{553AAAF4-091F-0FC5-BBD9-9037C660D57E}"/>
              </a:ext>
              <a:ext uri="{C183D7F6-B498-43B3-948B-1728B52AA6E4}">
                <adec:decorative xmlns:adec="http://schemas.microsoft.com/office/drawing/2017/decorative" val="1"/>
              </a:ext>
            </a:extLst>
          </p:cNvPr>
          <p:cNvSpPr>
            <a:spLocks noGrp="1"/>
          </p:cNvSpPr>
          <p:nvPr>
            <p:ph type="sldNum" sz="quarter" idx="66"/>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36121024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B – Contact us">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4351994-C110-F943-BA9E-AB717123F9E4}"/>
              </a:ext>
            </a:extLst>
          </p:cNvPr>
          <p:cNvSpPr>
            <a:spLocks noGrp="1"/>
          </p:cNvSpPr>
          <p:nvPr>
            <p:ph type="title" hasCustomPrompt="1"/>
          </p:nvPr>
        </p:nvSpPr>
        <p:spPr>
          <a:xfrm>
            <a:off x="766762" y="2219794"/>
            <a:ext cx="10658475" cy="920750"/>
          </a:xfrm>
          <a:prstGeom prst="rect">
            <a:avLst/>
          </a:prstGeom>
        </p:spPr>
        <p:txBody>
          <a:bodyPr vert="horz" lIns="0" tIns="0" rIns="0" bIns="0" rtlCol="0" anchor="b" anchorCtr="0">
            <a:noAutofit/>
          </a:bodyPr>
          <a:lstStyle>
            <a:lvl1pPr>
              <a:defRPr/>
            </a:lvl1pPr>
          </a:lstStyle>
          <a:p>
            <a:r>
              <a:rPr lang="en-US" noProof="0"/>
              <a:t>Closing contact us slide (gradient B) – click to add title</a:t>
            </a:r>
          </a:p>
        </p:txBody>
      </p:sp>
      <p:grpSp>
        <p:nvGrpSpPr>
          <p:cNvPr id="3" name="Group 2">
            <a:extLst>
              <a:ext uri="{FF2B5EF4-FFF2-40B4-BE49-F238E27FC236}">
                <a16:creationId xmlns:a16="http://schemas.microsoft.com/office/drawing/2014/main" id="{4F8F9319-F47E-5209-D96C-8C63C97A1C5E}"/>
              </a:ext>
              <a:ext uri="{C183D7F6-B498-43B3-948B-1728B52AA6E4}">
                <adec:decorative xmlns:adec="http://schemas.microsoft.com/office/drawing/2017/decorative" val="1"/>
              </a:ext>
            </a:extLst>
          </p:cNvPr>
          <p:cNvGrpSpPr/>
          <p:nvPr userDrawn="1"/>
        </p:nvGrpSpPr>
        <p:grpSpPr>
          <a:xfrm>
            <a:off x="0" y="3492450"/>
            <a:ext cx="12193200" cy="2600375"/>
            <a:chOff x="0" y="3492450"/>
            <a:chExt cx="12193200" cy="2600375"/>
          </a:xfrm>
        </p:grpSpPr>
        <p:sp>
          <p:nvSpPr>
            <p:cNvPr id="12" name="TextBox 11">
              <a:extLst>
                <a:ext uri="{FF2B5EF4-FFF2-40B4-BE49-F238E27FC236}">
                  <a16:creationId xmlns:a16="http://schemas.microsoft.com/office/drawing/2014/main" id="{1F614509-D299-6819-DE99-999B1432D4BE}"/>
                </a:ext>
                <a:ext uri="{C183D7F6-B498-43B3-948B-1728B52AA6E4}">
                  <adec:decorative xmlns:adec="http://schemas.microsoft.com/office/drawing/2017/decorative" val="1"/>
                </a:ext>
              </a:extLst>
            </p:cNvPr>
            <p:cNvSpPr txBox="1">
              <a:spLocks/>
            </p:cNvSpPr>
            <p:nvPr userDrawn="1"/>
          </p:nvSpPr>
          <p:spPr>
            <a:xfrm>
              <a:off x="0" y="3600450"/>
              <a:ext cx="12192000" cy="2492375"/>
            </a:xfrm>
            <a:prstGeom prst="rect">
              <a:avLst/>
            </a:prstGeom>
            <a:solidFill>
              <a:srgbClr val="F8F8F8"/>
            </a:solidFill>
          </p:spPr>
          <p:txBody>
            <a:bodyPr vert="horz" wrap="square" lIns="0" tIns="0" rIns="0" bIns="0" rtlCol="0" anchor="t" anchorCtr="0">
              <a:normAutofit/>
            </a:bodyPr>
            <a:lstStyle/>
            <a:p>
              <a:pPr algn="l"/>
              <a:endParaRPr lang="en-US" noProof="0"/>
            </a:p>
          </p:txBody>
        </p:sp>
        <p:sp>
          <p:nvSpPr>
            <p:cNvPr id="13" name="TextBox 12">
              <a:extLst>
                <a:ext uri="{FF2B5EF4-FFF2-40B4-BE49-F238E27FC236}">
                  <a16:creationId xmlns:a16="http://schemas.microsoft.com/office/drawing/2014/main" id="{B700D9F4-8C66-1D95-B888-C102CFAC6774}"/>
                </a:ext>
                <a:ext uri="{C183D7F6-B498-43B3-948B-1728B52AA6E4}">
                  <adec:decorative xmlns:adec="http://schemas.microsoft.com/office/drawing/2017/decorative" val="1"/>
                </a:ext>
              </a:extLst>
            </p:cNvPr>
            <p:cNvSpPr txBox="1">
              <a:spLocks/>
            </p:cNvSpPr>
            <p:nvPr userDrawn="1"/>
          </p:nvSpPr>
          <p:spPr>
            <a:xfrm>
              <a:off x="0" y="3492450"/>
              <a:ext cx="12193200" cy="108000"/>
            </a:xfrm>
            <a:prstGeom prst="rect">
              <a:avLst/>
            </a:prstGeom>
            <a:gradFill>
              <a:gsLst>
                <a:gs pos="0">
                  <a:srgbClr val="FFCDD2"/>
                </a:gs>
                <a:gs pos="33000">
                  <a:srgbClr val="FF6A00"/>
                </a:gs>
                <a:gs pos="66000">
                  <a:srgbClr val="E31937"/>
                </a:gs>
                <a:gs pos="100000">
                  <a:srgbClr val="991F3D"/>
                </a:gs>
              </a:gsLst>
              <a:lin ang="10800000" scaled="0"/>
            </a:gradFill>
          </p:spPr>
          <p:txBody>
            <a:bodyPr vert="horz" wrap="square" lIns="0" tIns="0" rIns="0" bIns="0" rtlCol="0" anchor="t" anchorCtr="0">
              <a:normAutofit fontScale="40000" lnSpcReduction="20000"/>
            </a:bodyPr>
            <a:lstStyle/>
            <a:p>
              <a:pPr algn="l"/>
              <a:endParaRPr lang="en-US" noProof="0"/>
            </a:p>
          </p:txBody>
        </p:sp>
      </p:grpSp>
      <p:sp>
        <p:nvSpPr>
          <p:cNvPr id="4" name="Picture placeholder 5" descr="Photograph of individual who the details in textbox are referencing.">
            <a:extLst>
              <a:ext uri="{FF2B5EF4-FFF2-40B4-BE49-F238E27FC236}">
                <a16:creationId xmlns:a16="http://schemas.microsoft.com/office/drawing/2014/main" id="{03BCFE89-FD15-1E11-B30E-A9928F68DE95}"/>
              </a:ext>
            </a:extLst>
          </p:cNvPr>
          <p:cNvSpPr>
            <a:spLocks noGrp="1" noChangeAspect="1"/>
          </p:cNvSpPr>
          <p:nvPr>
            <p:ph type="pic" sz="quarter" idx="26"/>
          </p:nvPr>
        </p:nvSpPr>
        <p:spPr>
          <a:xfrm>
            <a:off x="850582" y="3966972"/>
            <a:ext cx="996696" cy="996696"/>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91440" tIns="91440" rIns="91440" b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picture</a:t>
            </a:r>
            <a:endParaRPr lang="en-US" sz="1200" noProof="0" dirty="0">
              <a:cs typeface="Arial" pitchFamily="34" charset="0"/>
            </a:endParaRPr>
          </a:p>
        </p:txBody>
      </p:sp>
      <p:sp>
        <p:nvSpPr>
          <p:cNvPr id="11" name="Text Placeholder 10">
            <a:extLst>
              <a:ext uri="{FF2B5EF4-FFF2-40B4-BE49-F238E27FC236}">
                <a16:creationId xmlns:a16="http://schemas.microsoft.com/office/drawing/2014/main" id="{EFCFA108-69DB-4B07-6998-B1F4F4095906}"/>
              </a:ext>
            </a:extLst>
          </p:cNvPr>
          <p:cNvSpPr>
            <a:spLocks noGrp="1"/>
          </p:cNvSpPr>
          <p:nvPr>
            <p:ph type="body" sz="quarter" idx="62"/>
          </p:nvPr>
        </p:nvSpPr>
        <p:spPr>
          <a:xfrm>
            <a:off x="2287588" y="3902964"/>
            <a:ext cx="3408362" cy="2148840"/>
          </a:xfrm>
          <a:prstGeom prst="rect">
            <a:avLst/>
          </a:prstGeom>
        </p:spPr>
        <p:txBody>
          <a:bodyPr lIns="0" tIns="0" rIns="0" bIns="0"/>
          <a:lstStyle>
            <a:lvl1pPr marL="0" indent="0">
              <a:buNone/>
              <a:defRPr sz="1600"/>
            </a:lvl1pPr>
          </a:lstStyle>
          <a:p>
            <a:pPr lvl="0"/>
            <a:r>
              <a:rPr lang="en-US" noProof="0"/>
              <a:t>Click to edit Master text styles</a:t>
            </a:r>
          </a:p>
        </p:txBody>
      </p:sp>
      <p:sp>
        <p:nvSpPr>
          <p:cNvPr id="5" name="Picture placeholder 5" descr="Photograph of individual who the details in textbox are referencing.">
            <a:extLst>
              <a:ext uri="{FF2B5EF4-FFF2-40B4-BE49-F238E27FC236}">
                <a16:creationId xmlns:a16="http://schemas.microsoft.com/office/drawing/2014/main" id="{CC545A77-BA77-E6F6-EBC3-73FBE4CFC458}"/>
              </a:ext>
            </a:extLst>
          </p:cNvPr>
          <p:cNvSpPr>
            <a:spLocks noGrp="1" noChangeAspect="1"/>
          </p:cNvSpPr>
          <p:nvPr>
            <p:ph type="pic" sz="quarter" idx="60"/>
          </p:nvPr>
        </p:nvSpPr>
        <p:spPr>
          <a:xfrm>
            <a:off x="6533896" y="3966972"/>
            <a:ext cx="996696" cy="996696"/>
          </a:xfrm>
          <a:prstGeom prst="rect">
            <a:avLst/>
          </a:prstGeom>
          <a:noFill/>
          <a:ln w="95250" cmpd="sng">
            <a:solidFill>
              <a:schemeClr val="bg1"/>
            </a:solidFill>
            <a:miter lim="800000"/>
          </a:ln>
          <a:effectLst>
            <a:outerShdw blurRad="152400" dist="50800" dir="2700000" algn="tl" rotWithShape="0">
              <a:schemeClr val="tx1">
                <a:alpha val="25478"/>
              </a:schemeClr>
            </a:outerShdw>
          </a:effectLst>
        </p:spPr>
        <p:txBody>
          <a:bodyPr lIns="91440" tIns="91440" rIns="91440" bIns="91440">
            <a:noAutofit/>
          </a:bodyPr>
          <a:lstStyle>
            <a:lvl1pPr marL="342900" indent="-342900">
              <a:buFont typeface="Arial" panose="020B0604020202020204" pitchFamily="34" charset="0"/>
              <a:buChar char="•"/>
              <a:defRPr lang="fr-FR" sz="1100">
                <a:cs typeface="Arial" pitchFamily="34" charset="0"/>
              </a:defRPr>
            </a:lvl1pPr>
          </a:lstStyle>
          <a:p>
            <a:pPr marL="0" lvl="0" indent="0">
              <a:buNone/>
            </a:pPr>
            <a:r>
              <a:rPr lang="en-US" sz="1200" noProof="0">
                <a:cs typeface="Arial" pitchFamily="34" charset="0"/>
              </a:rPr>
              <a:t>Click icon to add picture</a:t>
            </a:r>
            <a:endParaRPr lang="en-US" sz="1200" noProof="0" dirty="0">
              <a:cs typeface="Arial" pitchFamily="34" charset="0"/>
            </a:endParaRPr>
          </a:p>
        </p:txBody>
      </p:sp>
      <p:sp>
        <p:nvSpPr>
          <p:cNvPr id="14" name="Text Placeholder 10">
            <a:extLst>
              <a:ext uri="{FF2B5EF4-FFF2-40B4-BE49-F238E27FC236}">
                <a16:creationId xmlns:a16="http://schemas.microsoft.com/office/drawing/2014/main" id="{E713A4D5-4317-F6E9-23F6-EDEF281E8896}"/>
              </a:ext>
            </a:extLst>
          </p:cNvPr>
          <p:cNvSpPr>
            <a:spLocks noGrp="1"/>
          </p:cNvSpPr>
          <p:nvPr>
            <p:ph type="body" sz="quarter" idx="63"/>
          </p:nvPr>
        </p:nvSpPr>
        <p:spPr>
          <a:xfrm>
            <a:off x="8016875" y="3903266"/>
            <a:ext cx="3408362" cy="2148840"/>
          </a:xfrm>
          <a:prstGeom prst="rect">
            <a:avLst/>
          </a:prstGeom>
        </p:spPr>
        <p:txBody>
          <a:bodyPr lIns="0" tIns="0" rIns="0" bIns="0"/>
          <a:lstStyle>
            <a:lvl1pPr marL="0" indent="0">
              <a:buNone/>
              <a:defRPr sz="1600"/>
            </a:lvl1pPr>
          </a:lstStyle>
          <a:p>
            <a:pPr lvl="0"/>
            <a:r>
              <a:rPr lang="en-US" noProof="0"/>
              <a:t>Click to edit Master text styles</a:t>
            </a:r>
          </a:p>
        </p:txBody>
      </p:sp>
      <p:sp>
        <p:nvSpPr>
          <p:cNvPr id="2" name="Footer Placeholder 1">
            <a:extLst>
              <a:ext uri="{FF2B5EF4-FFF2-40B4-BE49-F238E27FC236}">
                <a16:creationId xmlns:a16="http://schemas.microsoft.com/office/drawing/2014/main" id="{EB7ECD07-7F27-577F-6C51-E0DCA72AAC3A}"/>
              </a:ext>
            </a:extLst>
          </p:cNvPr>
          <p:cNvSpPr>
            <a:spLocks noGrp="1"/>
          </p:cNvSpPr>
          <p:nvPr>
            <p:ph type="ftr" sz="quarter" idx="67"/>
          </p:nvPr>
        </p:nvSpPr>
        <p:spPr/>
        <p:txBody>
          <a:bodyPr/>
          <a:lstStyle/>
          <a:p>
            <a:endParaRPr lang="en-US" noProof="0"/>
          </a:p>
        </p:txBody>
      </p:sp>
      <p:sp>
        <p:nvSpPr>
          <p:cNvPr id="10" name="Slide Number Placeholder 9">
            <a:extLst>
              <a:ext uri="{FF2B5EF4-FFF2-40B4-BE49-F238E27FC236}">
                <a16:creationId xmlns:a16="http://schemas.microsoft.com/office/drawing/2014/main" id="{6A348394-CEAC-2608-D2C7-1C6D9E8624AE}"/>
              </a:ext>
              <a:ext uri="{C183D7F6-B498-43B3-948B-1728B52AA6E4}">
                <adec:decorative xmlns:adec="http://schemas.microsoft.com/office/drawing/2017/decorative" val="1"/>
              </a:ext>
            </a:extLst>
          </p:cNvPr>
          <p:cNvSpPr>
            <a:spLocks noGrp="1"/>
          </p:cNvSpPr>
          <p:nvPr>
            <p:ph type="sldNum" sz="quarter" idx="66"/>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8656736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lide – Layout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76DB5-697C-A62A-7A55-C2DFCAC96B89}"/>
              </a:ext>
            </a:extLst>
          </p:cNvPr>
          <p:cNvSpPr>
            <a:spLocks noGrp="1"/>
          </p:cNvSpPr>
          <p:nvPr>
            <p:ph type="title" hasCustomPrompt="1"/>
          </p:nvPr>
        </p:nvSpPr>
        <p:spPr/>
        <p:txBody>
          <a:bodyPr/>
          <a:lstStyle/>
          <a:p>
            <a:r>
              <a:rPr lang="en-US"/>
              <a:t>Agenda slide layout 2 - click to add title</a:t>
            </a:r>
          </a:p>
        </p:txBody>
      </p:sp>
      <p:sp>
        <p:nvSpPr>
          <p:cNvPr id="6" name="Agenda item 1 description">
            <a:extLst>
              <a:ext uri="{FF2B5EF4-FFF2-40B4-BE49-F238E27FC236}">
                <a16:creationId xmlns:a16="http://schemas.microsoft.com/office/drawing/2014/main" id="{0CF1332E-48CF-C54F-F696-17DB5D1B32A1}"/>
              </a:ext>
              <a:ext uri="{C183D7F6-B498-43B3-948B-1728B52AA6E4}">
                <adec:decorative xmlns:adec="http://schemas.microsoft.com/office/drawing/2017/decorative" val="0"/>
              </a:ext>
            </a:extLst>
          </p:cNvPr>
          <p:cNvSpPr>
            <a:spLocks noGrp="1"/>
          </p:cNvSpPr>
          <p:nvPr>
            <p:ph type="body" sz="quarter" idx="16" hasCustomPrompt="1"/>
          </p:nvPr>
        </p:nvSpPr>
        <p:spPr>
          <a:xfrm>
            <a:off x="766763" y="1605722"/>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1</a:t>
            </a:r>
          </a:p>
        </p:txBody>
      </p:sp>
      <p:sp>
        <p:nvSpPr>
          <p:cNvPr id="9" name="Agenda item 2 description">
            <a:extLst>
              <a:ext uri="{FF2B5EF4-FFF2-40B4-BE49-F238E27FC236}">
                <a16:creationId xmlns:a16="http://schemas.microsoft.com/office/drawing/2014/main" id="{A727F33B-E5E8-74BC-7588-761838366B86}"/>
              </a:ext>
              <a:ext uri="{C183D7F6-B498-43B3-948B-1728B52AA6E4}">
                <adec:decorative xmlns:adec="http://schemas.microsoft.com/office/drawing/2017/decorative" val="0"/>
              </a:ext>
            </a:extLst>
          </p:cNvPr>
          <p:cNvSpPr>
            <a:spLocks noGrp="1"/>
          </p:cNvSpPr>
          <p:nvPr>
            <p:ph type="body" sz="quarter" idx="27" hasCustomPrompt="1"/>
          </p:nvPr>
        </p:nvSpPr>
        <p:spPr>
          <a:xfrm>
            <a:off x="766763" y="2379425"/>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2</a:t>
            </a:r>
          </a:p>
        </p:txBody>
      </p:sp>
      <p:sp>
        <p:nvSpPr>
          <p:cNvPr id="11" name="Agenda item 3 description">
            <a:extLst>
              <a:ext uri="{FF2B5EF4-FFF2-40B4-BE49-F238E27FC236}">
                <a16:creationId xmlns:a16="http://schemas.microsoft.com/office/drawing/2014/main" id="{71486317-244D-E80A-48EE-489F2326091A}"/>
              </a:ext>
              <a:ext uri="{C183D7F6-B498-43B3-948B-1728B52AA6E4}">
                <adec:decorative xmlns:adec="http://schemas.microsoft.com/office/drawing/2017/decorative" val="0"/>
              </a:ext>
            </a:extLst>
          </p:cNvPr>
          <p:cNvSpPr>
            <a:spLocks noGrp="1"/>
          </p:cNvSpPr>
          <p:nvPr>
            <p:ph type="body" sz="quarter" idx="28" hasCustomPrompt="1"/>
          </p:nvPr>
        </p:nvSpPr>
        <p:spPr>
          <a:xfrm>
            <a:off x="766763" y="3153128"/>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3</a:t>
            </a:r>
          </a:p>
        </p:txBody>
      </p:sp>
      <p:sp>
        <p:nvSpPr>
          <p:cNvPr id="13" name="Agenda item 4 description">
            <a:extLst>
              <a:ext uri="{FF2B5EF4-FFF2-40B4-BE49-F238E27FC236}">
                <a16:creationId xmlns:a16="http://schemas.microsoft.com/office/drawing/2014/main" id="{587C085A-666F-7685-37AD-9707E899EA40}"/>
              </a:ext>
              <a:ext uri="{C183D7F6-B498-43B3-948B-1728B52AA6E4}">
                <adec:decorative xmlns:adec="http://schemas.microsoft.com/office/drawing/2017/decorative" val="0"/>
              </a:ext>
            </a:extLst>
          </p:cNvPr>
          <p:cNvSpPr>
            <a:spLocks noGrp="1"/>
          </p:cNvSpPr>
          <p:nvPr>
            <p:ph type="body" sz="quarter" idx="29" hasCustomPrompt="1"/>
          </p:nvPr>
        </p:nvSpPr>
        <p:spPr>
          <a:xfrm>
            <a:off x="766763" y="3926831"/>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4 or delete</a:t>
            </a:r>
          </a:p>
        </p:txBody>
      </p:sp>
      <p:sp>
        <p:nvSpPr>
          <p:cNvPr id="15" name="Agenda item 5 description">
            <a:extLst>
              <a:ext uri="{FF2B5EF4-FFF2-40B4-BE49-F238E27FC236}">
                <a16:creationId xmlns:a16="http://schemas.microsoft.com/office/drawing/2014/main" id="{B84D09D0-FA09-8D48-D485-141D5D6AB617}"/>
              </a:ext>
              <a:ext uri="{C183D7F6-B498-43B3-948B-1728B52AA6E4}">
                <adec:decorative xmlns:adec="http://schemas.microsoft.com/office/drawing/2017/decorative" val="0"/>
              </a:ext>
            </a:extLst>
          </p:cNvPr>
          <p:cNvSpPr>
            <a:spLocks noGrp="1"/>
          </p:cNvSpPr>
          <p:nvPr>
            <p:ph type="body" sz="quarter" idx="30" hasCustomPrompt="1"/>
          </p:nvPr>
        </p:nvSpPr>
        <p:spPr>
          <a:xfrm>
            <a:off x="766763" y="4700534"/>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5 or delete</a:t>
            </a:r>
          </a:p>
        </p:txBody>
      </p:sp>
      <p:sp>
        <p:nvSpPr>
          <p:cNvPr id="17" name="Agenda item 6 description">
            <a:extLst>
              <a:ext uri="{FF2B5EF4-FFF2-40B4-BE49-F238E27FC236}">
                <a16:creationId xmlns:a16="http://schemas.microsoft.com/office/drawing/2014/main" id="{15923D97-A4C0-761B-93A1-D2D634A228EC}"/>
              </a:ext>
              <a:ext uri="{C183D7F6-B498-43B3-948B-1728B52AA6E4}">
                <adec:decorative xmlns:adec="http://schemas.microsoft.com/office/drawing/2017/decorative" val="0"/>
              </a:ext>
            </a:extLst>
          </p:cNvPr>
          <p:cNvSpPr>
            <a:spLocks noGrp="1"/>
          </p:cNvSpPr>
          <p:nvPr>
            <p:ph type="body" sz="quarter" idx="31" hasCustomPrompt="1"/>
          </p:nvPr>
        </p:nvSpPr>
        <p:spPr>
          <a:xfrm>
            <a:off x="766763" y="5474236"/>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6 or delete</a:t>
            </a:r>
          </a:p>
        </p:txBody>
      </p:sp>
      <p:sp>
        <p:nvSpPr>
          <p:cNvPr id="26" name="Agenda item 7 description">
            <a:extLst>
              <a:ext uri="{FF2B5EF4-FFF2-40B4-BE49-F238E27FC236}">
                <a16:creationId xmlns:a16="http://schemas.microsoft.com/office/drawing/2014/main" id="{8CC9E50C-3FB3-8E10-8031-E225A7C9D7FB}"/>
              </a:ext>
              <a:ext uri="{C183D7F6-B498-43B3-948B-1728B52AA6E4}">
                <adec:decorative xmlns:adec="http://schemas.microsoft.com/office/drawing/2017/decorative" val="0"/>
              </a:ext>
            </a:extLst>
          </p:cNvPr>
          <p:cNvSpPr>
            <a:spLocks noGrp="1"/>
          </p:cNvSpPr>
          <p:nvPr>
            <p:ph type="body" sz="quarter" idx="38" hasCustomPrompt="1"/>
          </p:nvPr>
        </p:nvSpPr>
        <p:spPr>
          <a:xfrm>
            <a:off x="6103394" y="1600200"/>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7 or delete</a:t>
            </a:r>
          </a:p>
        </p:txBody>
      </p:sp>
      <p:sp>
        <p:nvSpPr>
          <p:cNvPr id="27" name="Agenda item 8 description">
            <a:extLst>
              <a:ext uri="{FF2B5EF4-FFF2-40B4-BE49-F238E27FC236}">
                <a16:creationId xmlns:a16="http://schemas.microsoft.com/office/drawing/2014/main" id="{F8C99894-7E03-C896-81C5-D3E3E4283DCA}"/>
              </a:ext>
              <a:ext uri="{C183D7F6-B498-43B3-948B-1728B52AA6E4}">
                <adec:decorative xmlns:adec="http://schemas.microsoft.com/office/drawing/2017/decorative" val="0"/>
              </a:ext>
            </a:extLst>
          </p:cNvPr>
          <p:cNvSpPr>
            <a:spLocks noGrp="1"/>
          </p:cNvSpPr>
          <p:nvPr>
            <p:ph type="body" sz="quarter" idx="39" hasCustomPrompt="1"/>
          </p:nvPr>
        </p:nvSpPr>
        <p:spPr>
          <a:xfrm>
            <a:off x="6103394" y="2379425"/>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8 or delete</a:t>
            </a:r>
          </a:p>
        </p:txBody>
      </p:sp>
      <p:sp>
        <p:nvSpPr>
          <p:cNvPr id="28" name="Agenda item 9 description">
            <a:extLst>
              <a:ext uri="{FF2B5EF4-FFF2-40B4-BE49-F238E27FC236}">
                <a16:creationId xmlns:a16="http://schemas.microsoft.com/office/drawing/2014/main" id="{6AD70C5E-C60E-6351-E0AD-35AC67F867CE}"/>
              </a:ext>
              <a:ext uri="{C183D7F6-B498-43B3-948B-1728B52AA6E4}">
                <adec:decorative xmlns:adec="http://schemas.microsoft.com/office/drawing/2017/decorative" val="0"/>
              </a:ext>
            </a:extLst>
          </p:cNvPr>
          <p:cNvSpPr>
            <a:spLocks noGrp="1"/>
          </p:cNvSpPr>
          <p:nvPr userDrawn="1">
            <p:ph type="body" sz="quarter" idx="40" hasCustomPrompt="1"/>
          </p:nvPr>
        </p:nvSpPr>
        <p:spPr>
          <a:xfrm>
            <a:off x="6103394" y="3153128"/>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9 or delete</a:t>
            </a:r>
          </a:p>
        </p:txBody>
      </p:sp>
      <p:sp>
        <p:nvSpPr>
          <p:cNvPr id="29" name="Agenda item 10 description">
            <a:extLst>
              <a:ext uri="{FF2B5EF4-FFF2-40B4-BE49-F238E27FC236}">
                <a16:creationId xmlns:a16="http://schemas.microsoft.com/office/drawing/2014/main" id="{73E0F363-7FBA-B1FD-FB13-1A6C322A02CF}"/>
              </a:ext>
              <a:ext uri="{C183D7F6-B498-43B3-948B-1728B52AA6E4}">
                <adec:decorative xmlns:adec="http://schemas.microsoft.com/office/drawing/2017/decorative" val="0"/>
              </a:ext>
            </a:extLst>
          </p:cNvPr>
          <p:cNvSpPr>
            <a:spLocks noGrp="1"/>
          </p:cNvSpPr>
          <p:nvPr userDrawn="1">
            <p:ph type="body" sz="quarter" idx="41" hasCustomPrompt="1"/>
          </p:nvPr>
        </p:nvSpPr>
        <p:spPr>
          <a:xfrm>
            <a:off x="6103394" y="3926831"/>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10 or delete</a:t>
            </a:r>
          </a:p>
        </p:txBody>
      </p:sp>
      <p:sp>
        <p:nvSpPr>
          <p:cNvPr id="30" name="Agenda item 11 description">
            <a:extLst>
              <a:ext uri="{FF2B5EF4-FFF2-40B4-BE49-F238E27FC236}">
                <a16:creationId xmlns:a16="http://schemas.microsoft.com/office/drawing/2014/main" id="{D58ED04A-7400-00EC-8982-A1E1CFEFA686}"/>
              </a:ext>
              <a:ext uri="{C183D7F6-B498-43B3-948B-1728B52AA6E4}">
                <adec:decorative xmlns:adec="http://schemas.microsoft.com/office/drawing/2017/decorative" val="0"/>
              </a:ext>
            </a:extLst>
          </p:cNvPr>
          <p:cNvSpPr>
            <a:spLocks noGrp="1"/>
          </p:cNvSpPr>
          <p:nvPr userDrawn="1">
            <p:ph type="body" sz="quarter" idx="42" hasCustomPrompt="1"/>
          </p:nvPr>
        </p:nvSpPr>
        <p:spPr>
          <a:xfrm>
            <a:off x="6103394" y="4700534"/>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11 or delete</a:t>
            </a:r>
          </a:p>
        </p:txBody>
      </p:sp>
      <p:sp>
        <p:nvSpPr>
          <p:cNvPr id="31" name="Agenda item 12 description">
            <a:extLst>
              <a:ext uri="{FF2B5EF4-FFF2-40B4-BE49-F238E27FC236}">
                <a16:creationId xmlns:a16="http://schemas.microsoft.com/office/drawing/2014/main" id="{91054C35-1504-9990-BDEF-C88B0598C605}"/>
              </a:ext>
              <a:ext uri="{C183D7F6-B498-43B3-948B-1728B52AA6E4}">
                <adec:decorative xmlns:adec="http://schemas.microsoft.com/office/drawing/2017/decorative" val="0"/>
              </a:ext>
            </a:extLst>
          </p:cNvPr>
          <p:cNvSpPr>
            <a:spLocks noGrp="1"/>
          </p:cNvSpPr>
          <p:nvPr userDrawn="1">
            <p:ph type="body" sz="quarter" idx="43" hasCustomPrompt="1"/>
          </p:nvPr>
        </p:nvSpPr>
        <p:spPr>
          <a:xfrm>
            <a:off x="6103394" y="5474236"/>
            <a:ext cx="4572000" cy="566928"/>
          </a:xfrm>
          <a:prstGeom prst="rect">
            <a:avLst/>
          </a:prstGeom>
          <a:ln>
            <a:noFill/>
          </a:ln>
        </p:spPr>
        <p:txBody>
          <a:bodyPr wrap="square" lIns="0" tIns="0" rIns="0" bIns="0" anchor="ctr" anchorCtr="0">
            <a:noAutofit/>
          </a:bodyPr>
          <a:lstStyle>
            <a:lvl1pPr marL="285750" indent="-285750" algn="l">
              <a:buFontTx/>
              <a:buBlip>
                <a:blip r:embed="rId2"/>
              </a:buBlip>
              <a:tabLst/>
              <a:defRPr sz="1800"/>
            </a:lvl1pPr>
          </a:lstStyle>
          <a:p>
            <a:pPr algn="l"/>
            <a:r>
              <a:rPr lang="en-US" noProof="0"/>
              <a:t>Click to add agenda item 12 or delete</a:t>
            </a:r>
          </a:p>
        </p:txBody>
      </p:sp>
      <p:sp>
        <p:nvSpPr>
          <p:cNvPr id="4" name="Footer Placeholder 3">
            <a:extLst>
              <a:ext uri="{FF2B5EF4-FFF2-40B4-BE49-F238E27FC236}">
                <a16:creationId xmlns:a16="http://schemas.microsoft.com/office/drawing/2014/main" id="{EA00DBC9-3586-A9CB-3BAD-7A1413F7A744}"/>
              </a:ext>
              <a:ext uri="{C183D7F6-B498-43B3-948B-1728B52AA6E4}">
                <adec:decorative xmlns:adec="http://schemas.microsoft.com/office/drawing/2017/decorative" val="1"/>
              </a:ext>
            </a:extLst>
          </p:cNvPr>
          <p:cNvSpPr>
            <a:spLocks noGrp="1"/>
          </p:cNvSpPr>
          <p:nvPr>
            <p:ph type="ftr" sz="quarter" idx="51"/>
          </p:nvPr>
        </p:nvSpPr>
        <p:spPr>
          <a:xfrm>
            <a:off x="4038600" y="6967728"/>
            <a:ext cx="4114800" cy="137160"/>
          </a:xfrm>
        </p:spPr>
        <p:txBody>
          <a:bodyPr/>
          <a:lstStyle/>
          <a:p>
            <a:endParaRPr lang="en-US" noProof="0"/>
          </a:p>
        </p:txBody>
      </p:sp>
      <p:sp>
        <p:nvSpPr>
          <p:cNvPr id="7" name="Slide Number Placeholder">
            <a:extLst>
              <a:ext uri="{FF2B5EF4-FFF2-40B4-BE49-F238E27FC236}">
                <a16:creationId xmlns:a16="http://schemas.microsoft.com/office/drawing/2014/main" id="{72679693-BA13-5E4E-91BE-1606A75B027B}"/>
              </a:ext>
              <a:ext uri="{C183D7F6-B498-43B3-948B-1728B52AA6E4}">
                <adec:decorative xmlns:adec="http://schemas.microsoft.com/office/drawing/2017/decorative" val="1"/>
              </a:ext>
            </a:extLst>
          </p:cNvPr>
          <p:cNvSpPr>
            <a:spLocks noGrp="1"/>
          </p:cNvSpPr>
          <p:nvPr userDrawn="1">
            <p:ph type="sldNum" sz="quarter" idx="4"/>
          </p:nvPr>
        </p:nvSpPr>
        <p:spPr>
          <a:xfrm>
            <a:off x="11163034" y="6967728"/>
            <a:ext cx="261660" cy="137160"/>
          </a:xfrm>
          <a:prstGeom prst="rect">
            <a:avLst/>
          </a:prstGeom>
        </p:spPr>
        <p:txBody>
          <a:bodyPr wrap="square" lIns="0" tIns="0" rIns="0" bIns="0" anchor="ctr" anchorCtr="0">
            <a:noAutofit/>
          </a:bodyPr>
          <a:lstStyle>
            <a:lvl1pPr algn="r">
              <a:defRPr lang="en-GB" sz="900" kern="1200" noProof="0" smtClean="0">
                <a:solidFill>
                  <a:srgbClr val="E6E6E6"/>
                </a:solidFill>
                <a:latin typeface="+mn-lt"/>
                <a:ea typeface="+mn-ea"/>
                <a:cs typeface="Arial" pitchFamily="34" charset="0"/>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442298341"/>
      </p:ext>
    </p:extLst>
  </p:cSld>
  <p:clrMapOvr>
    <a:masterClrMapping/>
  </p:clrMapOvr>
  <p:transition/>
  <p:extLst>
    <p:ext uri="{DCECCB84-F9BA-43D5-87BE-67443E8EF086}">
      <p15:sldGuideLst xmlns:p15="http://schemas.microsoft.com/office/powerpoint/2012/main">
        <p15:guide id="2" pos="384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slide A – Logo+Cornerstone">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4351D-5FDC-BFE0-854C-3134DB0C3A5D}"/>
              </a:ext>
            </a:extLst>
          </p:cNvPr>
          <p:cNvSpPr>
            <a:spLocks noGrp="1"/>
          </p:cNvSpPr>
          <p:nvPr>
            <p:ph type="title" hasCustomPrompt="1"/>
          </p:nvPr>
        </p:nvSpPr>
        <p:spPr>
          <a:xfrm>
            <a:off x="777223" y="770482"/>
            <a:ext cx="6080777" cy="2862072"/>
          </a:xfrm>
          <a:prstGeom prst="rect">
            <a:avLst/>
          </a:prstGeom>
        </p:spPr>
        <p:txBody>
          <a:bodyPr vert="horz" lIns="0" tIns="0" rIns="0" bIns="0" rtlCol="0" anchor="t" anchorCtr="0">
            <a:noAutofit/>
          </a:bodyPr>
          <a:lstStyle>
            <a:lvl1pPr>
              <a:lnSpc>
                <a:spcPct val="80000"/>
              </a:lnSpc>
              <a:defRPr sz="6000">
                <a:solidFill>
                  <a:schemeClr val="tx1"/>
                </a:solidFill>
              </a:defRPr>
            </a:lvl1pPr>
          </a:lstStyle>
          <a:p>
            <a:r>
              <a:rPr lang="en-US" noProof="0"/>
              <a:t>Closing slide (gradient A) – click to add title</a:t>
            </a:r>
          </a:p>
        </p:txBody>
      </p:sp>
      <p:sp>
        <p:nvSpPr>
          <p:cNvPr id="6" name="Text placeholder 2">
            <a:extLst>
              <a:ext uri="{FF2B5EF4-FFF2-40B4-BE49-F238E27FC236}">
                <a16:creationId xmlns:a16="http://schemas.microsoft.com/office/drawing/2014/main" id="{809FFADF-A533-B666-03B7-44FFDD405052}"/>
              </a:ext>
            </a:extLst>
          </p:cNvPr>
          <p:cNvSpPr>
            <a:spLocks noGrp="1"/>
          </p:cNvSpPr>
          <p:nvPr>
            <p:ph type="body" sz="quarter" idx="12" hasCustomPrompt="1"/>
          </p:nvPr>
        </p:nvSpPr>
        <p:spPr>
          <a:xfrm>
            <a:off x="766763" y="3727452"/>
            <a:ext cx="6091237" cy="2016123"/>
          </a:xfrm>
          <a:prstGeom prst="rect">
            <a:avLst/>
          </a:prstGeom>
        </p:spPr>
        <p:txBody>
          <a:bodyPr lIns="0" tIns="0" rIns="0" bIns="0">
            <a:noAutofit/>
          </a:bodyPr>
          <a:lstStyle>
            <a:lvl1pPr marL="0" indent="0">
              <a:spcBef>
                <a:spcPct val="0"/>
              </a:spcBef>
              <a:buNone/>
              <a:defRPr sz="1600"/>
            </a:lvl1pPr>
          </a:lstStyle>
          <a:p>
            <a:pPr lvl="0"/>
            <a:r>
              <a:rPr lang="en-US" noProof="0"/>
              <a:t>To get the latest company description, visit brand.cgi.com &gt; Brand positioning &gt; Company descriptions.</a:t>
            </a:r>
          </a:p>
        </p:txBody>
      </p:sp>
      <p:sp>
        <p:nvSpPr>
          <p:cNvPr id="7" name="Freeform 6">
            <a:extLst>
              <a:ext uri="{FF2B5EF4-FFF2-40B4-BE49-F238E27FC236}">
                <a16:creationId xmlns:a16="http://schemas.microsoft.com/office/drawing/2014/main" id="{32D4678C-2B7C-5FAB-B4AE-FC0F899FD829}"/>
              </a:ext>
              <a:ext uri="{C183D7F6-B498-43B3-948B-1728B52AA6E4}">
                <adec:decorative xmlns:adec="http://schemas.microsoft.com/office/drawing/2017/decorative" val="1"/>
              </a:ext>
            </a:extLst>
          </p:cNvPr>
          <p:cNvSpPr>
            <a:spLocks noChangeAspect="1"/>
          </p:cNvSpPr>
          <p:nvPr userDrawn="1"/>
        </p:nvSpPr>
        <p:spPr bwMode="auto">
          <a:xfrm rot="16200000" flipH="1">
            <a:off x="7620857" y="764318"/>
            <a:ext cx="3813048" cy="3814762"/>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100000">
                <a:srgbClr val="5236AB"/>
              </a:gs>
              <a:gs pos="60000">
                <a:srgbClr val="A82465"/>
              </a:gs>
              <a:gs pos="0">
                <a:srgbClr val="E31937"/>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8" name="Textbox 3">
            <a:extLst>
              <a:ext uri="{FF2B5EF4-FFF2-40B4-BE49-F238E27FC236}">
                <a16:creationId xmlns:a16="http://schemas.microsoft.com/office/drawing/2014/main" id="{A897A659-5409-C506-A5D2-56F65EA48F91}"/>
              </a:ext>
            </a:extLst>
          </p:cNvPr>
          <p:cNvSpPr txBox="1">
            <a:spLocks/>
          </p:cNvSpPr>
          <p:nvPr userDrawn="1"/>
        </p:nvSpPr>
        <p:spPr bwMode="auto">
          <a:xfrm>
            <a:off x="766763" y="5916651"/>
            <a:ext cx="975360" cy="215444"/>
          </a:xfrm>
          <a:prstGeom prst="rect">
            <a:avLst/>
          </a:prstGeom>
          <a:solidFill>
            <a:schemeClr val="bg1"/>
          </a:solidFill>
          <a:ln w="9525" algn="ctr">
            <a:noFill/>
            <a:miter lim="800000"/>
          </a:ln>
          <a:effectLst/>
        </p:spPr>
        <p:txBody>
          <a:bodyPr wrap="square" lIns="0" tIns="0" rIns="0" bIns="0" rtlCol="0">
            <a:noAutofit/>
          </a:bodyPr>
          <a:lstStyle/>
          <a:p>
            <a:r>
              <a:rPr lang="en-US" sz="1400" b="1" noProof="0">
                <a:cs typeface="Arial" pitchFamily="34" charset="0"/>
              </a:rPr>
              <a:t>cgi.com</a:t>
            </a:r>
          </a:p>
        </p:txBody>
      </p:sp>
      <p:pic>
        <p:nvPicPr>
          <p:cNvPr id="9" name="CGI logo" descr="CGI Inc. logo">
            <a:extLst>
              <a:ext uri="{FF2B5EF4-FFF2-40B4-BE49-F238E27FC236}">
                <a16:creationId xmlns:a16="http://schemas.microsoft.com/office/drawing/2014/main" id="{111D3D6F-64DF-AD14-431C-D34E7E845DE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9893670" y="5372174"/>
            <a:ext cx="1548659" cy="720650"/>
          </a:xfrm>
          <a:prstGeom prst="rect">
            <a:avLst/>
          </a:prstGeom>
        </p:spPr>
      </p:pic>
      <p:sp>
        <p:nvSpPr>
          <p:cNvPr id="3" name="Footer Placeholder 2">
            <a:extLst>
              <a:ext uri="{FF2B5EF4-FFF2-40B4-BE49-F238E27FC236}">
                <a16:creationId xmlns:a16="http://schemas.microsoft.com/office/drawing/2014/main" id="{7D65D96C-0287-1622-2E72-64E2F7F4656C}"/>
              </a:ext>
            </a:extLst>
          </p:cNvPr>
          <p:cNvSpPr>
            <a:spLocks noGrp="1"/>
          </p:cNvSpPr>
          <p:nvPr>
            <p:ph type="ftr" sz="quarter" idx="16"/>
          </p:nvPr>
        </p:nvSpPr>
        <p:spPr/>
        <p:txBody>
          <a:bodyPr/>
          <a:lstStyle/>
          <a:p>
            <a:endParaRPr lang="en-US" noProof="0"/>
          </a:p>
        </p:txBody>
      </p:sp>
      <p:sp>
        <p:nvSpPr>
          <p:cNvPr id="12" name="Slide Number Placeholder 11">
            <a:extLst>
              <a:ext uri="{FF2B5EF4-FFF2-40B4-BE49-F238E27FC236}">
                <a16:creationId xmlns:a16="http://schemas.microsoft.com/office/drawing/2014/main" id="{534E1B12-770D-3077-3F0A-B9B746C3A430}"/>
              </a:ext>
              <a:ext uri="{C183D7F6-B498-43B3-948B-1728B52AA6E4}">
                <adec:decorative xmlns:adec="http://schemas.microsoft.com/office/drawing/2017/decorative" val="1"/>
              </a:ext>
            </a:extLst>
          </p:cNvPr>
          <p:cNvSpPr>
            <a:spLocks noGrp="1"/>
          </p:cNvSpPr>
          <p:nvPr>
            <p:ph type="sldNum" sz="quarter" idx="15"/>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55849137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B – Logo+Cornerstone">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4351D-5FDC-BFE0-854C-3134DB0C3A5D}"/>
              </a:ext>
            </a:extLst>
          </p:cNvPr>
          <p:cNvSpPr>
            <a:spLocks noGrp="1"/>
          </p:cNvSpPr>
          <p:nvPr>
            <p:ph type="title" hasCustomPrompt="1"/>
          </p:nvPr>
        </p:nvSpPr>
        <p:spPr>
          <a:xfrm>
            <a:off x="768096" y="768096"/>
            <a:ext cx="6080777" cy="2862072"/>
          </a:xfrm>
          <a:prstGeom prst="rect">
            <a:avLst/>
          </a:prstGeom>
        </p:spPr>
        <p:txBody>
          <a:bodyPr vert="horz" lIns="0" tIns="0" rIns="0" bIns="0" rtlCol="0" anchor="t" anchorCtr="0">
            <a:noAutofit/>
          </a:bodyPr>
          <a:lstStyle>
            <a:lvl1pPr>
              <a:lnSpc>
                <a:spcPct val="80000"/>
              </a:lnSpc>
              <a:defRPr sz="6000">
                <a:solidFill>
                  <a:schemeClr val="tx1"/>
                </a:solidFill>
              </a:defRPr>
            </a:lvl1pPr>
          </a:lstStyle>
          <a:p>
            <a:r>
              <a:rPr lang="en-US" noProof="0"/>
              <a:t>Closing slide (gradient B) – click to add title</a:t>
            </a:r>
          </a:p>
        </p:txBody>
      </p:sp>
      <p:sp>
        <p:nvSpPr>
          <p:cNvPr id="6" name="Text placeholder 2">
            <a:extLst>
              <a:ext uri="{FF2B5EF4-FFF2-40B4-BE49-F238E27FC236}">
                <a16:creationId xmlns:a16="http://schemas.microsoft.com/office/drawing/2014/main" id="{809FFADF-A533-B666-03B7-44FFDD405052}"/>
              </a:ext>
            </a:extLst>
          </p:cNvPr>
          <p:cNvSpPr>
            <a:spLocks noGrp="1"/>
          </p:cNvSpPr>
          <p:nvPr>
            <p:ph type="body" sz="quarter" idx="12" hasCustomPrompt="1"/>
          </p:nvPr>
        </p:nvSpPr>
        <p:spPr>
          <a:xfrm>
            <a:off x="766763" y="3727452"/>
            <a:ext cx="6091237" cy="2016123"/>
          </a:xfrm>
          <a:prstGeom prst="rect">
            <a:avLst/>
          </a:prstGeom>
        </p:spPr>
        <p:txBody>
          <a:bodyPr lIns="0" tIns="0" rIns="0" bIns="0">
            <a:noAutofit/>
          </a:bodyPr>
          <a:lstStyle>
            <a:lvl1pPr marL="0" indent="0">
              <a:spcBef>
                <a:spcPct val="0"/>
              </a:spcBef>
              <a:buNone/>
              <a:defRPr sz="1600"/>
            </a:lvl1pPr>
          </a:lstStyle>
          <a:p>
            <a:pPr lvl="0"/>
            <a:r>
              <a:rPr lang="en-US" noProof="0"/>
              <a:t>To get the latest company description, visit brand.cgi.com &gt; Brand positioning &gt; Company descriptions.</a:t>
            </a:r>
          </a:p>
        </p:txBody>
      </p:sp>
      <p:sp>
        <p:nvSpPr>
          <p:cNvPr id="7" name="Freeform 6">
            <a:extLst>
              <a:ext uri="{FF2B5EF4-FFF2-40B4-BE49-F238E27FC236}">
                <a16:creationId xmlns:a16="http://schemas.microsoft.com/office/drawing/2014/main" id="{32D4678C-2B7C-5FAB-B4AE-FC0F899FD829}"/>
              </a:ext>
              <a:ext uri="{C183D7F6-B498-43B3-948B-1728B52AA6E4}">
                <adec:decorative xmlns:adec="http://schemas.microsoft.com/office/drawing/2017/decorative" val="1"/>
              </a:ext>
            </a:extLst>
          </p:cNvPr>
          <p:cNvSpPr>
            <a:spLocks noChangeAspect="1"/>
          </p:cNvSpPr>
          <p:nvPr userDrawn="1"/>
        </p:nvSpPr>
        <p:spPr bwMode="auto">
          <a:xfrm rot="16200000" flipH="1">
            <a:off x="7620857" y="764318"/>
            <a:ext cx="3813048" cy="3814762"/>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100000">
                <a:srgbClr val="991F3D"/>
              </a:gs>
              <a:gs pos="66000">
                <a:srgbClr val="E31937"/>
              </a:gs>
              <a:gs pos="33000">
                <a:srgbClr val="FF6A00"/>
              </a:gs>
              <a:gs pos="0">
                <a:srgbClr val="FFCDD2"/>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8" name="Textbox 3">
            <a:extLst>
              <a:ext uri="{FF2B5EF4-FFF2-40B4-BE49-F238E27FC236}">
                <a16:creationId xmlns:a16="http://schemas.microsoft.com/office/drawing/2014/main" id="{A897A659-5409-C506-A5D2-56F65EA48F91}"/>
              </a:ext>
            </a:extLst>
          </p:cNvPr>
          <p:cNvSpPr txBox="1">
            <a:spLocks/>
          </p:cNvSpPr>
          <p:nvPr userDrawn="1"/>
        </p:nvSpPr>
        <p:spPr bwMode="auto">
          <a:xfrm>
            <a:off x="766763" y="5916651"/>
            <a:ext cx="975360" cy="215444"/>
          </a:xfrm>
          <a:prstGeom prst="rect">
            <a:avLst/>
          </a:prstGeom>
          <a:solidFill>
            <a:schemeClr val="bg1"/>
          </a:solidFill>
          <a:ln w="9525" algn="ctr">
            <a:noFill/>
            <a:miter lim="800000"/>
          </a:ln>
          <a:effectLst/>
        </p:spPr>
        <p:txBody>
          <a:bodyPr wrap="square" lIns="0" tIns="0" rIns="0" bIns="0" rtlCol="0">
            <a:noAutofit/>
          </a:bodyPr>
          <a:lstStyle/>
          <a:p>
            <a:r>
              <a:rPr lang="en-US" sz="1400" b="1" noProof="0">
                <a:cs typeface="Arial" pitchFamily="34" charset="0"/>
              </a:rPr>
              <a:t>cgi.com</a:t>
            </a:r>
          </a:p>
        </p:txBody>
      </p:sp>
      <p:sp>
        <p:nvSpPr>
          <p:cNvPr id="3" name="Footer Placeholder 2">
            <a:extLst>
              <a:ext uri="{FF2B5EF4-FFF2-40B4-BE49-F238E27FC236}">
                <a16:creationId xmlns:a16="http://schemas.microsoft.com/office/drawing/2014/main" id="{B3DAC949-1442-A46E-72FA-37EF84DEBA82}"/>
              </a:ext>
            </a:extLst>
          </p:cNvPr>
          <p:cNvSpPr>
            <a:spLocks noGrp="1"/>
          </p:cNvSpPr>
          <p:nvPr>
            <p:ph type="ftr" sz="quarter" idx="16"/>
          </p:nvPr>
        </p:nvSpPr>
        <p:spPr/>
        <p:txBody>
          <a:bodyPr/>
          <a:lstStyle/>
          <a:p>
            <a:endParaRPr lang="en-US" noProof="0"/>
          </a:p>
        </p:txBody>
      </p:sp>
      <p:sp>
        <p:nvSpPr>
          <p:cNvPr id="12" name="Slide Number Placeholder 11">
            <a:extLst>
              <a:ext uri="{FF2B5EF4-FFF2-40B4-BE49-F238E27FC236}">
                <a16:creationId xmlns:a16="http://schemas.microsoft.com/office/drawing/2014/main" id="{CF61C4D7-E521-3636-FC43-E3A3C928D333}"/>
              </a:ext>
              <a:ext uri="{C183D7F6-B498-43B3-948B-1728B52AA6E4}">
                <adec:decorative xmlns:adec="http://schemas.microsoft.com/office/drawing/2017/decorative" val="1"/>
              </a:ext>
            </a:extLst>
          </p:cNvPr>
          <p:cNvSpPr>
            <a:spLocks noGrp="1"/>
          </p:cNvSpPr>
          <p:nvPr>
            <p:ph type="sldNum" sz="quarter" idx="15"/>
          </p:nvPr>
        </p:nvSpPr>
        <p:spPr/>
        <p:txBody>
          <a:bodyPr/>
          <a:lstStyle/>
          <a:p>
            <a:fld id="{525A3C56-E491-49B2-93F3-63532DF516BC}" type="slidenum">
              <a:rPr lang="en-US" noProof="0" smtClean="0"/>
              <a:pPr/>
              <a:t>‹#›</a:t>
            </a:fld>
            <a:endParaRPr lang="en-US" noProof="0"/>
          </a:p>
        </p:txBody>
      </p:sp>
      <p:pic>
        <p:nvPicPr>
          <p:cNvPr id="5" name="CGI logo" descr="CGI Inc. logo">
            <a:extLst>
              <a:ext uri="{FF2B5EF4-FFF2-40B4-BE49-F238E27FC236}">
                <a16:creationId xmlns:a16="http://schemas.microsoft.com/office/drawing/2014/main" id="{32F9250F-B7F7-361D-E4F4-354AD6787E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9893670" y="5372174"/>
            <a:ext cx="1548659" cy="720650"/>
          </a:xfrm>
          <a:prstGeom prst="rect">
            <a:avLst/>
          </a:prstGeom>
        </p:spPr>
      </p:pic>
    </p:spTree>
    <p:extLst>
      <p:ext uri="{BB962C8B-B14F-4D97-AF65-F5344CB8AC3E}">
        <p14:creationId xmlns:p14="http://schemas.microsoft.com/office/powerpoint/2010/main" val="74997735"/>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Read Only 7">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ctr" anchorCtr="0">
            <a:normAutofit/>
          </a:bodyPr>
          <a:lstStyle/>
          <a:p>
            <a:pPr algn="ctr"/>
            <a:r>
              <a:rPr lang="en-US" sz="16600" noProof="0">
                <a:solidFill>
                  <a:schemeClr val="bg1"/>
                </a:solidFill>
              </a:rPr>
              <a:t>Ready-to-use slides</a:t>
            </a:r>
            <a:endParaRPr lang="en-US" sz="16600">
              <a:solidFill>
                <a:schemeClr val="bg1"/>
              </a:solidFill>
            </a:endParaRPr>
          </a:p>
        </p:txBody>
      </p:sp>
    </p:spTree>
    <p:extLst>
      <p:ext uri="{BB962C8B-B14F-4D97-AF65-F5344CB8AC3E}">
        <p14:creationId xmlns:p14="http://schemas.microsoft.com/office/powerpoint/2010/main" val="1906927898"/>
      </p:ext>
    </p:extLst>
  </p:cSld>
  <p:clrMapOvr>
    <a:masterClrMapping/>
  </p:clrMapOvr>
  <p:transition/>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amp;A - Cornerstone">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C605EF0-E4DC-2A4A-909F-D231546F9524}"/>
              </a:ext>
            </a:extLst>
          </p:cNvPr>
          <p:cNvSpPr>
            <a:spLocks noGrp="1"/>
          </p:cNvSpPr>
          <p:nvPr userDrawn="1">
            <p:ph type="title" hasCustomPrompt="1"/>
          </p:nvPr>
        </p:nvSpPr>
        <p:spPr bwMode="white">
          <a:xfrm>
            <a:off x="767849" y="612111"/>
            <a:ext cx="6090151" cy="2226506"/>
          </a:xfrm>
        </p:spPr>
        <p:txBody>
          <a:bodyPr>
            <a:noAutofit/>
          </a:bodyPr>
          <a:lstStyle>
            <a:lvl1pPr>
              <a:defRPr sz="4800">
                <a:solidFill>
                  <a:schemeClr val="tx1"/>
                </a:solidFill>
              </a:defRPr>
            </a:lvl1pPr>
          </a:lstStyle>
          <a:p>
            <a:r>
              <a:rPr lang="en-US" noProof="0"/>
              <a:t>Q&amp;A</a:t>
            </a:r>
          </a:p>
        </p:txBody>
      </p:sp>
      <p:pic>
        <p:nvPicPr>
          <p:cNvPr id="3" name="Picture 2">
            <a:extLst>
              <a:ext uri="{FF2B5EF4-FFF2-40B4-BE49-F238E27FC236}">
                <a16:creationId xmlns:a16="http://schemas.microsoft.com/office/drawing/2014/main" id="{65088167-3D6D-5E6C-DA5E-C3277ED4606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4286"/>
          <a:stretch/>
        </p:blipFill>
        <p:spPr>
          <a:xfrm>
            <a:off x="5943516" y="0"/>
            <a:ext cx="6248400" cy="6017407"/>
          </a:xfrm>
          <a:prstGeom prst="rect">
            <a:avLst/>
          </a:prstGeom>
        </p:spPr>
      </p:pic>
      <p:sp>
        <p:nvSpPr>
          <p:cNvPr id="2" name="Footer Placeholder 1">
            <a:extLst>
              <a:ext uri="{FF2B5EF4-FFF2-40B4-BE49-F238E27FC236}">
                <a16:creationId xmlns:a16="http://schemas.microsoft.com/office/drawing/2014/main" id="{9542A8DC-D6A9-AE1E-4B2D-94EA32AFA271}"/>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31BB1A83-0CD4-B8FB-3185-33E9395D09FB}"/>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393280198"/>
      </p:ext>
    </p:extLst>
  </p:cSld>
  <p:clrMapOvr>
    <a:masterClrMapping/>
  </p:clrMapOvr>
  <p:transition/>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losing slide A – Preset tagline+descriptio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22672E-5DB6-C990-E754-D74675986889}"/>
              </a:ext>
            </a:extLst>
          </p:cNvPr>
          <p:cNvSpPr>
            <a:spLocks noGrp="1"/>
          </p:cNvSpPr>
          <p:nvPr>
            <p:ph type="title" hasCustomPrompt="1"/>
          </p:nvPr>
        </p:nvSpPr>
        <p:spPr>
          <a:xfrm>
            <a:off x="397795" y="-3497179"/>
            <a:ext cx="10658475" cy="3452361"/>
          </a:xfrm>
        </p:spPr>
        <p:txBody>
          <a:bodyPr/>
          <a:lstStyle>
            <a:lvl1pPr>
              <a:defRPr sz="1500">
                <a:solidFill>
                  <a:srgbClr val="E6E6E6"/>
                </a:solidFill>
              </a:defRPr>
            </a:lvl1pPr>
          </a:lstStyle>
          <a:p>
            <a:r>
              <a:rPr lang="en-US" sz="2800" noProof="0"/>
              <a:t>Insights you can act on. Founded in 1976, CGI is among the largest IT and business consulting services firms in the world.</a:t>
            </a:r>
            <a:br>
              <a:rPr lang="en-US" sz="2800" noProof="0"/>
            </a:br>
            <a:br>
              <a:rPr lang="en-US" sz="2800" noProof="0"/>
            </a:br>
            <a:r>
              <a:rPr lang="en-US" sz="2800" noProof="0"/>
              <a:t>We are insights-driven and outcomes-based to help accelerate returns on your investments. Across hundreds of locations worldwide, we provide comprehensive, scalable and sustainable IT and business consulting services that are informed globally and delivered locally.</a:t>
            </a:r>
          </a:p>
        </p:txBody>
      </p:sp>
      <p:sp>
        <p:nvSpPr>
          <p:cNvPr id="5" name="TextBox 4">
            <a:extLst>
              <a:ext uri="{FF2B5EF4-FFF2-40B4-BE49-F238E27FC236}">
                <a16:creationId xmlns:a16="http://schemas.microsoft.com/office/drawing/2014/main" id="{056F8F7F-95BE-A79F-1143-BCA981115B28}"/>
              </a:ext>
            </a:extLst>
          </p:cNvPr>
          <p:cNvSpPr txBox="1">
            <a:spLocks/>
          </p:cNvSpPr>
          <p:nvPr userDrawn="1"/>
        </p:nvSpPr>
        <p:spPr>
          <a:xfrm>
            <a:off x="736292" y="621792"/>
            <a:ext cx="6080760" cy="2862072"/>
          </a:xfrm>
          <a:prstGeom prst="rect">
            <a:avLst/>
          </a:prstGeom>
          <a:ln>
            <a:noFill/>
          </a:ln>
        </p:spPr>
        <p:txBody>
          <a:bodyPr vert="horz" wrap="square" lIns="0" tIns="0" rIns="0" bIns="0" rtlCol="0" anchor="b" anchorCtr="0">
            <a:noAutofit/>
          </a:bodyPr>
          <a:lstStyle/>
          <a:p>
            <a:pPr algn="l">
              <a:lnSpc>
                <a:spcPct val="80000"/>
              </a:lnSpc>
            </a:pPr>
            <a:r>
              <a:rPr lang="en-US" sz="6000" noProof="0"/>
              <a:t>Insights you </a:t>
            </a:r>
            <a:br>
              <a:rPr lang="en-US" sz="6000" noProof="0"/>
            </a:br>
            <a:r>
              <a:rPr lang="en-US" sz="6000" noProof="0"/>
              <a:t>can act on</a:t>
            </a:r>
          </a:p>
        </p:txBody>
      </p:sp>
      <p:sp>
        <p:nvSpPr>
          <p:cNvPr id="2" name="TextBox 1">
            <a:extLst>
              <a:ext uri="{FF2B5EF4-FFF2-40B4-BE49-F238E27FC236}">
                <a16:creationId xmlns:a16="http://schemas.microsoft.com/office/drawing/2014/main" id="{49E263F4-A59C-0AAB-130B-605830B3CE86}"/>
              </a:ext>
            </a:extLst>
          </p:cNvPr>
          <p:cNvSpPr txBox="1">
            <a:spLocks/>
          </p:cNvSpPr>
          <p:nvPr userDrawn="1"/>
        </p:nvSpPr>
        <p:spPr>
          <a:xfrm>
            <a:off x="768096" y="3730752"/>
            <a:ext cx="6089904" cy="2020824"/>
          </a:xfrm>
          <a:prstGeom prst="rect">
            <a:avLst/>
          </a:prstGeom>
        </p:spPr>
        <p:txBody>
          <a:bodyPr vert="horz" wrap="square" lIns="0" tIns="0" rIns="0" bIns="0" rtlCol="0" anchor="t" anchorCtr="0">
            <a:normAutofit/>
          </a:bodyPr>
          <a:lstStyle/>
          <a:p>
            <a:r>
              <a:rPr lang="en-US" sz="1600" noProof="0" dirty="0"/>
              <a:t>Founded in 1976, CGI is among the largest IT and business consulting services firms in the world.</a:t>
            </a:r>
          </a:p>
          <a:p>
            <a:endParaRPr lang="en-US" sz="1600"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a:t>We are insights-driven and outcomes-focused to help accelerate returns on your investments. Across hundreds of locations worldwide, we provide comprehensive, scalable and sustainable </a:t>
            </a:r>
            <a:br>
              <a:rPr lang="en-US" sz="1600" noProof="0" dirty="0"/>
            </a:br>
            <a:r>
              <a:rPr lang="en-US" sz="1600" noProof="0" dirty="0"/>
              <a:t>IT and business consulting services that are informed globally </a:t>
            </a:r>
            <a:br>
              <a:rPr lang="en-US" sz="1600" noProof="0" dirty="0"/>
            </a:br>
            <a:r>
              <a:rPr lang="en-US" sz="1600" noProof="0" dirty="0"/>
              <a:t>and delivered locally.</a:t>
            </a:r>
          </a:p>
          <a:p>
            <a:pPr algn="l"/>
            <a:endParaRPr lang="en-US" sz="1600" noProof="0" dirty="0"/>
          </a:p>
        </p:txBody>
      </p:sp>
      <p:sp>
        <p:nvSpPr>
          <p:cNvPr id="7" name="Freeform 6">
            <a:extLst>
              <a:ext uri="{FF2B5EF4-FFF2-40B4-BE49-F238E27FC236}">
                <a16:creationId xmlns:a16="http://schemas.microsoft.com/office/drawing/2014/main" id="{32D4678C-2B7C-5FAB-B4AE-FC0F899FD829}"/>
              </a:ext>
              <a:ext uri="{C183D7F6-B498-43B3-948B-1728B52AA6E4}">
                <adec:decorative xmlns:adec="http://schemas.microsoft.com/office/drawing/2017/decorative" val="1"/>
              </a:ext>
            </a:extLst>
          </p:cNvPr>
          <p:cNvSpPr>
            <a:spLocks noChangeAspect="1"/>
          </p:cNvSpPr>
          <p:nvPr userDrawn="1"/>
        </p:nvSpPr>
        <p:spPr bwMode="auto">
          <a:xfrm rot="16200000" flipH="1">
            <a:off x="7620857" y="764318"/>
            <a:ext cx="3813048" cy="3814762"/>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100000">
                <a:schemeClr val="accent1"/>
              </a:gs>
              <a:gs pos="60000">
                <a:srgbClr val="A82465"/>
              </a:gs>
              <a:gs pos="0">
                <a:srgbClr val="E31937"/>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8" name="Textbox 3">
            <a:extLst>
              <a:ext uri="{FF2B5EF4-FFF2-40B4-BE49-F238E27FC236}">
                <a16:creationId xmlns:a16="http://schemas.microsoft.com/office/drawing/2014/main" id="{A897A659-5409-C506-A5D2-56F65EA48F91}"/>
              </a:ext>
            </a:extLst>
          </p:cNvPr>
          <p:cNvSpPr txBox="1">
            <a:spLocks/>
          </p:cNvSpPr>
          <p:nvPr userDrawn="1"/>
        </p:nvSpPr>
        <p:spPr bwMode="auto">
          <a:xfrm>
            <a:off x="766763" y="5916651"/>
            <a:ext cx="975360" cy="215444"/>
          </a:xfrm>
          <a:prstGeom prst="rect">
            <a:avLst/>
          </a:prstGeom>
          <a:solidFill>
            <a:schemeClr val="bg1"/>
          </a:solidFill>
          <a:ln w="9525" algn="ctr">
            <a:noFill/>
            <a:miter lim="800000"/>
          </a:ln>
          <a:effectLst/>
        </p:spPr>
        <p:txBody>
          <a:bodyPr wrap="square" lIns="0" tIns="0" rIns="0" bIns="0" rtlCol="0">
            <a:noAutofit/>
          </a:bodyPr>
          <a:lstStyle/>
          <a:p>
            <a:r>
              <a:rPr lang="en-US" sz="1400" b="1" noProof="0">
                <a:cs typeface="Arial" pitchFamily="34" charset="0"/>
              </a:rPr>
              <a:t>cgi.com</a:t>
            </a:r>
          </a:p>
        </p:txBody>
      </p:sp>
      <p:sp>
        <p:nvSpPr>
          <p:cNvPr id="3" name="Footer Placeholder 2">
            <a:extLst>
              <a:ext uri="{FF2B5EF4-FFF2-40B4-BE49-F238E27FC236}">
                <a16:creationId xmlns:a16="http://schemas.microsoft.com/office/drawing/2014/main" id="{0A416AD6-6C56-B972-2AB5-EF9AC998FC78}"/>
              </a:ext>
            </a:extLst>
          </p:cNvPr>
          <p:cNvSpPr>
            <a:spLocks noGrp="1"/>
          </p:cNvSpPr>
          <p:nvPr>
            <p:ph type="ftr" sz="quarter" idx="13"/>
          </p:nvPr>
        </p:nvSpPr>
        <p:spPr/>
        <p:txBody>
          <a:bodyPr/>
          <a:lstStyle/>
          <a:p>
            <a:endParaRPr lang="en-US" noProof="0"/>
          </a:p>
        </p:txBody>
      </p:sp>
      <p:sp>
        <p:nvSpPr>
          <p:cNvPr id="4" name="TextBox 3">
            <a:extLst>
              <a:ext uri="{FF2B5EF4-FFF2-40B4-BE49-F238E27FC236}">
                <a16:creationId xmlns:a16="http://schemas.microsoft.com/office/drawing/2014/main" id="{3A520050-78C8-D59C-A36C-DCAFD6D16DDF}"/>
              </a:ext>
            </a:extLst>
          </p:cNvPr>
          <p:cNvSpPr txBox="1">
            <a:spLocks/>
          </p:cNvSpPr>
          <p:nvPr userDrawn="1"/>
        </p:nvSpPr>
        <p:spPr>
          <a:xfrm>
            <a:off x="11163033" y="6345144"/>
            <a:ext cx="365760" cy="182880"/>
          </a:xfrm>
          <a:prstGeom prst="rect">
            <a:avLst/>
          </a:prstGeom>
          <a:solidFill>
            <a:schemeClr val="bg1"/>
          </a:solidFill>
        </p:spPr>
        <p:txBody>
          <a:bodyPr vert="horz" wrap="square" lIns="0" tIns="0" rIns="0" bIns="0" rtlCol="0" anchor="t" anchorCtr="0">
            <a:normAutofit fontScale="85000" lnSpcReduction="20000"/>
          </a:bodyPr>
          <a:lstStyle/>
          <a:p>
            <a:pPr algn="l"/>
            <a:endParaRPr lang="en-US" noProof="0"/>
          </a:p>
        </p:txBody>
      </p:sp>
      <p:pic>
        <p:nvPicPr>
          <p:cNvPr id="11" name="Image 6" descr="CGI Inc. logo">
            <a:extLst>
              <a:ext uri="{FF2B5EF4-FFF2-40B4-BE49-F238E27FC236}">
                <a16:creationId xmlns:a16="http://schemas.microsoft.com/office/drawing/2014/main" id="{0312023B-31F2-2B54-90F2-90E74DD511B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9893670" y="5372174"/>
            <a:ext cx="1548659" cy="720650"/>
          </a:xfrm>
          <a:prstGeom prst="rect">
            <a:avLst/>
          </a:prstGeom>
        </p:spPr>
      </p:pic>
      <p:sp>
        <p:nvSpPr>
          <p:cNvPr id="6" name="Slide Number Placeholder 7">
            <a:extLst>
              <a:ext uri="{FF2B5EF4-FFF2-40B4-BE49-F238E27FC236}">
                <a16:creationId xmlns:a16="http://schemas.microsoft.com/office/drawing/2014/main" id="{C1D36EEA-528E-E267-D6EC-07BC9DCF7DC0}"/>
              </a:ext>
              <a:ext uri="{C183D7F6-B498-43B3-948B-1728B52AA6E4}">
                <adec:decorative xmlns:adec="http://schemas.microsoft.com/office/drawing/2017/decorative" val="1"/>
              </a:ext>
            </a:extLst>
          </p:cNvPr>
          <p:cNvSpPr>
            <a:spLocks noGrp="1"/>
          </p:cNvSpPr>
          <p:nvPr>
            <p:ph type="sldNum" sz="quarter" idx="12"/>
          </p:nvPr>
        </p:nvSpPr>
        <p:spPr>
          <a:xfrm>
            <a:off x="11163034" y="6967728"/>
            <a:ext cx="261660" cy="137160"/>
          </a:xfrm>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3611490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slide B – Preset tagline+descriptio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22672E-5DB6-C990-E754-D74675986889}"/>
              </a:ext>
            </a:extLst>
          </p:cNvPr>
          <p:cNvSpPr>
            <a:spLocks noGrp="1"/>
          </p:cNvSpPr>
          <p:nvPr>
            <p:ph type="title" hasCustomPrompt="1"/>
          </p:nvPr>
        </p:nvSpPr>
        <p:spPr>
          <a:xfrm>
            <a:off x="397795" y="-3497179"/>
            <a:ext cx="10658475" cy="3452361"/>
          </a:xfrm>
        </p:spPr>
        <p:txBody>
          <a:bodyPr wrap="square"/>
          <a:lstStyle>
            <a:lvl1pPr>
              <a:defRPr>
                <a:solidFill>
                  <a:srgbClr val="E6E6E6"/>
                </a:solidFill>
              </a:defRPr>
            </a:lvl1pPr>
          </a:lstStyle>
          <a:p>
            <a:r>
              <a:rPr lang="en-US" sz="2800" noProof="0"/>
              <a:t>Insights you can act on. Founded in 1976, CGI is among the largest IT and business consulting services firms in the world.</a:t>
            </a:r>
            <a:br>
              <a:rPr lang="en-US" sz="2800" noProof="0"/>
            </a:br>
            <a:br>
              <a:rPr lang="en-US" sz="2800" noProof="0"/>
            </a:br>
            <a:r>
              <a:rPr lang="en-US" sz="2800" noProof="0"/>
              <a:t>We are insights-driven and outcomes-based to help accelerate returns on your investments. Across hundreds of locations worldwide, we provide comprehensive, scalable and sustainable IT and business consulting services that are informed globally and delivered locally.</a:t>
            </a:r>
          </a:p>
        </p:txBody>
      </p:sp>
      <p:sp>
        <p:nvSpPr>
          <p:cNvPr id="5" name="TextBox 4">
            <a:extLst>
              <a:ext uri="{FF2B5EF4-FFF2-40B4-BE49-F238E27FC236}">
                <a16:creationId xmlns:a16="http://schemas.microsoft.com/office/drawing/2014/main" id="{056F8F7F-95BE-A79F-1143-BCA981115B28}"/>
              </a:ext>
            </a:extLst>
          </p:cNvPr>
          <p:cNvSpPr txBox="1">
            <a:spLocks/>
          </p:cNvSpPr>
          <p:nvPr userDrawn="1"/>
        </p:nvSpPr>
        <p:spPr>
          <a:xfrm>
            <a:off x="740664" y="621792"/>
            <a:ext cx="6080760" cy="2862072"/>
          </a:xfrm>
          <a:prstGeom prst="rect">
            <a:avLst/>
          </a:prstGeom>
          <a:ln>
            <a:noFill/>
          </a:ln>
        </p:spPr>
        <p:txBody>
          <a:bodyPr vert="horz" wrap="square" lIns="0" tIns="0" rIns="0" bIns="0" rtlCol="0" anchor="b" anchorCtr="0">
            <a:noAutofit/>
          </a:bodyPr>
          <a:lstStyle/>
          <a:p>
            <a:pPr algn="l">
              <a:lnSpc>
                <a:spcPct val="80000"/>
              </a:lnSpc>
            </a:pPr>
            <a:r>
              <a:rPr lang="en-US" sz="6000" noProof="0"/>
              <a:t>Insights you </a:t>
            </a:r>
            <a:br>
              <a:rPr lang="en-US" sz="6000" noProof="0"/>
            </a:br>
            <a:r>
              <a:rPr lang="en-US" sz="6000" noProof="0"/>
              <a:t>can act on</a:t>
            </a:r>
          </a:p>
        </p:txBody>
      </p:sp>
      <p:sp>
        <p:nvSpPr>
          <p:cNvPr id="2" name="TextBox 1">
            <a:extLst>
              <a:ext uri="{FF2B5EF4-FFF2-40B4-BE49-F238E27FC236}">
                <a16:creationId xmlns:a16="http://schemas.microsoft.com/office/drawing/2014/main" id="{49E263F4-A59C-0AAB-130B-605830B3CE86}"/>
              </a:ext>
            </a:extLst>
          </p:cNvPr>
          <p:cNvSpPr txBox="1">
            <a:spLocks/>
          </p:cNvSpPr>
          <p:nvPr userDrawn="1"/>
        </p:nvSpPr>
        <p:spPr>
          <a:xfrm>
            <a:off x="768096" y="3730752"/>
            <a:ext cx="6089904" cy="2020824"/>
          </a:xfrm>
          <a:prstGeom prst="rect">
            <a:avLst/>
          </a:prstGeom>
        </p:spPr>
        <p:txBody>
          <a:bodyPr vert="horz" wrap="square" lIns="0" tIns="0" rIns="0" bIns="0" rtlCol="0" anchor="t" anchorCtr="0">
            <a:normAutofit/>
          </a:bodyPr>
          <a:lstStyle/>
          <a:p>
            <a:r>
              <a:rPr lang="en-US" sz="1600" noProof="0" dirty="0"/>
              <a:t>Founded in 1976, CGI is among the largest IT and business consulting services firms in the world.</a:t>
            </a:r>
          </a:p>
          <a:p>
            <a:endParaRPr lang="en-US" sz="1600"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a:t>We are insights-driven and outcomes-focused to help accelerate returns on your investments. Across hundreds of locations worldwide, we provide comprehensive, scalable and sustainable </a:t>
            </a:r>
            <a:br>
              <a:rPr lang="en-US" sz="1600" noProof="0" dirty="0"/>
            </a:br>
            <a:r>
              <a:rPr lang="en-US" sz="1600" noProof="0" dirty="0"/>
              <a:t>IT and business consulting services that are informed globally </a:t>
            </a:r>
            <a:br>
              <a:rPr lang="en-US" sz="1600" noProof="0" dirty="0"/>
            </a:br>
            <a:r>
              <a:rPr lang="en-US" sz="1600" noProof="0" dirty="0"/>
              <a:t>and delivered locally.</a:t>
            </a:r>
          </a:p>
          <a:p>
            <a:pPr algn="l"/>
            <a:endParaRPr lang="en-US" sz="1600" noProof="0" dirty="0"/>
          </a:p>
        </p:txBody>
      </p:sp>
      <p:sp>
        <p:nvSpPr>
          <p:cNvPr id="7" name="Freeform 6">
            <a:extLst>
              <a:ext uri="{FF2B5EF4-FFF2-40B4-BE49-F238E27FC236}">
                <a16:creationId xmlns:a16="http://schemas.microsoft.com/office/drawing/2014/main" id="{32D4678C-2B7C-5FAB-B4AE-FC0F899FD829}"/>
              </a:ext>
              <a:ext uri="{C183D7F6-B498-43B3-948B-1728B52AA6E4}">
                <adec:decorative xmlns:adec="http://schemas.microsoft.com/office/drawing/2017/decorative" val="1"/>
              </a:ext>
            </a:extLst>
          </p:cNvPr>
          <p:cNvSpPr>
            <a:spLocks noChangeAspect="1"/>
          </p:cNvSpPr>
          <p:nvPr userDrawn="1"/>
        </p:nvSpPr>
        <p:spPr bwMode="auto">
          <a:xfrm rot="16200000" flipH="1">
            <a:off x="7620857" y="764318"/>
            <a:ext cx="3813048" cy="3814762"/>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100000">
                <a:srgbClr val="991F3D"/>
              </a:gs>
              <a:gs pos="66000">
                <a:srgbClr val="E31937"/>
              </a:gs>
              <a:gs pos="33000">
                <a:srgbClr val="FF6A00"/>
              </a:gs>
              <a:gs pos="0">
                <a:srgbClr val="FFCDD2"/>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8" name="Textbox 3">
            <a:extLst>
              <a:ext uri="{FF2B5EF4-FFF2-40B4-BE49-F238E27FC236}">
                <a16:creationId xmlns:a16="http://schemas.microsoft.com/office/drawing/2014/main" id="{A897A659-5409-C506-A5D2-56F65EA48F91}"/>
              </a:ext>
            </a:extLst>
          </p:cNvPr>
          <p:cNvSpPr txBox="1">
            <a:spLocks/>
          </p:cNvSpPr>
          <p:nvPr userDrawn="1"/>
        </p:nvSpPr>
        <p:spPr bwMode="auto">
          <a:xfrm>
            <a:off x="766763" y="5916651"/>
            <a:ext cx="975360" cy="215444"/>
          </a:xfrm>
          <a:prstGeom prst="rect">
            <a:avLst/>
          </a:prstGeom>
          <a:solidFill>
            <a:schemeClr val="bg1"/>
          </a:solidFill>
          <a:ln w="9525" algn="ctr">
            <a:noFill/>
            <a:miter lim="800000"/>
          </a:ln>
          <a:effectLst/>
        </p:spPr>
        <p:txBody>
          <a:bodyPr wrap="square" lIns="0" tIns="0" rIns="0" bIns="0" rtlCol="0">
            <a:noAutofit/>
          </a:bodyPr>
          <a:lstStyle/>
          <a:p>
            <a:r>
              <a:rPr lang="en-US" sz="1400" b="1" noProof="0">
                <a:cs typeface="Arial" pitchFamily="34" charset="0"/>
              </a:rPr>
              <a:t>cgi.com</a:t>
            </a:r>
          </a:p>
        </p:txBody>
      </p:sp>
      <p:sp>
        <p:nvSpPr>
          <p:cNvPr id="3" name="Footer Placeholder 2">
            <a:extLst>
              <a:ext uri="{FF2B5EF4-FFF2-40B4-BE49-F238E27FC236}">
                <a16:creationId xmlns:a16="http://schemas.microsoft.com/office/drawing/2014/main" id="{8310FF9F-E094-3A43-0544-57A6C89432AA}"/>
              </a:ext>
            </a:extLst>
          </p:cNvPr>
          <p:cNvSpPr>
            <a:spLocks noGrp="1"/>
          </p:cNvSpPr>
          <p:nvPr>
            <p:ph type="ftr" sz="quarter" idx="13"/>
          </p:nvPr>
        </p:nvSpPr>
        <p:spPr/>
        <p:txBody>
          <a:bodyPr/>
          <a:lstStyle/>
          <a:p>
            <a:endParaRPr lang="en-US" noProof="0"/>
          </a:p>
        </p:txBody>
      </p:sp>
      <p:sp>
        <p:nvSpPr>
          <p:cNvPr id="4" name="TextBox 3">
            <a:extLst>
              <a:ext uri="{FF2B5EF4-FFF2-40B4-BE49-F238E27FC236}">
                <a16:creationId xmlns:a16="http://schemas.microsoft.com/office/drawing/2014/main" id="{0C57FE94-C0F6-6B34-3783-4C7D2A79BC72}"/>
              </a:ext>
            </a:extLst>
          </p:cNvPr>
          <p:cNvSpPr txBox="1">
            <a:spLocks/>
          </p:cNvSpPr>
          <p:nvPr userDrawn="1"/>
        </p:nvSpPr>
        <p:spPr>
          <a:xfrm>
            <a:off x="11163033" y="6345144"/>
            <a:ext cx="365760" cy="182880"/>
          </a:xfrm>
          <a:prstGeom prst="rect">
            <a:avLst/>
          </a:prstGeom>
          <a:solidFill>
            <a:schemeClr val="bg1"/>
          </a:solidFill>
        </p:spPr>
        <p:txBody>
          <a:bodyPr vert="horz" wrap="square" lIns="0" tIns="0" rIns="0" bIns="0" rtlCol="0" anchor="t" anchorCtr="0">
            <a:normAutofit fontScale="85000" lnSpcReduction="20000"/>
          </a:bodyPr>
          <a:lstStyle/>
          <a:p>
            <a:pPr algn="l"/>
            <a:endParaRPr lang="en-US" noProof="0"/>
          </a:p>
        </p:txBody>
      </p:sp>
      <p:pic>
        <p:nvPicPr>
          <p:cNvPr id="11" name="Image 6" descr="CGI Inc. logo">
            <a:extLst>
              <a:ext uri="{FF2B5EF4-FFF2-40B4-BE49-F238E27FC236}">
                <a16:creationId xmlns:a16="http://schemas.microsoft.com/office/drawing/2014/main" id="{C4FCE6C4-EA7F-DC0C-0C5D-657ADFD4B6E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9893670" y="5372174"/>
            <a:ext cx="1548659" cy="720650"/>
          </a:xfrm>
          <a:prstGeom prst="rect">
            <a:avLst/>
          </a:prstGeom>
        </p:spPr>
      </p:pic>
      <p:sp>
        <p:nvSpPr>
          <p:cNvPr id="6" name="Slide Number Placeholder 7">
            <a:extLst>
              <a:ext uri="{FF2B5EF4-FFF2-40B4-BE49-F238E27FC236}">
                <a16:creationId xmlns:a16="http://schemas.microsoft.com/office/drawing/2014/main" id="{34BF6578-924E-900F-FBB2-D851251DEFBD}"/>
              </a:ext>
              <a:ext uri="{C183D7F6-B498-43B3-948B-1728B52AA6E4}">
                <adec:decorative xmlns:adec="http://schemas.microsoft.com/office/drawing/2017/decorative" val="1"/>
              </a:ext>
            </a:extLst>
          </p:cNvPr>
          <p:cNvSpPr>
            <a:spLocks noGrp="1"/>
          </p:cNvSpPr>
          <p:nvPr>
            <p:ph type="sldNum" sz="quarter" idx="12"/>
          </p:nvPr>
        </p:nvSpPr>
        <p:spPr>
          <a:xfrm>
            <a:off x="11163034" y="6967728"/>
            <a:ext cx="261660" cy="137160"/>
          </a:xfrm>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288446031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slide – Preset About CGI">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60A1F69-B5CC-5702-52E4-2ADAE4CEA12F}"/>
              </a:ext>
            </a:extLst>
          </p:cNvPr>
          <p:cNvSpPr>
            <a:spLocks noGrp="1"/>
          </p:cNvSpPr>
          <p:nvPr>
            <p:ph type="title" hasCustomPrompt="1"/>
          </p:nvPr>
        </p:nvSpPr>
        <p:spPr>
          <a:xfrm>
            <a:off x="821072" y="-1203159"/>
            <a:ext cx="10658475" cy="1148295"/>
          </a:xfrm>
        </p:spPr>
        <p:txBody>
          <a:bodyPr>
            <a:noAutofit/>
          </a:bodyPr>
          <a:lstStyle>
            <a:lvl1pPr>
              <a:defRPr sz="1200" b="0">
                <a:solidFill>
                  <a:srgbClr val="E6E6E6"/>
                </a:solidFill>
              </a:defRPr>
            </a:lvl1pPr>
          </a:lstStyle>
          <a:p>
            <a:pPr algn="l"/>
            <a:r>
              <a:rPr lang="en-US" b="0" noProof="0">
                <a:solidFill>
                  <a:srgbClr val="E6E6E6"/>
                </a:solidFill>
              </a:rPr>
              <a:t>About CGI </a:t>
            </a:r>
            <a:br>
              <a:rPr lang="en-US" b="0" noProof="0">
                <a:solidFill>
                  <a:srgbClr val="E6E6E6"/>
                </a:solidFill>
              </a:rPr>
            </a:br>
            <a:r>
              <a:rPr lang="en-US" b="0" noProof="0">
                <a:solidFill>
                  <a:srgbClr val="E6E6E6"/>
                </a:solidFill>
              </a:rPr>
              <a:t>Insights you can act on</a:t>
            </a:r>
            <a:br>
              <a:rPr lang="en-US" b="0" noProof="0">
                <a:solidFill>
                  <a:srgbClr val="E6E6E6"/>
                </a:solidFill>
              </a:rPr>
            </a:br>
            <a:r>
              <a:rPr lang="en-US" b="0" noProof="0">
                <a:solidFill>
                  <a:srgbClr val="E6E6E6"/>
                </a:solidFill>
              </a:rPr>
              <a:t>Founded in 1976, CGI is among the largest IT and business consulting services firms in the world.</a:t>
            </a:r>
            <a:br>
              <a:rPr lang="en-US" b="0" noProof="0">
                <a:solidFill>
                  <a:srgbClr val="E6E6E6"/>
                </a:solidFill>
              </a:rPr>
            </a:br>
            <a:r>
              <a:rPr lang="en-US" b="0" noProof="0">
                <a:solidFill>
                  <a:srgbClr val="E6E6E6"/>
                </a:solidFill>
              </a:rPr>
              <a:t>We are insights-driven and outcomes-based to help accelerate returns on your investments. Across hundreds of locations worldwide, we provide comprehensive, scalable and sustainable IT and business consulting services that are informed globally and delivered locally.</a:t>
            </a:r>
            <a:br>
              <a:rPr lang="en-US" b="0" noProof="0">
                <a:solidFill>
                  <a:srgbClr val="E6E6E6"/>
                </a:solidFill>
              </a:rPr>
            </a:br>
            <a:r>
              <a:rPr lang="en-US" b="0" noProof="0">
                <a:solidFill>
                  <a:srgbClr val="E6E6E6"/>
                </a:solidFill>
              </a:rPr>
              <a:t>cgi.com</a:t>
            </a:r>
            <a:br>
              <a:rPr lang="en-US" b="0" noProof="0">
                <a:solidFill>
                  <a:srgbClr val="E6E6E6"/>
                </a:solidFill>
              </a:rPr>
            </a:br>
            <a:endParaRPr lang="en-US" b="0" noProof="0">
              <a:solidFill>
                <a:srgbClr val="E6E6E6"/>
              </a:solidFill>
            </a:endParaRPr>
          </a:p>
        </p:txBody>
      </p:sp>
      <p:sp>
        <p:nvSpPr>
          <p:cNvPr id="2" name="TextBox 1">
            <a:extLst>
              <a:ext uri="{FF2B5EF4-FFF2-40B4-BE49-F238E27FC236}">
                <a16:creationId xmlns:a16="http://schemas.microsoft.com/office/drawing/2014/main" id="{4B3C3E2A-4A56-B0A7-0B73-15E80F6D3BDB}"/>
              </a:ext>
            </a:extLst>
          </p:cNvPr>
          <p:cNvSpPr txBox="1"/>
          <p:nvPr userDrawn="1"/>
        </p:nvSpPr>
        <p:spPr>
          <a:xfrm>
            <a:off x="766763" y="3282696"/>
            <a:ext cx="4608576" cy="320040"/>
          </a:xfrm>
          <a:prstGeom prst="rect">
            <a:avLst/>
          </a:prstGeom>
        </p:spPr>
        <p:txBody>
          <a:bodyPr vert="horz" wrap="square" lIns="0" tIns="0" rIns="0" bIns="0" rtlCol="0" anchor="t" anchorCtr="0">
            <a:normAutofit/>
          </a:bodyPr>
          <a:lstStyle/>
          <a:p>
            <a:pPr algn="l"/>
            <a:r>
              <a:rPr lang="en-US" b="1" noProof="0">
                <a:solidFill>
                  <a:srgbClr val="E31937"/>
                </a:solidFill>
              </a:rPr>
              <a:t>About CGI</a:t>
            </a:r>
          </a:p>
        </p:txBody>
      </p:sp>
      <p:sp>
        <p:nvSpPr>
          <p:cNvPr id="8" name="TextBox 7">
            <a:extLst>
              <a:ext uri="{FF2B5EF4-FFF2-40B4-BE49-F238E27FC236}">
                <a16:creationId xmlns:a16="http://schemas.microsoft.com/office/drawing/2014/main" id="{7B2627C1-E12E-A20D-EBCC-1D0135C82DE2}"/>
              </a:ext>
            </a:extLst>
          </p:cNvPr>
          <p:cNvSpPr txBox="1"/>
          <p:nvPr userDrawn="1"/>
        </p:nvSpPr>
        <p:spPr>
          <a:xfrm>
            <a:off x="766762" y="3858768"/>
            <a:ext cx="4608513" cy="2231136"/>
          </a:xfrm>
          <a:prstGeom prst="rect">
            <a:avLst/>
          </a:prstGeom>
        </p:spPr>
        <p:txBody>
          <a:bodyPr vert="horz" wrap="square" lIns="0" tIns="0" rIns="0" bIns="0" rtlCol="0" anchor="t" anchorCtr="0">
            <a:normAutofit/>
          </a:bodyPr>
          <a:lstStyle/>
          <a:p>
            <a:pPr>
              <a:lnSpc>
                <a:spcPct val="110000"/>
              </a:lnSpc>
              <a:spcBef>
                <a:spcPts val="500"/>
              </a:spcBef>
            </a:pPr>
            <a:r>
              <a:rPr lang="en-US" sz="1200" b="1" noProof="0" dirty="0"/>
              <a:t>Insights you can act on</a:t>
            </a:r>
          </a:p>
          <a:p>
            <a:pPr>
              <a:lnSpc>
                <a:spcPct val="110000"/>
              </a:lnSpc>
              <a:spcBef>
                <a:spcPts val="500"/>
              </a:spcBef>
              <a:spcAft>
                <a:spcPts val="600"/>
              </a:spcAft>
            </a:pPr>
            <a:r>
              <a:rPr lang="en-US" sz="1200" noProof="0" dirty="0"/>
              <a:t>Founded in 1976, CGI is among the largest IT and business consulting services firms in the world.</a:t>
            </a:r>
          </a:p>
          <a:p>
            <a:pPr marL="0" marR="0" indent="0" algn="l" defTabSz="914400" rtl="0" eaLnBrk="1" fontAlgn="auto" latinLnBrk="0" hangingPunct="1">
              <a:lnSpc>
                <a:spcPct val="110000"/>
              </a:lnSpc>
              <a:spcBef>
                <a:spcPts val="500"/>
              </a:spcBef>
              <a:spcAft>
                <a:spcPts val="600"/>
              </a:spcAft>
              <a:buClrTx/>
              <a:buSzTx/>
              <a:buFontTx/>
              <a:buNone/>
              <a:tabLst/>
              <a:defRPr/>
            </a:pPr>
            <a:r>
              <a:rPr lang="en-US" sz="1200" noProof="0" dirty="0"/>
              <a:t>We are insights-driven and outcomes-focused to help accelerate returns on your investments. Across hundreds of locations worldwide, we provide comprehensive, scalable and sustainable </a:t>
            </a:r>
            <a:br>
              <a:rPr lang="en-US" sz="1200" noProof="0" dirty="0"/>
            </a:br>
            <a:r>
              <a:rPr lang="en-US" sz="1200" noProof="0" dirty="0"/>
              <a:t>IT and business consulting services that are informed globally and delivered locally.</a:t>
            </a:r>
          </a:p>
          <a:p>
            <a:pPr>
              <a:lnSpc>
                <a:spcPct val="110000"/>
              </a:lnSpc>
              <a:spcBef>
                <a:spcPts val="500"/>
              </a:spcBef>
              <a:spcAft>
                <a:spcPts val="600"/>
              </a:spcAft>
            </a:pPr>
            <a:r>
              <a:rPr lang="en-US" sz="1200" b="1" noProof="0" dirty="0" err="1"/>
              <a:t>cgi.com</a:t>
            </a:r>
            <a:endParaRPr lang="en-US" sz="1200" b="1" noProof="0" dirty="0"/>
          </a:p>
        </p:txBody>
      </p:sp>
      <p:sp>
        <p:nvSpPr>
          <p:cNvPr id="3" name="Footer Placeholder 2">
            <a:extLst>
              <a:ext uri="{FF2B5EF4-FFF2-40B4-BE49-F238E27FC236}">
                <a16:creationId xmlns:a16="http://schemas.microsoft.com/office/drawing/2014/main" id="{95BF8B7B-FCFC-45CF-773C-C0190909605C}"/>
              </a:ext>
            </a:extLst>
          </p:cNvPr>
          <p:cNvSpPr>
            <a:spLocks noGrp="1"/>
          </p:cNvSpPr>
          <p:nvPr>
            <p:ph type="ftr" sz="quarter" idx="13"/>
          </p:nvPr>
        </p:nvSpPr>
        <p:spPr/>
        <p:txBody>
          <a:bodyPr/>
          <a:lstStyle/>
          <a:p>
            <a:endParaRPr lang="en-US" noProof="0"/>
          </a:p>
        </p:txBody>
      </p:sp>
      <p:sp>
        <p:nvSpPr>
          <p:cNvPr id="4" name="TextBox 3">
            <a:extLst>
              <a:ext uri="{FF2B5EF4-FFF2-40B4-BE49-F238E27FC236}">
                <a16:creationId xmlns:a16="http://schemas.microsoft.com/office/drawing/2014/main" id="{34BB9D9E-BEEE-51E3-062F-07D099B91776}"/>
              </a:ext>
            </a:extLst>
          </p:cNvPr>
          <p:cNvSpPr txBox="1"/>
          <p:nvPr userDrawn="1"/>
        </p:nvSpPr>
        <p:spPr>
          <a:xfrm>
            <a:off x="11163033" y="6345144"/>
            <a:ext cx="365760" cy="182880"/>
          </a:xfrm>
          <a:prstGeom prst="rect">
            <a:avLst/>
          </a:prstGeom>
          <a:solidFill>
            <a:schemeClr val="bg1"/>
          </a:solidFill>
        </p:spPr>
        <p:txBody>
          <a:bodyPr vert="horz" wrap="square" lIns="0" tIns="0" rIns="0" bIns="0" rtlCol="0" anchor="t" anchorCtr="0">
            <a:normAutofit fontScale="85000" lnSpcReduction="20000"/>
          </a:bodyPr>
          <a:lstStyle/>
          <a:p>
            <a:pPr algn="l"/>
            <a:endParaRPr lang="en-US" noProof="0"/>
          </a:p>
        </p:txBody>
      </p:sp>
      <p:pic>
        <p:nvPicPr>
          <p:cNvPr id="7" name="Image 6" descr="CGI Inc. logo">
            <a:extLst>
              <a:ext uri="{FF2B5EF4-FFF2-40B4-BE49-F238E27FC236}">
                <a16:creationId xmlns:a16="http://schemas.microsoft.com/office/drawing/2014/main" id="{626F09B8-6289-D048-8199-4C52FCE2640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9893670" y="5372174"/>
            <a:ext cx="1548659" cy="720650"/>
          </a:xfrm>
          <a:prstGeom prst="rect">
            <a:avLst/>
          </a:prstGeom>
        </p:spPr>
      </p:pic>
      <p:sp>
        <p:nvSpPr>
          <p:cNvPr id="5" name="Slide Number Placeholder 7">
            <a:extLst>
              <a:ext uri="{FF2B5EF4-FFF2-40B4-BE49-F238E27FC236}">
                <a16:creationId xmlns:a16="http://schemas.microsoft.com/office/drawing/2014/main" id="{B5806568-20EF-02F7-9776-193BEBDD3B43}"/>
              </a:ext>
              <a:ext uri="{C183D7F6-B498-43B3-948B-1728B52AA6E4}">
                <adec:decorative xmlns:adec="http://schemas.microsoft.com/office/drawing/2017/decorative" val="1"/>
              </a:ext>
            </a:extLst>
          </p:cNvPr>
          <p:cNvSpPr>
            <a:spLocks noGrp="1"/>
          </p:cNvSpPr>
          <p:nvPr>
            <p:ph type="sldNum" sz="quarter" idx="12"/>
          </p:nvPr>
        </p:nvSpPr>
        <p:spPr>
          <a:xfrm>
            <a:off x="11163034" y="6967728"/>
            <a:ext cx="261660" cy="137160"/>
          </a:xfrm>
        </p:spPr>
        <p:txBody>
          <a:body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118364859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Read Only - End of slide layouts">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9E471-216A-F16D-9EED-678F84B8F90D}"/>
              </a:ext>
              <a:ext uri="{C183D7F6-B498-43B3-948B-1728B52AA6E4}">
                <adec:decorative xmlns:adec="http://schemas.microsoft.com/office/drawing/2017/decorative" val="1"/>
              </a:ext>
            </a:extLst>
          </p:cNvPr>
          <p:cNvSpPr>
            <a:spLocks noGrp="1"/>
          </p:cNvSpPr>
          <p:nvPr>
            <p:ph type="ftr" sz="quarter" idx="13"/>
          </p:nvPr>
        </p:nvSpPr>
        <p:spPr/>
        <p:txBody>
          <a:bodyPr/>
          <a:lstStyle/>
          <a:p>
            <a:endParaRPr lang="en-US" noProof="0"/>
          </a:p>
        </p:txBody>
      </p:sp>
      <p:sp>
        <p:nvSpPr>
          <p:cNvPr id="8" name="Slide Number Placeholder 7">
            <a:extLst>
              <a:ext uri="{FF2B5EF4-FFF2-40B4-BE49-F238E27FC236}">
                <a16:creationId xmlns:a16="http://schemas.microsoft.com/office/drawing/2014/main" id="{F005B678-1769-99EA-ECF6-E729115A540D}"/>
              </a:ext>
              <a:ext uri="{C183D7F6-B498-43B3-948B-1728B52AA6E4}">
                <adec:decorative xmlns:adec="http://schemas.microsoft.com/office/drawing/2017/decorative" val="1"/>
              </a:ext>
            </a:extLst>
          </p:cNvPr>
          <p:cNvSpPr>
            <a:spLocks noGrp="1"/>
          </p:cNvSpPr>
          <p:nvPr>
            <p:ph type="sldNum" sz="quarter" idx="12"/>
          </p:nvPr>
        </p:nvSpPr>
        <p:spPr/>
        <p:txBody>
          <a:bodyPr/>
          <a:lstStyle/>
          <a:p>
            <a:fld id="{525A3C56-E491-49B2-93F3-63532DF516BC}" type="slidenum">
              <a:rPr lang="en-US" noProof="0" smtClean="0"/>
              <a:pPr/>
              <a:t>‹#›</a:t>
            </a:fld>
            <a:endParaRPr lang="en-US" noProof="0"/>
          </a:p>
        </p:txBody>
      </p:sp>
      <p:sp>
        <p:nvSpPr>
          <p:cNvPr id="4" name="TextBox 3">
            <a:extLst>
              <a:ext uri="{FF2B5EF4-FFF2-40B4-BE49-F238E27FC236}">
                <a16:creationId xmlns:a16="http://schemas.microsoft.com/office/drawing/2014/main" id="{BCED8B9F-977E-4292-9524-3F0A97972769}"/>
              </a:ext>
            </a:extLst>
          </p:cNvPr>
          <p:cNvSpPr txBox="1"/>
          <p:nvPr userDrawn="1"/>
        </p:nvSpPr>
        <p:spPr>
          <a:xfrm>
            <a:off x="0" y="0"/>
            <a:ext cx="12192000" cy="6858000"/>
          </a:xfrm>
          <a:prstGeom prst="rect">
            <a:avLst/>
          </a:prstGeom>
          <a:solidFill>
            <a:srgbClr val="333333"/>
          </a:solidFill>
        </p:spPr>
        <p:txBody>
          <a:bodyPr vert="horz" wrap="square" lIns="0" tIns="0" rIns="0" bIns="0" rtlCol="0" anchor="t" anchorCtr="0">
            <a:normAutofit/>
          </a:bodyPr>
          <a:lstStyle/>
          <a:p>
            <a:pPr algn="ctr"/>
            <a:endParaRPr lang="en-US" sz="34400">
              <a:solidFill>
                <a:schemeClr val="bg1"/>
              </a:solidFill>
            </a:endParaRPr>
          </a:p>
        </p:txBody>
      </p:sp>
    </p:spTree>
    <p:extLst>
      <p:ext uri="{BB962C8B-B14F-4D97-AF65-F5344CB8AC3E}">
        <p14:creationId xmlns:p14="http://schemas.microsoft.com/office/powerpoint/2010/main" val="3094766710"/>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Layout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CF1F9B-DAF3-A533-33E8-B570CC80CEB9}"/>
              </a:ext>
            </a:extLst>
          </p:cNvPr>
          <p:cNvSpPr>
            <a:spLocks noGrp="1"/>
          </p:cNvSpPr>
          <p:nvPr>
            <p:ph type="title" hasCustomPrompt="1"/>
          </p:nvPr>
        </p:nvSpPr>
        <p:spPr/>
        <p:txBody>
          <a:bodyPr/>
          <a:lstStyle/>
          <a:p>
            <a:r>
              <a:rPr lang="en-US"/>
              <a:t>Agenda slide layout 3 - click to add title</a:t>
            </a:r>
          </a:p>
        </p:txBody>
      </p:sp>
      <p:sp>
        <p:nvSpPr>
          <p:cNvPr id="5" name="Agenda item 1 description">
            <a:extLst>
              <a:ext uri="{FF2B5EF4-FFF2-40B4-BE49-F238E27FC236}">
                <a16:creationId xmlns:a16="http://schemas.microsoft.com/office/drawing/2014/main" id="{410433DD-6F83-F577-A641-A48EC3FC032A}"/>
              </a:ext>
              <a:ext uri="{C183D7F6-B498-43B3-948B-1728B52AA6E4}">
                <adec:decorative xmlns:adec="http://schemas.microsoft.com/office/drawing/2017/decorative" val="0"/>
              </a:ext>
            </a:extLst>
          </p:cNvPr>
          <p:cNvSpPr>
            <a:spLocks noGrp="1"/>
          </p:cNvSpPr>
          <p:nvPr>
            <p:ph type="body" sz="quarter" idx="16" hasCustomPrompt="1"/>
          </p:nvPr>
        </p:nvSpPr>
        <p:spPr>
          <a:xfrm>
            <a:off x="768096" y="1773936"/>
            <a:ext cx="2286000" cy="1828800"/>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1</a:t>
            </a:r>
          </a:p>
        </p:txBody>
      </p:sp>
      <p:sp>
        <p:nvSpPr>
          <p:cNvPr id="3" name="Agenda item 1">
            <a:extLst>
              <a:ext uri="{FF2B5EF4-FFF2-40B4-BE49-F238E27FC236}">
                <a16:creationId xmlns:a16="http://schemas.microsoft.com/office/drawing/2014/main" id="{EEE8292D-DDC8-29D0-F22E-7DA0659D55D9}"/>
              </a:ext>
              <a:ext uri="{C183D7F6-B498-43B3-948B-1728B52AA6E4}">
                <adec:decorative xmlns:adec="http://schemas.microsoft.com/office/drawing/2017/decorative" val="1"/>
              </a:ext>
            </a:extLst>
          </p:cNvPr>
          <p:cNvSpPr>
            <a:spLocks noGrp="1"/>
          </p:cNvSpPr>
          <p:nvPr>
            <p:ph type="body" sz="quarter" idx="17" hasCustomPrompt="1"/>
          </p:nvPr>
        </p:nvSpPr>
        <p:spPr>
          <a:xfrm>
            <a:off x="1548512" y="1517904"/>
            <a:ext cx="709406"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noProof="0"/>
          </a:p>
        </p:txBody>
      </p:sp>
      <p:sp>
        <p:nvSpPr>
          <p:cNvPr id="32" name="Agenda item 2 description">
            <a:extLst>
              <a:ext uri="{FF2B5EF4-FFF2-40B4-BE49-F238E27FC236}">
                <a16:creationId xmlns:a16="http://schemas.microsoft.com/office/drawing/2014/main" id="{B179BF33-B1BE-6230-6D6A-DC6E89E6F636}"/>
              </a:ext>
            </a:extLst>
          </p:cNvPr>
          <p:cNvSpPr>
            <a:spLocks noGrp="1"/>
          </p:cNvSpPr>
          <p:nvPr>
            <p:ph type="body" sz="quarter" idx="12" hasCustomPrompt="1"/>
          </p:nvPr>
        </p:nvSpPr>
        <p:spPr>
          <a:xfrm>
            <a:off x="3557016" y="1773936"/>
            <a:ext cx="2286000" cy="1828800"/>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2</a:t>
            </a:r>
          </a:p>
        </p:txBody>
      </p:sp>
      <p:sp>
        <p:nvSpPr>
          <p:cNvPr id="13" name="Agenda item 2">
            <a:extLst>
              <a:ext uri="{FF2B5EF4-FFF2-40B4-BE49-F238E27FC236}">
                <a16:creationId xmlns:a16="http://schemas.microsoft.com/office/drawing/2014/main" id="{A945F926-1515-CC75-1672-68C0DC40D0A6}"/>
              </a:ext>
              <a:ext uri="{C183D7F6-B498-43B3-948B-1728B52AA6E4}">
                <adec:decorative xmlns:adec="http://schemas.microsoft.com/office/drawing/2017/decorative" val="1"/>
              </a:ext>
            </a:extLst>
          </p:cNvPr>
          <p:cNvSpPr>
            <a:spLocks noGrp="1"/>
          </p:cNvSpPr>
          <p:nvPr>
            <p:ph type="body" sz="quarter" idx="19" hasCustomPrompt="1"/>
          </p:nvPr>
        </p:nvSpPr>
        <p:spPr>
          <a:xfrm>
            <a:off x="4347274" y="1517904"/>
            <a:ext cx="708214"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sz="2800" noProof="0"/>
          </a:p>
        </p:txBody>
      </p:sp>
      <p:sp>
        <p:nvSpPr>
          <p:cNvPr id="34" name="Agenda item 3 description">
            <a:extLst>
              <a:ext uri="{FF2B5EF4-FFF2-40B4-BE49-F238E27FC236}">
                <a16:creationId xmlns:a16="http://schemas.microsoft.com/office/drawing/2014/main" id="{38110207-8C1A-7C2A-F187-7B96C523CDB2}"/>
              </a:ext>
            </a:extLst>
          </p:cNvPr>
          <p:cNvSpPr>
            <a:spLocks noGrp="1"/>
          </p:cNvSpPr>
          <p:nvPr>
            <p:ph type="body" sz="quarter" idx="13" hasCustomPrompt="1"/>
          </p:nvPr>
        </p:nvSpPr>
        <p:spPr>
          <a:xfrm>
            <a:off x="6355080" y="1773936"/>
            <a:ext cx="2286000" cy="1828800"/>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3</a:t>
            </a:r>
          </a:p>
        </p:txBody>
      </p:sp>
      <p:sp>
        <p:nvSpPr>
          <p:cNvPr id="33" name="Agenda item 3">
            <a:extLst>
              <a:ext uri="{FF2B5EF4-FFF2-40B4-BE49-F238E27FC236}">
                <a16:creationId xmlns:a16="http://schemas.microsoft.com/office/drawing/2014/main" id="{28E0D5AF-2A48-3135-18FA-75FF0C81A0C2}"/>
              </a:ext>
              <a:ext uri="{C183D7F6-B498-43B3-948B-1728B52AA6E4}">
                <adec:decorative xmlns:adec="http://schemas.microsoft.com/office/drawing/2017/decorative" val="1"/>
              </a:ext>
            </a:extLst>
          </p:cNvPr>
          <p:cNvSpPr>
            <a:spLocks noGrp="1"/>
          </p:cNvSpPr>
          <p:nvPr>
            <p:ph type="body" sz="quarter" idx="20" hasCustomPrompt="1"/>
          </p:nvPr>
        </p:nvSpPr>
        <p:spPr>
          <a:xfrm>
            <a:off x="7141274" y="1517904"/>
            <a:ext cx="708214"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sz="2800" noProof="0"/>
          </a:p>
        </p:txBody>
      </p:sp>
      <p:sp>
        <p:nvSpPr>
          <p:cNvPr id="36" name="Agenda item 4 description">
            <a:extLst>
              <a:ext uri="{FF2B5EF4-FFF2-40B4-BE49-F238E27FC236}">
                <a16:creationId xmlns:a16="http://schemas.microsoft.com/office/drawing/2014/main" id="{1EF49AA8-99F9-DFFE-2924-2F2203B07183}"/>
              </a:ext>
            </a:extLst>
          </p:cNvPr>
          <p:cNvSpPr>
            <a:spLocks noGrp="1"/>
          </p:cNvSpPr>
          <p:nvPr>
            <p:ph type="body" sz="quarter" idx="18" hasCustomPrompt="1"/>
          </p:nvPr>
        </p:nvSpPr>
        <p:spPr>
          <a:xfrm>
            <a:off x="9156855" y="1773936"/>
            <a:ext cx="2286000" cy="1828800"/>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4</a:t>
            </a:r>
          </a:p>
        </p:txBody>
      </p:sp>
      <p:sp>
        <p:nvSpPr>
          <p:cNvPr id="35" name="Agenda item 4">
            <a:extLst>
              <a:ext uri="{FF2B5EF4-FFF2-40B4-BE49-F238E27FC236}">
                <a16:creationId xmlns:a16="http://schemas.microsoft.com/office/drawing/2014/main" id="{28922037-033C-4B02-F191-D7A10C3B2895}"/>
              </a:ext>
              <a:ext uri="{C183D7F6-B498-43B3-948B-1728B52AA6E4}">
                <adec:decorative xmlns:adec="http://schemas.microsoft.com/office/drawing/2017/decorative" val="1"/>
              </a:ext>
            </a:extLst>
          </p:cNvPr>
          <p:cNvSpPr>
            <a:spLocks noGrp="1"/>
          </p:cNvSpPr>
          <p:nvPr>
            <p:ph type="body" sz="quarter" idx="21" hasCustomPrompt="1"/>
          </p:nvPr>
        </p:nvSpPr>
        <p:spPr>
          <a:xfrm>
            <a:off x="9935274" y="1517904"/>
            <a:ext cx="708214"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sz="2800" noProof="0"/>
          </a:p>
        </p:txBody>
      </p:sp>
      <p:sp>
        <p:nvSpPr>
          <p:cNvPr id="21" name="Agenda item 5 description">
            <a:extLst>
              <a:ext uri="{FF2B5EF4-FFF2-40B4-BE49-F238E27FC236}">
                <a16:creationId xmlns:a16="http://schemas.microsoft.com/office/drawing/2014/main" id="{A8C9C41D-497C-D5B1-CD0D-329AC0D572F5}"/>
              </a:ext>
            </a:extLst>
          </p:cNvPr>
          <p:cNvSpPr>
            <a:spLocks noGrp="1"/>
          </p:cNvSpPr>
          <p:nvPr>
            <p:ph type="body" sz="quarter" idx="23" hasCustomPrompt="1"/>
          </p:nvPr>
        </p:nvSpPr>
        <p:spPr>
          <a:xfrm>
            <a:off x="768096" y="4123944"/>
            <a:ext cx="2286000" cy="1837944"/>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5</a:t>
            </a:r>
          </a:p>
        </p:txBody>
      </p:sp>
      <p:sp>
        <p:nvSpPr>
          <p:cNvPr id="20" name="Agenda item 5">
            <a:extLst>
              <a:ext uri="{FF2B5EF4-FFF2-40B4-BE49-F238E27FC236}">
                <a16:creationId xmlns:a16="http://schemas.microsoft.com/office/drawing/2014/main" id="{35FB7347-5B46-967F-82DA-894677567539}"/>
              </a:ext>
              <a:ext uri="{C183D7F6-B498-43B3-948B-1728B52AA6E4}">
                <adec:decorative xmlns:adec="http://schemas.microsoft.com/office/drawing/2017/decorative" val="1"/>
              </a:ext>
            </a:extLst>
          </p:cNvPr>
          <p:cNvSpPr>
            <a:spLocks noGrp="1"/>
          </p:cNvSpPr>
          <p:nvPr>
            <p:ph type="body" sz="quarter" idx="22" hasCustomPrompt="1"/>
          </p:nvPr>
        </p:nvSpPr>
        <p:spPr>
          <a:xfrm>
            <a:off x="1551044" y="3867926"/>
            <a:ext cx="709406"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sz="2800" noProof="0"/>
          </a:p>
        </p:txBody>
      </p:sp>
      <p:sp>
        <p:nvSpPr>
          <p:cNvPr id="23" name="Agenda item 6 description">
            <a:extLst>
              <a:ext uri="{FF2B5EF4-FFF2-40B4-BE49-F238E27FC236}">
                <a16:creationId xmlns:a16="http://schemas.microsoft.com/office/drawing/2014/main" id="{87180DAA-A9DF-402A-F2C3-5D908A97D73B}"/>
              </a:ext>
            </a:extLst>
          </p:cNvPr>
          <p:cNvSpPr>
            <a:spLocks noGrp="1"/>
          </p:cNvSpPr>
          <p:nvPr>
            <p:ph type="body" sz="quarter" idx="25" hasCustomPrompt="1"/>
          </p:nvPr>
        </p:nvSpPr>
        <p:spPr>
          <a:xfrm>
            <a:off x="3557016" y="4123944"/>
            <a:ext cx="2286000" cy="1837944"/>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6</a:t>
            </a:r>
          </a:p>
        </p:txBody>
      </p:sp>
      <p:sp>
        <p:nvSpPr>
          <p:cNvPr id="22" name="Agenda item 6">
            <a:extLst>
              <a:ext uri="{FF2B5EF4-FFF2-40B4-BE49-F238E27FC236}">
                <a16:creationId xmlns:a16="http://schemas.microsoft.com/office/drawing/2014/main" id="{5BF2E6A8-CA19-512A-5A70-FD6FEAEF2E55}"/>
              </a:ext>
              <a:ext uri="{C183D7F6-B498-43B3-948B-1728B52AA6E4}">
                <adec:decorative xmlns:adec="http://schemas.microsoft.com/office/drawing/2017/decorative" val="1"/>
              </a:ext>
            </a:extLst>
          </p:cNvPr>
          <p:cNvSpPr>
            <a:spLocks noGrp="1"/>
          </p:cNvSpPr>
          <p:nvPr>
            <p:ph type="body" sz="quarter" idx="24" hasCustomPrompt="1"/>
          </p:nvPr>
        </p:nvSpPr>
        <p:spPr>
          <a:xfrm>
            <a:off x="4347274" y="3867926"/>
            <a:ext cx="708214"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sz="2800" noProof="0"/>
          </a:p>
        </p:txBody>
      </p:sp>
      <p:sp>
        <p:nvSpPr>
          <p:cNvPr id="25" name="Agenda item 7 description">
            <a:extLst>
              <a:ext uri="{FF2B5EF4-FFF2-40B4-BE49-F238E27FC236}">
                <a16:creationId xmlns:a16="http://schemas.microsoft.com/office/drawing/2014/main" id="{61C0DECA-A650-D1E0-0A82-9AC736DC85E6}"/>
              </a:ext>
            </a:extLst>
          </p:cNvPr>
          <p:cNvSpPr>
            <a:spLocks noGrp="1"/>
          </p:cNvSpPr>
          <p:nvPr>
            <p:ph type="body" sz="quarter" idx="27" hasCustomPrompt="1"/>
          </p:nvPr>
        </p:nvSpPr>
        <p:spPr>
          <a:xfrm>
            <a:off x="6355080" y="4123944"/>
            <a:ext cx="2286000" cy="1837944"/>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7</a:t>
            </a:r>
          </a:p>
        </p:txBody>
      </p:sp>
      <p:sp>
        <p:nvSpPr>
          <p:cNvPr id="24" name="Agenda item 7">
            <a:extLst>
              <a:ext uri="{FF2B5EF4-FFF2-40B4-BE49-F238E27FC236}">
                <a16:creationId xmlns:a16="http://schemas.microsoft.com/office/drawing/2014/main" id="{AF27472A-2634-7758-05C2-3D692E51697F}"/>
              </a:ext>
              <a:ext uri="{C183D7F6-B498-43B3-948B-1728B52AA6E4}">
                <adec:decorative xmlns:adec="http://schemas.microsoft.com/office/drawing/2017/decorative" val="1"/>
              </a:ext>
            </a:extLst>
          </p:cNvPr>
          <p:cNvSpPr>
            <a:spLocks noGrp="1"/>
          </p:cNvSpPr>
          <p:nvPr>
            <p:ph type="body" sz="quarter" idx="26" hasCustomPrompt="1"/>
          </p:nvPr>
        </p:nvSpPr>
        <p:spPr>
          <a:xfrm>
            <a:off x="7141274" y="3867926"/>
            <a:ext cx="708214"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sz="2800" noProof="0"/>
          </a:p>
        </p:txBody>
      </p:sp>
      <p:sp>
        <p:nvSpPr>
          <p:cNvPr id="27" name="Agenda item 8 description">
            <a:extLst>
              <a:ext uri="{FF2B5EF4-FFF2-40B4-BE49-F238E27FC236}">
                <a16:creationId xmlns:a16="http://schemas.microsoft.com/office/drawing/2014/main" id="{76B22D04-2920-375F-8918-58AEE5B7A13E}"/>
              </a:ext>
            </a:extLst>
          </p:cNvPr>
          <p:cNvSpPr>
            <a:spLocks noGrp="1"/>
          </p:cNvSpPr>
          <p:nvPr>
            <p:ph type="body" sz="quarter" idx="29" hasCustomPrompt="1"/>
          </p:nvPr>
        </p:nvSpPr>
        <p:spPr>
          <a:xfrm>
            <a:off x="9156855" y="4123944"/>
            <a:ext cx="2286000" cy="1837944"/>
          </a:xfrm>
          <a:prstGeom prst="rect">
            <a:avLst/>
          </a:prstGeom>
          <a:ln>
            <a:solidFill>
              <a:srgbClr val="D2D2D2"/>
            </a:solidFill>
          </a:ln>
        </p:spPr>
        <p:txBody>
          <a:bodyPr wrap="square" lIns="228600" tIns="457200" rIns="182880" bIns="0" anchor="t" anchorCtr="1">
            <a:noAutofit/>
          </a:bodyPr>
          <a:lstStyle>
            <a:lvl1pPr marL="12700" indent="-12700" algn="ctr">
              <a:buNone/>
              <a:tabLst/>
              <a:defRPr sz="1600"/>
            </a:lvl1pPr>
          </a:lstStyle>
          <a:p>
            <a:pPr algn="l"/>
            <a:r>
              <a:rPr lang="en-US" noProof="0"/>
              <a:t>Click to add agenda item 8</a:t>
            </a:r>
          </a:p>
        </p:txBody>
      </p:sp>
      <p:sp>
        <p:nvSpPr>
          <p:cNvPr id="26" name="Agenda item 8">
            <a:extLst>
              <a:ext uri="{FF2B5EF4-FFF2-40B4-BE49-F238E27FC236}">
                <a16:creationId xmlns:a16="http://schemas.microsoft.com/office/drawing/2014/main" id="{3F6A61E3-6AAD-BF3C-2F14-CD4C8A577F58}"/>
              </a:ext>
              <a:ext uri="{C183D7F6-B498-43B3-948B-1728B52AA6E4}">
                <adec:decorative xmlns:adec="http://schemas.microsoft.com/office/drawing/2017/decorative" val="1"/>
              </a:ext>
            </a:extLst>
          </p:cNvPr>
          <p:cNvSpPr>
            <a:spLocks noGrp="1"/>
          </p:cNvSpPr>
          <p:nvPr>
            <p:ph type="body" sz="quarter" idx="28" hasCustomPrompt="1"/>
          </p:nvPr>
        </p:nvSpPr>
        <p:spPr>
          <a:xfrm>
            <a:off x="9935274" y="3867926"/>
            <a:ext cx="708214" cy="567790"/>
          </a:xfrm>
          <a:prstGeom prst="rect">
            <a:avLst/>
          </a:prstGeom>
          <a:solidFill>
            <a:schemeClr val="bg1"/>
          </a:solidFill>
        </p:spPr>
        <p:txBody>
          <a:bodyPr wrap="square" lIns="0" tIns="0" rIns="0" bIns="0" anchor="ctr" anchorCtr="0">
            <a:noAutofit/>
          </a:bodyPr>
          <a:lstStyle>
            <a:lvl1pPr marL="0" marR="0" indent="0" algn="ctr" defTabSz="914400" rtl="0" eaLnBrk="1" fontAlgn="auto" latinLnBrk="0" hangingPunct="1">
              <a:lnSpc>
                <a:spcPct val="100000"/>
              </a:lnSpc>
              <a:spcBef>
                <a:spcPts val="0"/>
              </a:spcBef>
              <a:spcAft>
                <a:spcPts val="0"/>
              </a:spcAft>
              <a:buClrTx/>
              <a:buSzTx/>
              <a:buFontTx/>
              <a:buNone/>
              <a:tabLst/>
              <a:defRPr sz="2800">
                <a:gradFill>
                  <a:gsLst>
                    <a:gs pos="60000">
                      <a:srgbClr val="A82465"/>
                    </a:gs>
                    <a:gs pos="0">
                      <a:srgbClr val="E31937"/>
                    </a:gs>
                    <a:gs pos="100000">
                      <a:srgbClr val="5236AB"/>
                    </a:gs>
                  </a:gsLst>
                  <a:lin ang="0" scaled="0"/>
                </a:gra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gradFill>
                  <a:gsLst>
                    <a:gs pos="60000">
                      <a:srgbClr val="A82465"/>
                    </a:gs>
                    <a:gs pos="0">
                      <a:srgbClr val="E31937"/>
                    </a:gs>
                    <a:gs pos="100000">
                      <a:srgbClr val="5236AB"/>
                    </a:gs>
                  </a:gsLst>
                  <a:lin ang="0" scaled="0"/>
                </a:gradFill>
                <a:effectLst/>
                <a:uLnTx/>
                <a:uFillTx/>
                <a:latin typeface="+mn-lt"/>
                <a:ea typeface="+mn-ea"/>
                <a:cs typeface="+mn-cs"/>
              </a:rPr>
              <a:t>XX</a:t>
            </a:r>
            <a:endParaRPr lang="en-US" sz="2800" noProof="0"/>
          </a:p>
        </p:txBody>
      </p:sp>
      <p:sp>
        <p:nvSpPr>
          <p:cNvPr id="4" name="Footer Placeholder 3">
            <a:extLst>
              <a:ext uri="{FF2B5EF4-FFF2-40B4-BE49-F238E27FC236}">
                <a16:creationId xmlns:a16="http://schemas.microsoft.com/office/drawing/2014/main" id="{DB884332-1497-54F4-11D6-D18B07C13226}"/>
              </a:ext>
              <a:ext uri="{C183D7F6-B498-43B3-948B-1728B52AA6E4}">
                <adec:decorative xmlns:adec="http://schemas.microsoft.com/office/drawing/2017/decorative" val="1"/>
              </a:ext>
            </a:extLst>
          </p:cNvPr>
          <p:cNvSpPr>
            <a:spLocks noGrp="1"/>
          </p:cNvSpPr>
          <p:nvPr>
            <p:ph type="ftr" sz="quarter" idx="31"/>
          </p:nvPr>
        </p:nvSpPr>
        <p:spPr>
          <a:xfrm>
            <a:off x="4038600" y="6967728"/>
            <a:ext cx="4114800" cy="137160"/>
          </a:xfrm>
        </p:spPr>
        <p:txBody>
          <a:bodyPr/>
          <a:lstStyle/>
          <a:p>
            <a:endParaRPr lang="en-US" noProof="0"/>
          </a:p>
        </p:txBody>
      </p:sp>
      <p:sp>
        <p:nvSpPr>
          <p:cNvPr id="7" name="Slide Number Placeholder">
            <a:extLst>
              <a:ext uri="{FF2B5EF4-FFF2-40B4-BE49-F238E27FC236}">
                <a16:creationId xmlns:a16="http://schemas.microsoft.com/office/drawing/2014/main" id="{72679693-BA13-5E4E-91BE-1606A75B027B}"/>
              </a:ext>
              <a:ext uri="{C183D7F6-B498-43B3-948B-1728B52AA6E4}">
                <adec:decorative xmlns:adec="http://schemas.microsoft.com/office/drawing/2017/decorative" val="1"/>
              </a:ext>
            </a:extLst>
          </p:cNvPr>
          <p:cNvSpPr>
            <a:spLocks noGrp="1"/>
          </p:cNvSpPr>
          <p:nvPr>
            <p:ph type="sldNum" sz="quarter" idx="4"/>
          </p:nvPr>
        </p:nvSpPr>
        <p:spPr>
          <a:xfrm>
            <a:off x="11163034" y="6967728"/>
            <a:ext cx="261660" cy="137160"/>
          </a:xfrm>
          <a:prstGeom prst="rect">
            <a:avLst/>
          </a:prstGeom>
        </p:spPr>
        <p:txBody>
          <a:bodyPr wrap="square" lIns="0" tIns="0" rIns="0" bIns="0" anchor="ctr" anchorCtr="0">
            <a:noAutofit/>
          </a:bodyPr>
          <a:lstStyle>
            <a:lvl1pPr algn="r">
              <a:defRPr lang="en-GB" sz="900" kern="1200" noProof="0" smtClean="0">
                <a:solidFill>
                  <a:srgbClr val="E6E6E6"/>
                </a:solidFill>
                <a:latin typeface="+mn-lt"/>
                <a:ea typeface="+mn-ea"/>
                <a:cs typeface="Arial" pitchFamily="34" charset="0"/>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3539607705"/>
      </p:ext>
    </p:extLst>
  </p:cSld>
  <p:clrMapOvr>
    <a:masterClrMapping/>
  </p:clrMapOvr>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763" y="682514"/>
            <a:ext cx="10658475" cy="532765"/>
          </a:xfrm>
          <a:prstGeom prst="rect">
            <a:avLst/>
          </a:prstGeom>
        </p:spPr>
        <p:txBody>
          <a:bodyPr vert="horz" lIns="0" tIns="0" rIns="0" bIns="0" rtlCol="0" anchor="t" anchorCtr="0">
            <a:noAutofit/>
          </a:bodyPr>
          <a:lstStyle/>
          <a:p>
            <a:endParaRPr lang="en-US" noProof="0"/>
          </a:p>
        </p:txBody>
      </p:sp>
      <p:sp>
        <p:nvSpPr>
          <p:cNvPr id="7" name="Text Placeholder 6">
            <a:extLst>
              <a:ext uri="{FF2B5EF4-FFF2-40B4-BE49-F238E27FC236}">
                <a16:creationId xmlns:a16="http://schemas.microsoft.com/office/drawing/2014/main" id="{EAA6994A-D67A-D275-E6E1-A9066A768579}"/>
              </a:ext>
            </a:extLst>
          </p:cNvPr>
          <p:cNvSpPr>
            <a:spLocks noGrp="1"/>
          </p:cNvSpPr>
          <p:nvPr>
            <p:ph type="body" idx="1"/>
          </p:nvPr>
        </p:nvSpPr>
        <p:spPr>
          <a:xfrm>
            <a:off x="768096" y="1527048"/>
            <a:ext cx="10661904" cy="456285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Box 4">
            <a:extLst>
              <a:ext uri="{FF2B5EF4-FFF2-40B4-BE49-F238E27FC236}">
                <a16:creationId xmlns:a16="http://schemas.microsoft.com/office/drawing/2014/main" id="{2028125A-CE44-EA24-6422-3D620A31D93E}"/>
              </a:ext>
            </a:extLst>
          </p:cNvPr>
          <p:cNvSpPr txBox="1"/>
          <p:nvPr userDrawn="1"/>
        </p:nvSpPr>
        <p:spPr>
          <a:xfrm>
            <a:off x="768096" y="6364224"/>
            <a:ext cx="2743200" cy="137160"/>
          </a:xfrm>
          <a:prstGeom prst="rect">
            <a:avLst/>
          </a:prstGeom>
        </p:spPr>
        <p:txBody>
          <a:bodyPr vert="horz" wrap="square" lIns="0" tIns="0" rIns="0" bIns="0" rtlCol="0" anchor="t" anchorCtr="0">
            <a:noAutofit/>
          </a:bodyPr>
          <a:lstStyle/>
          <a:p>
            <a:r>
              <a:rPr lang="en-US" sz="900" dirty="0"/>
              <a:t>© 2025 CGI Inc.</a:t>
            </a:r>
            <a:endParaRPr lang="en-CA" sz="900" dirty="0"/>
          </a:p>
        </p:txBody>
      </p:sp>
      <p:sp>
        <p:nvSpPr>
          <p:cNvPr id="8" name="TextBox 7">
            <a:extLst>
              <a:ext uri="{FF2B5EF4-FFF2-40B4-BE49-F238E27FC236}">
                <a16:creationId xmlns:a16="http://schemas.microsoft.com/office/drawing/2014/main" id="{BB57DA4E-FDAF-661C-4EF2-19948FE7A37A}"/>
              </a:ext>
            </a:extLst>
          </p:cNvPr>
          <p:cNvSpPr txBox="1"/>
          <p:nvPr>
            <p:extLst>
              <p:ext uri="{1162E1C5-73C7-4A58-AE30-91384D911F3F}">
                <p184:classification xmlns:p184="http://schemas.microsoft.com/office/powerpoint/2018/4/main" val="ftr"/>
              </p:ext>
            </p:extLst>
          </p:nvPr>
        </p:nvSpPr>
        <p:spPr>
          <a:xfrm>
            <a:off x="5905500" y="6365240"/>
            <a:ext cx="412750" cy="137160"/>
          </a:xfrm>
          <a:prstGeom prst="rect">
            <a:avLst/>
          </a:prstGeom>
        </p:spPr>
        <p:txBody>
          <a:bodyPr horzOverflow="overflow" lIns="0" tIns="0" rIns="0" bIns="0">
            <a:spAutoFit/>
          </a:bodyPr>
          <a:lstStyle/>
          <a:p>
            <a:pPr algn="l"/>
            <a:r>
              <a:rPr lang="en-US" sz="900">
                <a:solidFill>
                  <a:srgbClr val="000000"/>
                </a:solidFill>
                <a:latin typeface="Arial" panose="020B0604020202020204" pitchFamily="34" charset="0"/>
                <a:cs typeface="Arial" panose="020B0604020202020204" pitchFamily="34" charset="0"/>
              </a:rPr>
              <a:t>Internal</a:t>
            </a:r>
          </a:p>
        </p:txBody>
      </p:sp>
      <p:sp>
        <p:nvSpPr>
          <p:cNvPr id="4" name="TextBox 3">
            <a:extLst>
              <a:ext uri="{FF2B5EF4-FFF2-40B4-BE49-F238E27FC236}">
                <a16:creationId xmlns:a16="http://schemas.microsoft.com/office/drawing/2014/main" id="{46CD75ED-04E3-1615-7A72-5844C3E4AD65}"/>
              </a:ext>
              <a:ext uri="{C183D7F6-B498-43B3-948B-1728B52AA6E4}">
                <adec:decorative xmlns:adec="http://schemas.microsoft.com/office/drawing/2017/decorative" val="1"/>
              </a:ext>
            </a:extLst>
          </p:cNvPr>
          <p:cNvSpPr txBox="1"/>
          <p:nvPr userDrawn="1"/>
        </p:nvSpPr>
        <p:spPr>
          <a:xfrm>
            <a:off x="11164824" y="6364224"/>
            <a:ext cx="265176" cy="137160"/>
          </a:xfrm>
          <a:prstGeom prst="rect">
            <a:avLst/>
          </a:prstGeom>
        </p:spPr>
        <p:txBody>
          <a:bodyPr vert="horz" wrap="square" lIns="0" tIns="0" rIns="0" bIns="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5A3C56-E491-49B2-93F3-63532DF516BC}" type="slidenum">
              <a:rPr lang="en-US" sz="900" noProof="0" smtClean="0"/>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sz="900" noProof="0"/>
          </a:p>
          <a:p>
            <a:pPr algn="l"/>
            <a:endParaRPr lang="en-US" sz="900" noProof="0"/>
          </a:p>
        </p:txBody>
      </p:sp>
      <p:sp>
        <p:nvSpPr>
          <p:cNvPr id="6" name="Footer Placeholder 5">
            <a:extLst>
              <a:ext uri="{FF2B5EF4-FFF2-40B4-BE49-F238E27FC236}">
                <a16:creationId xmlns:a16="http://schemas.microsoft.com/office/drawing/2014/main" id="{F909B625-DA2A-6A9C-1194-02961B28B8CC}"/>
              </a:ext>
              <a:ext uri="{C183D7F6-B498-43B3-948B-1728B52AA6E4}">
                <adec:decorative xmlns:adec="http://schemas.microsoft.com/office/drawing/2017/decorative" val="1"/>
              </a:ext>
            </a:extLst>
          </p:cNvPr>
          <p:cNvSpPr>
            <a:spLocks noGrp="1"/>
          </p:cNvSpPr>
          <p:nvPr>
            <p:ph type="ftr" sz="quarter" idx="3"/>
          </p:nvPr>
        </p:nvSpPr>
        <p:spPr>
          <a:xfrm>
            <a:off x="4038600" y="6967728"/>
            <a:ext cx="4114800" cy="137160"/>
          </a:xfrm>
          <a:prstGeom prst="rect">
            <a:avLst/>
          </a:prstGeom>
        </p:spPr>
        <p:txBody>
          <a:bodyPr vert="horz" lIns="0" tIns="0" rIns="0" bIns="0" rtlCol="0" anchor="t" anchorCtr="0"/>
          <a:lstStyle>
            <a:lvl1pPr algn="ctr">
              <a:defRPr sz="900">
                <a:solidFill>
                  <a:srgbClr val="E6E6E6"/>
                </a:solidFill>
              </a:defRPr>
            </a:lvl1pPr>
          </a:lstStyle>
          <a:p>
            <a:endParaRPr lang="en-US" noProof="0"/>
          </a:p>
        </p:txBody>
      </p:sp>
      <p:sp>
        <p:nvSpPr>
          <p:cNvPr id="90" name="Slide Number Placeholder">
            <a:extLst>
              <a:ext uri="{C183D7F6-B498-43B3-948B-1728B52AA6E4}">
                <adec:decorative xmlns:adec="http://schemas.microsoft.com/office/drawing/2017/decorative" val="1"/>
              </a:ext>
            </a:extLst>
          </p:cNvPr>
          <p:cNvSpPr>
            <a:spLocks noGrp="1"/>
          </p:cNvSpPr>
          <p:nvPr>
            <p:ph type="sldNum" sz="quarter" idx="4"/>
          </p:nvPr>
        </p:nvSpPr>
        <p:spPr>
          <a:xfrm>
            <a:off x="11162244" y="6967728"/>
            <a:ext cx="261660" cy="137160"/>
          </a:xfrm>
          <a:prstGeom prst="rect">
            <a:avLst/>
          </a:prstGeom>
        </p:spPr>
        <p:txBody>
          <a:bodyPr wrap="square" lIns="0" tIns="0" rIns="0" bIns="0" anchor="t" anchorCtr="0">
            <a:noAutofit/>
          </a:bodyPr>
          <a:lstStyle>
            <a:lvl1pPr algn="r">
              <a:defRPr lang="en-GB" sz="900" kern="1200" noProof="0" smtClean="0">
                <a:solidFill>
                  <a:srgbClr val="E6E6E6"/>
                </a:solidFill>
                <a:latin typeface="+mn-lt"/>
                <a:ea typeface="+mn-ea"/>
                <a:cs typeface="Arial" pitchFamily="34" charset="0"/>
              </a:defRPr>
            </a:lvl1pPr>
          </a:lstStyle>
          <a:p>
            <a:fld id="{525A3C56-E491-49B2-93F3-63532DF516BC}" type="slidenum">
              <a:rPr lang="en-US" noProof="0" smtClean="0"/>
              <a:pPr/>
              <a:t>‹#›</a:t>
            </a:fld>
            <a:endParaRPr lang="en-US" noProof="0"/>
          </a:p>
        </p:txBody>
      </p:sp>
    </p:spTree>
    <p:extLst>
      <p:ext uri="{BB962C8B-B14F-4D97-AF65-F5344CB8AC3E}">
        <p14:creationId xmlns:p14="http://schemas.microsoft.com/office/powerpoint/2010/main" val="675926287"/>
      </p:ext>
    </p:extLst>
  </p:cSld>
  <p:clrMap bg1="lt1" tx1="dk1" bg2="lt2" tx2="dk2" accent1="accent1" accent2="accent2" accent3="accent3" accent4="accent4" accent5="accent5" accent6="accent6" hlink="hlink" folHlink="folHlink"/>
  <p:sldLayoutIdLst>
    <p:sldLayoutId id="2147484318" r:id="rId1"/>
    <p:sldLayoutId id="2147484272" r:id="rId2"/>
    <p:sldLayoutId id="2147484273" r:id="rId3"/>
    <p:sldLayoutId id="2147484274" r:id="rId4"/>
    <p:sldLayoutId id="2147484333" r:id="rId5"/>
    <p:sldLayoutId id="2147484334" r:id="rId6"/>
    <p:sldLayoutId id="2147484086" r:id="rId7"/>
    <p:sldLayoutId id="2147484275" r:id="rId8"/>
    <p:sldLayoutId id="2147484229" r:id="rId9"/>
    <p:sldLayoutId id="2147484243" r:id="rId10"/>
    <p:sldLayoutId id="2147484234" r:id="rId11"/>
    <p:sldLayoutId id="2147484319" r:id="rId12"/>
    <p:sldLayoutId id="2147484148" r:id="rId13"/>
    <p:sldLayoutId id="2147484157" r:id="rId14"/>
    <p:sldLayoutId id="2147484158" r:id="rId15"/>
    <p:sldLayoutId id="2147484183" r:id="rId16"/>
    <p:sldLayoutId id="2147484160" r:id="rId17"/>
    <p:sldLayoutId id="2147484161" r:id="rId18"/>
    <p:sldLayoutId id="2147484244" r:id="rId19"/>
    <p:sldLayoutId id="2147484164" r:id="rId20"/>
    <p:sldLayoutId id="2147484156" r:id="rId21"/>
    <p:sldLayoutId id="2147484168" r:id="rId22"/>
    <p:sldLayoutId id="2147484163" r:id="rId23"/>
    <p:sldLayoutId id="2147484170" r:id="rId24"/>
    <p:sldLayoutId id="2147484172" r:id="rId25"/>
    <p:sldLayoutId id="2147484184" r:id="rId26"/>
    <p:sldLayoutId id="2147484151" r:id="rId27"/>
    <p:sldLayoutId id="2147484340" r:id="rId28"/>
    <p:sldLayoutId id="2147484152" r:id="rId29"/>
    <p:sldLayoutId id="2147484155" r:id="rId30"/>
    <p:sldLayoutId id="2147484150" r:id="rId31"/>
    <p:sldLayoutId id="2147484153" r:id="rId32"/>
    <p:sldLayoutId id="2147484154" r:id="rId33"/>
    <p:sldLayoutId id="2147484179" r:id="rId34"/>
    <p:sldLayoutId id="2147484180" r:id="rId35"/>
    <p:sldLayoutId id="2147484181" r:id="rId36"/>
    <p:sldLayoutId id="2147484182" r:id="rId37"/>
    <p:sldLayoutId id="2147484162" r:id="rId38"/>
    <p:sldLayoutId id="2147484320" r:id="rId39"/>
    <p:sldLayoutId id="2147484337" r:id="rId40"/>
    <p:sldLayoutId id="2147484336" r:id="rId41"/>
    <p:sldLayoutId id="2147484073" r:id="rId42"/>
    <p:sldLayoutId id="2147484246" r:id="rId43"/>
    <p:sldLayoutId id="2147484316" r:id="rId44"/>
    <p:sldLayoutId id="2147484079" r:id="rId45"/>
    <p:sldLayoutId id="2147484247" r:id="rId46"/>
    <p:sldLayoutId id="2147484080" r:id="rId47"/>
    <p:sldLayoutId id="2147484248" r:id="rId48"/>
    <p:sldLayoutId id="2147484081" r:id="rId49"/>
    <p:sldLayoutId id="2147484249" r:id="rId50"/>
    <p:sldLayoutId id="2147484082" r:id="rId51"/>
    <p:sldLayoutId id="2147484267" r:id="rId52"/>
    <p:sldLayoutId id="2147484321" r:id="rId53"/>
    <p:sldLayoutId id="2147484260" r:id="rId54"/>
    <p:sldLayoutId id="2147484265" r:id="rId55"/>
    <p:sldLayoutId id="2147484261" r:id="rId56"/>
    <p:sldLayoutId id="2147484044" r:id="rId57"/>
    <p:sldLayoutId id="2147484330" r:id="rId58"/>
    <p:sldLayoutId id="2147484331" r:id="rId59"/>
    <p:sldLayoutId id="2147484335" r:id="rId60"/>
    <p:sldLayoutId id="2147484262" r:id="rId61"/>
    <p:sldLayoutId id="2147484324" r:id="rId62"/>
    <p:sldLayoutId id="2147484263" r:id="rId63"/>
    <p:sldLayoutId id="2147484325" r:id="rId64"/>
    <p:sldLayoutId id="2147484264" r:id="rId65"/>
    <p:sldLayoutId id="2147484317" r:id="rId66"/>
    <p:sldLayoutId id="2147484146" r:id="rId67"/>
    <p:sldLayoutId id="2147484145" r:id="rId68"/>
    <p:sldLayoutId id="2147484219" r:id="rId69"/>
    <p:sldLayoutId id="2147484255" r:id="rId70"/>
    <p:sldLayoutId id="2147484256" r:id="rId71"/>
    <p:sldLayoutId id="2147484257" r:id="rId72"/>
    <p:sldLayoutId id="2147484266" r:id="rId73"/>
    <p:sldLayoutId id="2147484259" r:id="rId74"/>
    <p:sldLayoutId id="2147484322" r:id="rId75"/>
    <p:sldLayoutId id="2147484268" r:id="rId76"/>
    <p:sldLayoutId id="2147484270" r:id="rId77"/>
    <p:sldLayoutId id="2147484338" r:id="rId78"/>
    <p:sldLayoutId id="2147484339" r:id="rId79"/>
    <p:sldLayoutId id="2147484240" r:id="rId80"/>
    <p:sldLayoutId id="2147484253" r:id="rId81"/>
    <p:sldLayoutId id="2147484323" r:id="rId82"/>
    <p:sldLayoutId id="2147484326" r:id="rId83"/>
    <p:sldLayoutId id="2147484241" r:id="rId84"/>
    <p:sldLayoutId id="2147484252" r:id="rId85"/>
    <p:sldLayoutId id="2147484242" r:id="rId86"/>
    <p:sldLayoutId id="2147484327" r:id="rId87"/>
  </p:sldLayoutIdLst>
  <p:transition/>
  <p:hf hdr="0" ftr="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spcBef>
          <a:spcPts val="500"/>
        </a:spcBef>
        <a:buFont typeface="Arial" pitchFamily="34" charset="0"/>
        <a:buNone/>
        <a:defRPr sz="2000" kern="1200">
          <a:solidFill>
            <a:schemeClr val="tx1"/>
          </a:solidFill>
          <a:latin typeface="+mn-lt"/>
          <a:ea typeface="+mn-ea"/>
          <a:cs typeface="+mn-cs"/>
        </a:defRPr>
      </a:lvl1pPr>
      <a:lvl2pPr marL="230188" indent="-230188" algn="l" defTabSz="914400" rtl="0" eaLnBrk="1" latinLnBrk="0" hangingPunct="1">
        <a:spcBef>
          <a:spcPts val="500"/>
        </a:spcBef>
        <a:buFont typeface="Arial" panose="020B0604020202020204" pitchFamily="34" charset="0"/>
        <a:buChar char="•"/>
        <a:defRPr sz="2000" kern="1200">
          <a:solidFill>
            <a:schemeClr val="tx1"/>
          </a:solidFill>
          <a:latin typeface="+mn-lt"/>
          <a:ea typeface="+mn-ea"/>
          <a:cs typeface="+mn-cs"/>
        </a:defRPr>
      </a:lvl2pPr>
      <a:lvl3pPr marL="574675" indent="-234950" algn="l" defTabSz="914400" rtl="0" eaLnBrk="1" latinLnBrk="0" hangingPunct="1">
        <a:spcBef>
          <a:spcPts val="500"/>
        </a:spcBef>
        <a:buFont typeface="Arial" panose="020B0604020202020204" pitchFamily="34" charset="0"/>
        <a:buChar char="–"/>
        <a:defRPr sz="1800" kern="1200">
          <a:solidFill>
            <a:schemeClr val="tx1"/>
          </a:solidFill>
          <a:latin typeface="+mn-lt"/>
          <a:ea typeface="+mn-ea"/>
          <a:cs typeface="+mn-cs"/>
        </a:defRPr>
      </a:lvl3pPr>
      <a:lvl4pPr marL="803275" indent="-230188" algn="l" defTabSz="914400" rtl="0" eaLnBrk="1" latinLnBrk="0" hangingPunct="1">
        <a:spcBef>
          <a:spcPts val="500"/>
        </a:spcBef>
        <a:buFont typeface="Wingdings" panose="05000000000000000000" pitchFamily="2" charset="2"/>
        <a:buChar char="§"/>
        <a:defRPr sz="1600" kern="1200">
          <a:solidFill>
            <a:schemeClr val="tx1"/>
          </a:solidFill>
          <a:latin typeface="+mn-lt"/>
          <a:ea typeface="+mn-ea"/>
          <a:cs typeface="+mn-cs"/>
        </a:defRPr>
      </a:lvl4pPr>
      <a:lvl5pPr marL="1025525" indent="-222250" algn="l" defTabSz="914400" rtl="0" eaLnBrk="1" latinLnBrk="0" hangingPunct="1">
        <a:spcBef>
          <a:spcPts val="500"/>
        </a:spcBef>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4" orient="horz" pos="3838">
          <p15:clr>
            <a:srgbClr val="F26B43"/>
          </p15:clr>
        </p15:guide>
        <p15:guide id="11" pos="7197">
          <p15:clr>
            <a:srgbClr val="F26B43"/>
          </p15:clr>
        </p15:guide>
        <p15:guide id="12" pos="7680">
          <p15:clr>
            <a:srgbClr val="F26B43"/>
          </p15:clr>
        </p15:guide>
        <p15:guide id="13" pos="6720">
          <p15:clr>
            <a:srgbClr val="F26B43"/>
          </p15:clr>
        </p15:guide>
        <p15:guide id="14" pos="6240" userDrawn="1">
          <p15:clr>
            <a:srgbClr val="F26B43"/>
          </p15:clr>
        </p15:guide>
        <p15:guide id="19">
          <p15:clr>
            <a:srgbClr val="F26B43"/>
          </p15:clr>
        </p15:guide>
        <p15:guide id="20" pos="480" userDrawn="1">
          <p15:clr>
            <a:srgbClr val="F26B43"/>
          </p15:clr>
        </p15:guide>
        <p15:guide id="22" orient="horz" pos="482">
          <p15:clr>
            <a:srgbClr val="F26B43"/>
          </p15:clr>
        </p15:guide>
        <p15:guide id="23" pos="5760" userDrawn="1">
          <p15:clr>
            <a:srgbClr val="F26B43"/>
          </p15:clr>
        </p15:guide>
        <p15:guide id="24" pos="5280" userDrawn="1">
          <p15:clr>
            <a:srgbClr val="F26B43"/>
          </p15:clr>
        </p15:guide>
        <p15:guide id="25" pos="4800" userDrawn="1">
          <p15:clr>
            <a:srgbClr val="F26B43"/>
          </p15:clr>
        </p15:guide>
        <p15:guide id="26" pos="4320" userDrawn="1">
          <p15:clr>
            <a:srgbClr val="F26B43"/>
          </p15:clr>
        </p15:guide>
        <p15:guide id="27" pos="3360" userDrawn="1">
          <p15:clr>
            <a:srgbClr val="F26B43"/>
          </p15:clr>
        </p15:guide>
        <p15:guide id="28" pos="2880" userDrawn="1">
          <p15:clr>
            <a:srgbClr val="F26B43"/>
          </p15:clr>
        </p15:guide>
        <p15:guide id="29" pos="2400" userDrawn="1">
          <p15:clr>
            <a:srgbClr val="F26B43"/>
          </p15:clr>
        </p15:guide>
        <p15:guide id="30" pos="1920" userDrawn="1">
          <p15:clr>
            <a:srgbClr val="F26B43"/>
          </p15:clr>
        </p15:guide>
        <p15:guide id="31" pos="1440" userDrawn="1">
          <p15:clr>
            <a:srgbClr val="F26B43"/>
          </p15:clr>
        </p15:guide>
        <p15:guide id="32" pos="960" userDrawn="1">
          <p15:clr>
            <a:srgbClr val="F26B43"/>
          </p15:clr>
        </p15:guide>
        <p15:guide id="33" orient="horz" pos="95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5" Type="http://schemas.openxmlformats.org/officeDocument/2006/relationships/image" Target="../media/image31.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jpeg"/><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jpeg"/><Relationship Id="rId1" Type="http://schemas.openxmlformats.org/officeDocument/2006/relationships/slideLayout" Target="../slideLayouts/slideLayout38.xml"/><Relationship Id="rId5" Type="http://schemas.openxmlformats.org/officeDocument/2006/relationships/image" Target="../media/image2.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3235BD-A344-BBC1-0905-F21B614D6864}"/>
              </a:ext>
            </a:extLst>
          </p:cNvPr>
          <p:cNvSpPr>
            <a:spLocks noGrp="1"/>
          </p:cNvSpPr>
          <p:nvPr>
            <p:ph type="body" sz="quarter" idx="14"/>
          </p:nvPr>
        </p:nvSpPr>
        <p:spPr>
          <a:xfrm>
            <a:off x="766763" y="4446863"/>
            <a:ext cx="4698710" cy="713401"/>
          </a:xfrm>
        </p:spPr>
        <p:txBody>
          <a:bodyPr/>
          <a:lstStyle/>
          <a:p>
            <a:r>
              <a:rPr lang="en-US" dirty="0"/>
              <a:t>Saturday | May 10, 2025</a:t>
            </a:r>
            <a:br>
              <a:rPr lang="en-US" dirty="0"/>
            </a:br>
            <a:r>
              <a:rPr lang="en-US" dirty="0"/>
              <a:t>9:30 AM - 4:30 PM</a:t>
            </a:r>
          </a:p>
        </p:txBody>
      </p:sp>
      <p:pic>
        <p:nvPicPr>
          <p:cNvPr id="24" name="Picture Placeholder 23" descr="A person giving a presentation to a group of people&#10;&#10;AI-generated content may be incorrect.">
            <a:extLst>
              <a:ext uri="{FF2B5EF4-FFF2-40B4-BE49-F238E27FC236}">
                <a16:creationId xmlns:a16="http://schemas.microsoft.com/office/drawing/2014/main" id="{8BEEC158-9978-4710-F38E-1459FC345BB4}"/>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6683" r="16683"/>
          <a:stretch/>
        </p:blipFill>
        <p:spPr>
          <a:xfrm>
            <a:off x="6096000" y="765175"/>
            <a:ext cx="5330712" cy="5331600"/>
          </a:xfrm>
        </p:spPr>
      </p:pic>
      <p:sp>
        <p:nvSpPr>
          <p:cNvPr id="2" name="Title 1">
            <a:extLst>
              <a:ext uri="{FF2B5EF4-FFF2-40B4-BE49-F238E27FC236}">
                <a16:creationId xmlns:a16="http://schemas.microsoft.com/office/drawing/2014/main" id="{81041E7B-BEF5-B678-42AE-01851FB5AE27}"/>
              </a:ext>
            </a:extLst>
          </p:cNvPr>
          <p:cNvSpPr>
            <a:spLocks noGrp="1"/>
          </p:cNvSpPr>
          <p:nvPr>
            <p:ph type="title"/>
          </p:nvPr>
        </p:nvSpPr>
        <p:spPr>
          <a:xfrm>
            <a:off x="768096" y="1682750"/>
            <a:ext cx="4672584" cy="2503824"/>
          </a:xfrm>
        </p:spPr>
        <p:txBody>
          <a:bodyPr/>
          <a:lstStyle/>
          <a:p>
            <a:r>
              <a:rPr lang="en-US" dirty="0"/>
              <a:t>Future Ready AI Summit 2025</a:t>
            </a:r>
          </a:p>
        </p:txBody>
      </p:sp>
    </p:spTree>
    <p:extLst>
      <p:ext uri="{BB962C8B-B14F-4D97-AF65-F5344CB8AC3E}">
        <p14:creationId xmlns:p14="http://schemas.microsoft.com/office/powerpoint/2010/main" val="34324651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9770937C-D518-9C0F-FC7F-333C36AB03D9}"/>
              </a:ext>
            </a:extLst>
          </p:cNvPr>
          <p:cNvSpPr>
            <a:spLocks noGrp="1"/>
          </p:cNvSpPr>
          <p:nvPr>
            <p:ph type="title"/>
          </p:nvPr>
        </p:nvSpPr>
        <p:spPr/>
        <p:txBody>
          <a:bodyPr/>
          <a:lstStyle/>
          <a:p>
            <a:endParaRPr lang="en-IN"/>
          </a:p>
        </p:txBody>
      </p:sp>
      <p:sp>
        <p:nvSpPr>
          <p:cNvPr id="28" name="Picture Placeholder 27">
            <a:extLst>
              <a:ext uri="{FF2B5EF4-FFF2-40B4-BE49-F238E27FC236}">
                <a16:creationId xmlns:a16="http://schemas.microsoft.com/office/drawing/2014/main" id="{DD71DFBD-D29C-1CEE-0A41-425660A35CF4}"/>
              </a:ext>
            </a:extLst>
          </p:cNvPr>
          <p:cNvSpPr>
            <a:spLocks noGrp="1"/>
          </p:cNvSpPr>
          <p:nvPr>
            <p:ph type="pic" sz="quarter" idx="16"/>
          </p:nvPr>
        </p:nvSpPr>
        <p:spPr/>
        <p:txBody>
          <a:bodyPr/>
          <a:lstStyle/>
          <a:p>
            <a:endParaRPr lang="en-IN"/>
          </a:p>
        </p:txBody>
      </p:sp>
      <p:sp>
        <p:nvSpPr>
          <p:cNvPr id="29" name="Text Placeholder 28">
            <a:extLst>
              <a:ext uri="{FF2B5EF4-FFF2-40B4-BE49-F238E27FC236}">
                <a16:creationId xmlns:a16="http://schemas.microsoft.com/office/drawing/2014/main" id="{5E192BB8-C607-9B0B-3C51-6F999E0DD252}"/>
              </a:ext>
            </a:extLst>
          </p:cNvPr>
          <p:cNvSpPr>
            <a:spLocks noGrp="1"/>
          </p:cNvSpPr>
          <p:nvPr>
            <p:ph type="body" sz="quarter" idx="22"/>
          </p:nvPr>
        </p:nvSpPr>
        <p:spPr/>
        <p:txBody>
          <a:bodyPr/>
          <a:lstStyle/>
          <a:p>
            <a:endParaRPr lang="en-IN"/>
          </a:p>
        </p:txBody>
      </p:sp>
      <p:sp>
        <p:nvSpPr>
          <p:cNvPr id="30" name="Text Placeholder 29">
            <a:extLst>
              <a:ext uri="{FF2B5EF4-FFF2-40B4-BE49-F238E27FC236}">
                <a16:creationId xmlns:a16="http://schemas.microsoft.com/office/drawing/2014/main" id="{79733553-1A76-EEF2-C89B-25AA26224B93}"/>
              </a:ext>
            </a:extLst>
          </p:cNvPr>
          <p:cNvSpPr>
            <a:spLocks noGrp="1"/>
          </p:cNvSpPr>
          <p:nvPr>
            <p:ph type="body" sz="quarter" idx="23"/>
          </p:nvPr>
        </p:nvSpPr>
        <p:spPr/>
        <p:txBody>
          <a:bodyPr/>
          <a:lstStyle/>
          <a:p>
            <a:endParaRPr lang="en-IN"/>
          </a:p>
        </p:txBody>
      </p:sp>
      <p:sp>
        <p:nvSpPr>
          <p:cNvPr id="31" name="Text Placeholder 30">
            <a:extLst>
              <a:ext uri="{FF2B5EF4-FFF2-40B4-BE49-F238E27FC236}">
                <a16:creationId xmlns:a16="http://schemas.microsoft.com/office/drawing/2014/main" id="{E6F9754E-C8E9-8521-862F-E7E07A031384}"/>
              </a:ext>
            </a:extLst>
          </p:cNvPr>
          <p:cNvSpPr>
            <a:spLocks noGrp="1"/>
          </p:cNvSpPr>
          <p:nvPr>
            <p:ph type="body" sz="quarter" idx="24"/>
          </p:nvPr>
        </p:nvSpPr>
        <p:spPr/>
        <p:txBody>
          <a:bodyPr/>
          <a:lstStyle/>
          <a:p>
            <a:endParaRPr lang="en-IN"/>
          </a:p>
        </p:txBody>
      </p:sp>
      <p:sp>
        <p:nvSpPr>
          <p:cNvPr id="32" name="Text Placeholder 31">
            <a:extLst>
              <a:ext uri="{FF2B5EF4-FFF2-40B4-BE49-F238E27FC236}">
                <a16:creationId xmlns:a16="http://schemas.microsoft.com/office/drawing/2014/main" id="{EA07C38F-6866-4910-8A28-AB33E8EB7B20}"/>
              </a:ext>
            </a:extLst>
          </p:cNvPr>
          <p:cNvSpPr>
            <a:spLocks noGrp="1"/>
          </p:cNvSpPr>
          <p:nvPr>
            <p:ph type="body" sz="quarter" idx="25"/>
          </p:nvPr>
        </p:nvSpPr>
        <p:spPr/>
        <p:txBody>
          <a:bodyPr/>
          <a:lstStyle/>
          <a:p>
            <a:endParaRPr lang="en-IN"/>
          </a:p>
        </p:txBody>
      </p:sp>
      <p:sp>
        <p:nvSpPr>
          <p:cNvPr id="4" name="Slide Number Placeholder 3">
            <a:extLst>
              <a:ext uri="{FF2B5EF4-FFF2-40B4-BE49-F238E27FC236}">
                <a16:creationId xmlns:a16="http://schemas.microsoft.com/office/drawing/2014/main" id="{BA45CD3A-D715-7554-F5C5-EB7552A8160A}"/>
              </a:ext>
            </a:extLst>
          </p:cNvPr>
          <p:cNvSpPr>
            <a:spLocks noGrp="1"/>
          </p:cNvSpPr>
          <p:nvPr>
            <p:ph type="sldNum" sz="quarter" idx="4294967295"/>
          </p:nvPr>
        </p:nvSpPr>
        <p:spPr>
          <a:xfrm>
            <a:off x="11930063" y="6967538"/>
            <a:ext cx="261937" cy="138112"/>
          </a:xfrm>
        </p:spPr>
        <p:txBody>
          <a:bodyPr/>
          <a:lstStyle/>
          <a:p>
            <a:fld id="{525A3C56-E491-49B2-93F3-63532DF516BC}" type="slidenum">
              <a:rPr lang="en-US" noProof="0" smtClean="0"/>
              <a:pPr/>
              <a:t>10</a:t>
            </a:fld>
            <a:endParaRPr lang="en-US" noProof="0"/>
          </a:p>
        </p:txBody>
      </p:sp>
    </p:spTree>
    <p:extLst>
      <p:ext uri="{BB962C8B-B14F-4D97-AF65-F5344CB8AC3E}">
        <p14:creationId xmlns:p14="http://schemas.microsoft.com/office/powerpoint/2010/main" val="25118896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B9579-D9C9-53B7-A393-9F4122BE8BB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60A3F87-746E-627E-7C51-40FA45A53ED8}"/>
              </a:ext>
            </a:extLst>
          </p:cNvPr>
          <p:cNvSpPr>
            <a:spLocks noGrp="1"/>
          </p:cNvSpPr>
          <p:nvPr>
            <p:ph type="title"/>
          </p:nvPr>
        </p:nvSpPr>
        <p:spPr/>
        <p:txBody>
          <a:bodyPr/>
          <a:lstStyle/>
          <a:p>
            <a:endParaRPr lang="en-IN"/>
          </a:p>
        </p:txBody>
      </p:sp>
      <p:sp>
        <p:nvSpPr>
          <p:cNvPr id="10" name="Picture Placeholder 9">
            <a:extLst>
              <a:ext uri="{FF2B5EF4-FFF2-40B4-BE49-F238E27FC236}">
                <a16:creationId xmlns:a16="http://schemas.microsoft.com/office/drawing/2014/main" id="{B701F6B9-457D-3815-5E0E-08DDE0E6D476}"/>
              </a:ext>
            </a:extLst>
          </p:cNvPr>
          <p:cNvSpPr>
            <a:spLocks noGrp="1"/>
          </p:cNvSpPr>
          <p:nvPr>
            <p:ph type="pic" sz="quarter" idx="16"/>
          </p:nvPr>
        </p:nvSpPr>
        <p:spPr/>
        <p:txBody>
          <a:bodyPr/>
          <a:lstStyle/>
          <a:p>
            <a:endParaRPr lang="en-IN"/>
          </a:p>
        </p:txBody>
      </p:sp>
      <p:sp>
        <p:nvSpPr>
          <p:cNvPr id="11" name="Text Placeholder 10">
            <a:extLst>
              <a:ext uri="{FF2B5EF4-FFF2-40B4-BE49-F238E27FC236}">
                <a16:creationId xmlns:a16="http://schemas.microsoft.com/office/drawing/2014/main" id="{4554C549-854D-9E1B-CF03-EAC79C8D136E}"/>
              </a:ext>
            </a:extLst>
          </p:cNvPr>
          <p:cNvSpPr>
            <a:spLocks noGrp="1"/>
          </p:cNvSpPr>
          <p:nvPr>
            <p:ph type="body" sz="quarter" idx="22"/>
          </p:nvPr>
        </p:nvSpPr>
        <p:spPr/>
        <p:txBody>
          <a:bodyPr/>
          <a:lstStyle/>
          <a:p>
            <a:endParaRPr lang="en-IN"/>
          </a:p>
        </p:txBody>
      </p:sp>
      <p:sp>
        <p:nvSpPr>
          <p:cNvPr id="12" name="Text Placeholder 11">
            <a:extLst>
              <a:ext uri="{FF2B5EF4-FFF2-40B4-BE49-F238E27FC236}">
                <a16:creationId xmlns:a16="http://schemas.microsoft.com/office/drawing/2014/main" id="{5B43E6F1-14B5-9B68-395E-421E5B8CB94E}"/>
              </a:ext>
            </a:extLst>
          </p:cNvPr>
          <p:cNvSpPr>
            <a:spLocks noGrp="1"/>
          </p:cNvSpPr>
          <p:nvPr>
            <p:ph type="body" sz="quarter" idx="23"/>
          </p:nvPr>
        </p:nvSpPr>
        <p:spPr/>
        <p:txBody>
          <a:bodyPr/>
          <a:lstStyle/>
          <a:p>
            <a:endParaRPr lang="en-IN"/>
          </a:p>
        </p:txBody>
      </p:sp>
      <p:sp>
        <p:nvSpPr>
          <p:cNvPr id="13" name="Text Placeholder 12">
            <a:extLst>
              <a:ext uri="{FF2B5EF4-FFF2-40B4-BE49-F238E27FC236}">
                <a16:creationId xmlns:a16="http://schemas.microsoft.com/office/drawing/2014/main" id="{7E6705F4-4526-593E-BED9-124A457AB871}"/>
              </a:ext>
            </a:extLst>
          </p:cNvPr>
          <p:cNvSpPr>
            <a:spLocks noGrp="1"/>
          </p:cNvSpPr>
          <p:nvPr>
            <p:ph type="body" sz="quarter" idx="24"/>
          </p:nvPr>
        </p:nvSpPr>
        <p:spPr/>
        <p:txBody>
          <a:bodyPr/>
          <a:lstStyle/>
          <a:p>
            <a:endParaRPr lang="en-IN"/>
          </a:p>
        </p:txBody>
      </p:sp>
      <p:sp>
        <p:nvSpPr>
          <p:cNvPr id="14" name="Text Placeholder 13">
            <a:extLst>
              <a:ext uri="{FF2B5EF4-FFF2-40B4-BE49-F238E27FC236}">
                <a16:creationId xmlns:a16="http://schemas.microsoft.com/office/drawing/2014/main" id="{B92FCD95-7CDB-1319-CC6B-23A443D58457}"/>
              </a:ext>
            </a:extLst>
          </p:cNvPr>
          <p:cNvSpPr>
            <a:spLocks noGrp="1"/>
          </p:cNvSpPr>
          <p:nvPr>
            <p:ph type="body" sz="quarter" idx="25"/>
          </p:nvPr>
        </p:nvSpPr>
        <p:spPr/>
        <p:txBody>
          <a:bodyPr/>
          <a:lstStyle/>
          <a:p>
            <a:endParaRPr lang="en-IN"/>
          </a:p>
        </p:txBody>
      </p:sp>
      <p:sp>
        <p:nvSpPr>
          <p:cNvPr id="15" name="Text Placeholder 14">
            <a:extLst>
              <a:ext uri="{FF2B5EF4-FFF2-40B4-BE49-F238E27FC236}">
                <a16:creationId xmlns:a16="http://schemas.microsoft.com/office/drawing/2014/main" id="{35AF1E0F-0545-965D-69CE-F73A70D5657E}"/>
              </a:ext>
            </a:extLst>
          </p:cNvPr>
          <p:cNvSpPr>
            <a:spLocks noGrp="1"/>
          </p:cNvSpPr>
          <p:nvPr>
            <p:ph type="body" sz="quarter" idx="26"/>
          </p:nvPr>
        </p:nvSpPr>
        <p:spPr/>
        <p:txBody>
          <a:bodyPr/>
          <a:lstStyle/>
          <a:p>
            <a:endParaRPr lang="en-IN"/>
          </a:p>
        </p:txBody>
      </p:sp>
      <p:sp>
        <p:nvSpPr>
          <p:cNvPr id="4" name="Slide Number Placeholder 3">
            <a:extLst>
              <a:ext uri="{FF2B5EF4-FFF2-40B4-BE49-F238E27FC236}">
                <a16:creationId xmlns:a16="http://schemas.microsoft.com/office/drawing/2014/main" id="{8E503E89-E218-F9B4-26E5-36811F3044DB}"/>
              </a:ext>
            </a:extLst>
          </p:cNvPr>
          <p:cNvSpPr>
            <a:spLocks noGrp="1"/>
          </p:cNvSpPr>
          <p:nvPr>
            <p:ph type="sldNum" sz="quarter" idx="4294967295"/>
          </p:nvPr>
        </p:nvSpPr>
        <p:spPr>
          <a:xfrm>
            <a:off x="11930063" y="6967538"/>
            <a:ext cx="261937" cy="138112"/>
          </a:xfrm>
        </p:spPr>
        <p:txBody>
          <a:bodyPr/>
          <a:lstStyle/>
          <a:p>
            <a:fld id="{525A3C56-E491-49B2-93F3-63532DF516BC}" type="slidenum">
              <a:rPr lang="en-US" noProof="0" smtClean="0"/>
              <a:pPr/>
              <a:t>11</a:t>
            </a:fld>
            <a:endParaRPr lang="en-US" noProof="0"/>
          </a:p>
        </p:txBody>
      </p:sp>
    </p:spTree>
    <p:extLst>
      <p:ext uri="{BB962C8B-B14F-4D97-AF65-F5344CB8AC3E}">
        <p14:creationId xmlns:p14="http://schemas.microsoft.com/office/powerpoint/2010/main" val="25581255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8E819-1F7E-6F8B-F0CA-5BF2811CC58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63F36FF-3158-D0DC-7B15-3301563B3757}"/>
              </a:ext>
            </a:extLst>
          </p:cNvPr>
          <p:cNvSpPr>
            <a:spLocks noGrp="1"/>
          </p:cNvSpPr>
          <p:nvPr>
            <p:ph type="body" sz="quarter" idx="14"/>
          </p:nvPr>
        </p:nvSpPr>
        <p:spPr>
          <a:xfrm>
            <a:off x="766763" y="4446863"/>
            <a:ext cx="4698710" cy="713401"/>
          </a:xfrm>
        </p:spPr>
        <p:txBody>
          <a:bodyPr/>
          <a:lstStyle/>
          <a:p>
            <a:r>
              <a:rPr lang="en-US" dirty="0"/>
              <a:t>Saturday | May 10, 2025</a:t>
            </a:r>
            <a:br>
              <a:rPr lang="en-US" dirty="0"/>
            </a:br>
            <a:r>
              <a:rPr lang="en-US" dirty="0"/>
              <a:t>9:30 AM - 4:30 PM</a:t>
            </a:r>
          </a:p>
        </p:txBody>
      </p:sp>
      <p:pic>
        <p:nvPicPr>
          <p:cNvPr id="8" name="Picture Placeholder 7" descr="A group of people clapping&#10;&#10;AI-generated content may be incorrect.">
            <a:extLst>
              <a:ext uri="{FF2B5EF4-FFF2-40B4-BE49-F238E27FC236}">
                <a16:creationId xmlns:a16="http://schemas.microsoft.com/office/drawing/2014/main" id="{9774D518-08AD-AE2D-2210-1714672F6209}"/>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20545" r="20545"/>
          <a:stretch/>
        </p:blipFill>
        <p:spPr>
          <a:xfrm>
            <a:off x="6096000" y="765175"/>
            <a:ext cx="5330712" cy="5331600"/>
          </a:xfrm>
        </p:spPr>
      </p:pic>
      <p:sp>
        <p:nvSpPr>
          <p:cNvPr id="2" name="Title 1">
            <a:extLst>
              <a:ext uri="{FF2B5EF4-FFF2-40B4-BE49-F238E27FC236}">
                <a16:creationId xmlns:a16="http://schemas.microsoft.com/office/drawing/2014/main" id="{C140E2DC-9CA5-D4D0-190D-E1289586E960}"/>
              </a:ext>
            </a:extLst>
          </p:cNvPr>
          <p:cNvSpPr>
            <a:spLocks noGrp="1"/>
          </p:cNvSpPr>
          <p:nvPr>
            <p:ph type="title"/>
          </p:nvPr>
        </p:nvSpPr>
        <p:spPr>
          <a:xfrm>
            <a:off x="768096" y="1682750"/>
            <a:ext cx="4672584" cy="2503824"/>
          </a:xfrm>
        </p:spPr>
        <p:txBody>
          <a:bodyPr/>
          <a:lstStyle/>
          <a:p>
            <a:r>
              <a:rPr lang="en-US" dirty="0"/>
              <a:t>Future Ready AI Summit 2025</a:t>
            </a:r>
          </a:p>
        </p:txBody>
      </p:sp>
    </p:spTree>
    <p:extLst>
      <p:ext uri="{BB962C8B-B14F-4D97-AF65-F5344CB8AC3E}">
        <p14:creationId xmlns:p14="http://schemas.microsoft.com/office/powerpoint/2010/main" val="6264965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8143B-15F8-332B-7167-555B77FF5E88}"/>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9D6C554-1DF7-555A-FDE9-52212C182DF2}"/>
              </a:ext>
            </a:extLst>
          </p:cNvPr>
          <p:cNvSpPr>
            <a:spLocks noGrp="1"/>
          </p:cNvSpPr>
          <p:nvPr>
            <p:ph type="body" sz="quarter" idx="14"/>
          </p:nvPr>
        </p:nvSpPr>
        <p:spPr>
          <a:xfrm>
            <a:off x="766763" y="4446863"/>
            <a:ext cx="4698710" cy="713401"/>
          </a:xfrm>
        </p:spPr>
        <p:txBody>
          <a:bodyPr/>
          <a:lstStyle/>
          <a:p>
            <a:r>
              <a:rPr lang="en-US" dirty="0"/>
              <a:t>Saturday | May 10, 2025</a:t>
            </a:r>
            <a:br>
              <a:rPr lang="en-US" dirty="0"/>
            </a:br>
            <a:r>
              <a:rPr lang="en-US" dirty="0"/>
              <a:t>9:30 AM - 4:30 PM</a:t>
            </a:r>
          </a:p>
        </p:txBody>
      </p:sp>
      <p:pic>
        <p:nvPicPr>
          <p:cNvPr id="19" name="Picture Placeholder 18" descr="A group of people sitting in chairs&#10;&#10;AI-generated content may be incorrect.">
            <a:extLst>
              <a:ext uri="{FF2B5EF4-FFF2-40B4-BE49-F238E27FC236}">
                <a16:creationId xmlns:a16="http://schemas.microsoft.com/office/drawing/2014/main" id="{CF9CD107-A28C-4BAF-3A5C-C3966CC3FE57}"/>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21832" r="21832"/>
          <a:stretch/>
        </p:blipFill>
        <p:spPr>
          <a:xfrm>
            <a:off x="6096000" y="765175"/>
            <a:ext cx="5330712" cy="5331600"/>
          </a:xfrm>
        </p:spPr>
      </p:pic>
      <p:sp>
        <p:nvSpPr>
          <p:cNvPr id="2" name="Title 1">
            <a:extLst>
              <a:ext uri="{FF2B5EF4-FFF2-40B4-BE49-F238E27FC236}">
                <a16:creationId xmlns:a16="http://schemas.microsoft.com/office/drawing/2014/main" id="{AF244E96-3C20-2452-D164-C4E512B8A8C3}"/>
              </a:ext>
            </a:extLst>
          </p:cNvPr>
          <p:cNvSpPr>
            <a:spLocks noGrp="1"/>
          </p:cNvSpPr>
          <p:nvPr>
            <p:ph type="title"/>
          </p:nvPr>
        </p:nvSpPr>
        <p:spPr>
          <a:xfrm>
            <a:off x="768096" y="1682750"/>
            <a:ext cx="4672584" cy="2503824"/>
          </a:xfrm>
        </p:spPr>
        <p:txBody>
          <a:bodyPr/>
          <a:lstStyle/>
          <a:p>
            <a:r>
              <a:rPr lang="en-US" dirty="0"/>
              <a:t>Future Ready AI Summit 2025</a:t>
            </a:r>
          </a:p>
        </p:txBody>
      </p:sp>
    </p:spTree>
    <p:extLst>
      <p:ext uri="{BB962C8B-B14F-4D97-AF65-F5344CB8AC3E}">
        <p14:creationId xmlns:p14="http://schemas.microsoft.com/office/powerpoint/2010/main" val="23953624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A9A1-94B0-C922-460D-8FE35839850B}"/>
              </a:ext>
            </a:extLst>
          </p:cNvPr>
          <p:cNvSpPr>
            <a:spLocks noGrp="1"/>
          </p:cNvSpPr>
          <p:nvPr>
            <p:ph type="title"/>
          </p:nvPr>
        </p:nvSpPr>
        <p:spPr/>
        <p:txBody>
          <a:bodyPr/>
          <a:lstStyle/>
          <a:p>
            <a:r>
              <a:rPr lang="en-IN" dirty="0"/>
              <a:t>Agenda</a:t>
            </a:r>
          </a:p>
        </p:txBody>
      </p:sp>
      <p:sp>
        <p:nvSpPr>
          <p:cNvPr id="4" name="Slide Number Placeholder 3">
            <a:extLst>
              <a:ext uri="{FF2B5EF4-FFF2-40B4-BE49-F238E27FC236}">
                <a16:creationId xmlns:a16="http://schemas.microsoft.com/office/drawing/2014/main" id="{AFAC2A32-5C72-1887-85F1-0C14B96C8487}"/>
              </a:ext>
            </a:extLst>
          </p:cNvPr>
          <p:cNvSpPr>
            <a:spLocks noGrp="1"/>
          </p:cNvSpPr>
          <p:nvPr>
            <p:ph type="sldNum" sz="quarter" idx="11"/>
          </p:nvPr>
        </p:nvSpPr>
        <p:spPr/>
        <p:txBody>
          <a:bodyPr/>
          <a:lstStyle/>
          <a:p>
            <a:fld id="{525A3C56-E491-49B2-93F3-63532DF516BC}" type="slidenum">
              <a:rPr lang="en-US" noProof="0" smtClean="0"/>
              <a:pPr/>
              <a:t>4</a:t>
            </a:fld>
            <a:endParaRPr lang="en-US" noProof="0"/>
          </a:p>
        </p:txBody>
      </p:sp>
      <p:sp>
        <p:nvSpPr>
          <p:cNvPr id="5" name="Text Placeholder 4">
            <a:extLst>
              <a:ext uri="{FF2B5EF4-FFF2-40B4-BE49-F238E27FC236}">
                <a16:creationId xmlns:a16="http://schemas.microsoft.com/office/drawing/2014/main" id="{FB071A59-F4C2-8382-3F35-9EAC46F8B60E}"/>
              </a:ext>
            </a:extLst>
          </p:cNvPr>
          <p:cNvSpPr>
            <a:spLocks noGrp="1"/>
          </p:cNvSpPr>
          <p:nvPr>
            <p:ph type="body" sz="quarter" idx="24"/>
          </p:nvPr>
        </p:nvSpPr>
        <p:spPr/>
        <p:txBody>
          <a:bodyPr/>
          <a:lstStyle/>
          <a:p>
            <a:endParaRPr lang="en-IN"/>
          </a:p>
        </p:txBody>
      </p:sp>
      <p:sp>
        <p:nvSpPr>
          <p:cNvPr id="6" name="Text Placeholder 5">
            <a:extLst>
              <a:ext uri="{FF2B5EF4-FFF2-40B4-BE49-F238E27FC236}">
                <a16:creationId xmlns:a16="http://schemas.microsoft.com/office/drawing/2014/main" id="{A2A80CCD-40D2-827F-60BD-9C20AD45C2F8}"/>
              </a:ext>
            </a:extLst>
          </p:cNvPr>
          <p:cNvSpPr>
            <a:spLocks noGrp="1"/>
          </p:cNvSpPr>
          <p:nvPr>
            <p:ph type="body" sz="quarter" idx="46"/>
          </p:nvPr>
        </p:nvSpPr>
        <p:spPr/>
        <p:txBody>
          <a:bodyPr/>
          <a:lstStyle/>
          <a:p>
            <a:endParaRPr lang="en-IN"/>
          </a:p>
        </p:txBody>
      </p:sp>
      <p:sp>
        <p:nvSpPr>
          <p:cNvPr id="7" name="Text Placeholder 6">
            <a:extLst>
              <a:ext uri="{FF2B5EF4-FFF2-40B4-BE49-F238E27FC236}">
                <a16:creationId xmlns:a16="http://schemas.microsoft.com/office/drawing/2014/main" id="{7AB620CB-9A5E-3873-5AEA-1741491896C5}"/>
              </a:ext>
            </a:extLst>
          </p:cNvPr>
          <p:cNvSpPr>
            <a:spLocks noGrp="1"/>
          </p:cNvSpPr>
          <p:nvPr>
            <p:ph type="body" sz="quarter" idx="49"/>
          </p:nvPr>
        </p:nvSpPr>
        <p:spPr/>
        <p:txBody>
          <a:bodyPr/>
          <a:lstStyle/>
          <a:p>
            <a:endParaRPr lang="en-IN"/>
          </a:p>
        </p:txBody>
      </p:sp>
      <p:sp>
        <p:nvSpPr>
          <p:cNvPr id="8" name="Text Placeholder 7">
            <a:extLst>
              <a:ext uri="{FF2B5EF4-FFF2-40B4-BE49-F238E27FC236}">
                <a16:creationId xmlns:a16="http://schemas.microsoft.com/office/drawing/2014/main" id="{DE33105B-4A48-D2B8-5449-AE0B3724690F}"/>
              </a:ext>
            </a:extLst>
          </p:cNvPr>
          <p:cNvSpPr>
            <a:spLocks noGrp="1"/>
          </p:cNvSpPr>
          <p:nvPr>
            <p:ph type="body" sz="quarter" idx="52"/>
          </p:nvPr>
        </p:nvSpPr>
        <p:spPr/>
        <p:txBody>
          <a:bodyPr/>
          <a:lstStyle/>
          <a:p>
            <a:endParaRPr lang="en-IN"/>
          </a:p>
        </p:txBody>
      </p:sp>
      <p:sp>
        <p:nvSpPr>
          <p:cNvPr id="9" name="Text Placeholder 8">
            <a:extLst>
              <a:ext uri="{FF2B5EF4-FFF2-40B4-BE49-F238E27FC236}">
                <a16:creationId xmlns:a16="http://schemas.microsoft.com/office/drawing/2014/main" id="{05245957-FC42-A129-6DB5-263D46E0C0EA}"/>
              </a:ext>
            </a:extLst>
          </p:cNvPr>
          <p:cNvSpPr>
            <a:spLocks noGrp="1"/>
          </p:cNvSpPr>
          <p:nvPr>
            <p:ph type="body" sz="quarter" idx="53"/>
          </p:nvPr>
        </p:nvSpPr>
        <p:spPr/>
        <p:txBody>
          <a:bodyPr/>
          <a:lstStyle/>
          <a:p>
            <a:endParaRPr lang="en-IN"/>
          </a:p>
        </p:txBody>
      </p:sp>
      <p:sp>
        <p:nvSpPr>
          <p:cNvPr id="10" name="Content Placeholder 9">
            <a:extLst>
              <a:ext uri="{FF2B5EF4-FFF2-40B4-BE49-F238E27FC236}">
                <a16:creationId xmlns:a16="http://schemas.microsoft.com/office/drawing/2014/main" id="{1BD17AEC-8626-5169-B54F-50684A08709B}"/>
              </a:ext>
            </a:extLst>
          </p:cNvPr>
          <p:cNvSpPr>
            <a:spLocks noGrp="1"/>
          </p:cNvSpPr>
          <p:nvPr>
            <p:ph sz="quarter" idx="54"/>
          </p:nvPr>
        </p:nvSpPr>
        <p:spPr/>
        <p:txBody>
          <a:bodyPr/>
          <a:lstStyle/>
          <a:p>
            <a:endParaRPr lang="en-IN"/>
          </a:p>
        </p:txBody>
      </p:sp>
      <p:sp>
        <p:nvSpPr>
          <p:cNvPr id="11" name="Text Placeholder 10">
            <a:extLst>
              <a:ext uri="{FF2B5EF4-FFF2-40B4-BE49-F238E27FC236}">
                <a16:creationId xmlns:a16="http://schemas.microsoft.com/office/drawing/2014/main" id="{38A12B93-968F-7DCD-A85C-7B41F5737B44}"/>
              </a:ext>
            </a:extLst>
          </p:cNvPr>
          <p:cNvSpPr>
            <a:spLocks noGrp="1"/>
          </p:cNvSpPr>
          <p:nvPr>
            <p:ph type="body" sz="quarter" idx="55"/>
          </p:nvPr>
        </p:nvSpPr>
        <p:spPr/>
        <p:txBody>
          <a:bodyPr/>
          <a:lstStyle/>
          <a:p>
            <a:endParaRPr lang="en-IN"/>
          </a:p>
        </p:txBody>
      </p:sp>
      <p:sp>
        <p:nvSpPr>
          <p:cNvPr id="12" name="Text Placeholder 11">
            <a:extLst>
              <a:ext uri="{FF2B5EF4-FFF2-40B4-BE49-F238E27FC236}">
                <a16:creationId xmlns:a16="http://schemas.microsoft.com/office/drawing/2014/main" id="{50F0F34D-36A4-9293-3B75-A89E9944C695}"/>
              </a:ext>
            </a:extLst>
          </p:cNvPr>
          <p:cNvSpPr>
            <a:spLocks noGrp="1"/>
          </p:cNvSpPr>
          <p:nvPr>
            <p:ph type="body" sz="quarter" idx="56"/>
          </p:nvPr>
        </p:nvSpPr>
        <p:spPr/>
        <p:txBody>
          <a:bodyPr/>
          <a:lstStyle/>
          <a:p>
            <a:endParaRPr lang="en-IN"/>
          </a:p>
        </p:txBody>
      </p:sp>
      <p:sp>
        <p:nvSpPr>
          <p:cNvPr id="13" name="Content Placeholder 12">
            <a:extLst>
              <a:ext uri="{FF2B5EF4-FFF2-40B4-BE49-F238E27FC236}">
                <a16:creationId xmlns:a16="http://schemas.microsoft.com/office/drawing/2014/main" id="{95C82616-9723-DA7C-1778-5F88D3014388}"/>
              </a:ext>
            </a:extLst>
          </p:cNvPr>
          <p:cNvSpPr>
            <a:spLocks noGrp="1"/>
          </p:cNvSpPr>
          <p:nvPr>
            <p:ph sz="quarter" idx="57"/>
          </p:nvPr>
        </p:nvSpPr>
        <p:spPr/>
        <p:txBody>
          <a:bodyPr/>
          <a:lstStyle/>
          <a:p>
            <a:endParaRPr lang="en-IN"/>
          </a:p>
        </p:txBody>
      </p:sp>
      <p:sp>
        <p:nvSpPr>
          <p:cNvPr id="14" name="Text Placeholder 13">
            <a:extLst>
              <a:ext uri="{FF2B5EF4-FFF2-40B4-BE49-F238E27FC236}">
                <a16:creationId xmlns:a16="http://schemas.microsoft.com/office/drawing/2014/main" id="{37C2C3A8-EDAB-7D80-2D6E-56E94674B660}"/>
              </a:ext>
            </a:extLst>
          </p:cNvPr>
          <p:cNvSpPr>
            <a:spLocks noGrp="1"/>
          </p:cNvSpPr>
          <p:nvPr>
            <p:ph type="body" sz="quarter" idx="58"/>
          </p:nvPr>
        </p:nvSpPr>
        <p:spPr/>
        <p:txBody>
          <a:bodyPr/>
          <a:lstStyle/>
          <a:p>
            <a:endParaRPr lang="en-IN"/>
          </a:p>
        </p:txBody>
      </p:sp>
      <p:sp>
        <p:nvSpPr>
          <p:cNvPr id="15" name="Text Placeholder 14">
            <a:extLst>
              <a:ext uri="{FF2B5EF4-FFF2-40B4-BE49-F238E27FC236}">
                <a16:creationId xmlns:a16="http://schemas.microsoft.com/office/drawing/2014/main" id="{13C26FA6-5A20-033E-4861-A09999207761}"/>
              </a:ext>
            </a:extLst>
          </p:cNvPr>
          <p:cNvSpPr>
            <a:spLocks noGrp="1"/>
          </p:cNvSpPr>
          <p:nvPr>
            <p:ph type="body" sz="quarter" idx="59"/>
          </p:nvPr>
        </p:nvSpPr>
        <p:spPr/>
        <p:txBody>
          <a:bodyPr/>
          <a:lstStyle/>
          <a:p>
            <a:endParaRPr lang="en-IN"/>
          </a:p>
        </p:txBody>
      </p:sp>
      <p:sp>
        <p:nvSpPr>
          <p:cNvPr id="16" name="Content Placeholder 15">
            <a:extLst>
              <a:ext uri="{FF2B5EF4-FFF2-40B4-BE49-F238E27FC236}">
                <a16:creationId xmlns:a16="http://schemas.microsoft.com/office/drawing/2014/main" id="{448FB77B-66D2-5980-AE39-2BF5C737CF2F}"/>
              </a:ext>
            </a:extLst>
          </p:cNvPr>
          <p:cNvSpPr>
            <a:spLocks noGrp="1"/>
          </p:cNvSpPr>
          <p:nvPr>
            <p:ph sz="quarter" idx="60"/>
          </p:nvPr>
        </p:nvSpPr>
        <p:spPr/>
        <p:txBody>
          <a:bodyPr/>
          <a:lstStyle/>
          <a:p>
            <a:endParaRPr lang="en-IN"/>
          </a:p>
        </p:txBody>
      </p:sp>
      <p:sp>
        <p:nvSpPr>
          <p:cNvPr id="17" name="Text Placeholder 16">
            <a:extLst>
              <a:ext uri="{FF2B5EF4-FFF2-40B4-BE49-F238E27FC236}">
                <a16:creationId xmlns:a16="http://schemas.microsoft.com/office/drawing/2014/main" id="{63A04A9D-A839-5A89-61D5-050ED39DD533}"/>
              </a:ext>
            </a:extLst>
          </p:cNvPr>
          <p:cNvSpPr>
            <a:spLocks noGrp="1"/>
          </p:cNvSpPr>
          <p:nvPr>
            <p:ph type="body" sz="quarter" idx="61"/>
          </p:nvPr>
        </p:nvSpPr>
        <p:spPr/>
        <p:txBody>
          <a:bodyPr/>
          <a:lstStyle/>
          <a:p>
            <a:endParaRPr lang="en-IN"/>
          </a:p>
        </p:txBody>
      </p:sp>
      <p:sp>
        <p:nvSpPr>
          <p:cNvPr id="18" name="Text Placeholder 17">
            <a:extLst>
              <a:ext uri="{FF2B5EF4-FFF2-40B4-BE49-F238E27FC236}">
                <a16:creationId xmlns:a16="http://schemas.microsoft.com/office/drawing/2014/main" id="{7737E688-C8DC-E66F-88FE-2D7A3AAD17A2}"/>
              </a:ext>
            </a:extLst>
          </p:cNvPr>
          <p:cNvSpPr>
            <a:spLocks noGrp="1"/>
          </p:cNvSpPr>
          <p:nvPr>
            <p:ph type="body" sz="quarter" idx="62"/>
          </p:nvPr>
        </p:nvSpPr>
        <p:spPr/>
        <p:txBody>
          <a:bodyPr/>
          <a:lstStyle/>
          <a:p>
            <a:endParaRPr lang="en-IN"/>
          </a:p>
        </p:txBody>
      </p:sp>
      <p:sp>
        <p:nvSpPr>
          <p:cNvPr id="19" name="Content Placeholder 18">
            <a:extLst>
              <a:ext uri="{FF2B5EF4-FFF2-40B4-BE49-F238E27FC236}">
                <a16:creationId xmlns:a16="http://schemas.microsoft.com/office/drawing/2014/main" id="{B335D0D9-C65E-633E-D7DC-0F6F26D2451A}"/>
              </a:ext>
            </a:extLst>
          </p:cNvPr>
          <p:cNvSpPr>
            <a:spLocks noGrp="1"/>
          </p:cNvSpPr>
          <p:nvPr>
            <p:ph sz="quarter" idx="63"/>
          </p:nvPr>
        </p:nvSpPr>
        <p:spPr/>
        <p:txBody>
          <a:bodyPr/>
          <a:lstStyle/>
          <a:p>
            <a:endParaRPr lang="en-IN"/>
          </a:p>
        </p:txBody>
      </p:sp>
      <p:sp>
        <p:nvSpPr>
          <p:cNvPr id="20" name="Text Placeholder 19">
            <a:extLst>
              <a:ext uri="{FF2B5EF4-FFF2-40B4-BE49-F238E27FC236}">
                <a16:creationId xmlns:a16="http://schemas.microsoft.com/office/drawing/2014/main" id="{075E19A7-488E-42BD-B8EE-176100F7B3CA}"/>
              </a:ext>
            </a:extLst>
          </p:cNvPr>
          <p:cNvSpPr>
            <a:spLocks noGrp="1"/>
          </p:cNvSpPr>
          <p:nvPr>
            <p:ph type="body" sz="quarter" idx="64"/>
          </p:nvPr>
        </p:nvSpPr>
        <p:spPr/>
        <p:txBody>
          <a:bodyPr/>
          <a:lstStyle/>
          <a:p>
            <a:endParaRPr lang="en-IN"/>
          </a:p>
        </p:txBody>
      </p:sp>
      <p:sp>
        <p:nvSpPr>
          <p:cNvPr id="21" name="Text Placeholder 20">
            <a:extLst>
              <a:ext uri="{FF2B5EF4-FFF2-40B4-BE49-F238E27FC236}">
                <a16:creationId xmlns:a16="http://schemas.microsoft.com/office/drawing/2014/main" id="{6B7B7E37-0D6B-8BA7-1BBD-D9C1B32B4A32}"/>
              </a:ext>
            </a:extLst>
          </p:cNvPr>
          <p:cNvSpPr>
            <a:spLocks noGrp="1"/>
          </p:cNvSpPr>
          <p:nvPr>
            <p:ph type="body" sz="quarter" idx="65"/>
          </p:nvPr>
        </p:nvSpPr>
        <p:spPr/>
        <p:txBody>
          <a:bodyPr/>
          <a:lstStyle/>
          <a:p>
            <a:endParaRPr lang="en-IN"/>
          </a:p>
        </p:txBody>
      </p:sp>
      <p:sp>
        <p:nvSpPr>
          <p:cNvPr id="22" name="Content Placeholder 21">
            <a:extLst>
              <a:ext uri="{FF2B5EF4-FFF2-40B4-BE49-F238E27FC236}">
                <a16:creationId xmlns:a16="http://schemas.microsoft.com/office/drawing/2014/main" id="{1DEB0665-3490-62C1-57CF-12FE9E3AD74D}"/>
              </a:ext>
            </a:extLst>
          </p:cNvPr>
          <p:cNvSpPr>
            <a:spLocks noGrp="1"/>
          </p:cNvSpPr>
          <p:nvPr>
            <p:ph sz="quarter" idx="66"/>
          </p:nvPr>
        </p:nvSpPr>
        <p:spPr/>
        <p:txBody>
          <a:bodyPr/>
          <a:lstStyle/>
          <a:p>
            <a:endParaRPr lang="en-IN"/>
          </a:p>
        </p:txBody>
      </p:sp>
      <p:sp>
        <p:nvSpPr>
          <p:cNvPr id="23" name="Text Placeholder 22">
            <a:extLst>
              <a:ext uri="{FF2B5EF4-FFF2-40B4-BE49-F238E27FC236}">
                <a16:creationId xmlns:a16="http://schemas.microsoft.com/office/drawing/2014/main" id="{257C14F2-34FC-0D15-2AFC-55F4A8B47A3C}"/>
              </a:ext>
            </a:extLst>
          </p:cNvPr>
          <p:cNvSpPr>
            <a:spLocks noGrp="1"/>
          </p:cNvSpPr>
          <p:nvPr>
            <p:ph type="body" sz="quarter" idx="68"/>
          </p:nvPr>
        </p:nvSpPr>
        <p:spPr/>
        <p:txBody>
          <a:bodyPr/>
          <a:lstStyle/>
          <a:p>
            <a:endParaRPr lang="en-IN"/>
          </a:p>
        </p:txBody>
      </p:sp>
      <p:sp>
        <p:nvSpPr>
          <p:cNvPr id="24" name="Content Placeholder 23">
            <a:extLst>
              <a:ext uri="{FF2B5EF4-FFF2-40B4-BE49-F238E27FC236}">
                <a16:creationId xmlns:a16="http://schemas.microsoft.com/office/drawing/2014/main" id="{7787BAD0-5DA2-77E3-6F72-0704500C1D7A}"/>
              </a:ext>
            </a:extLst>
          </p:cNvPr>
          <p:cNvSpPr>
            <a:spLocks noGrp="1"/>
          </p:cNvSpPr>
          <p:nvPr>
            <p:ph sz="quarter" idx="69"/>
          </p:nvPr>
        </p:nvSpPr>
        <p:spPr/>
        <p:txBody>
          <a:bodyPr/>
          <a:lstStyle/>
          <a:p>
            <a:endParaRPr lang="en-IN"/>
          </a:p>
        </p:txBody>
      </p:sp>
      <p:sp>
        <p:nvSpPr>
          <p:cNvPr id="25" name="Text Placeholder 24">
            <a:extLst>
              <a:ext uri="{FF2B5EF4-FFF2-40B4-BE49-F238E27FC236}">
                <a16:creationId xmlns:a16="http://schemas.microsoft.com/office/drawing/2014/main" id="{EFC26491-44D4-32A8-69F9-4A08DB7E85DF}"/>
              </a:ext>
            </a:extLst>
          </p:cNvPr>
          <p:cNvSpPr>
            <a:spLocks noGrp="1"/>
          </p:cNvSpPr>
          <p:nvPr>
            <p:ph type="body" sz="quarter" idx="70"/>
          </p:nvPr>
        </p:nvSpPr>
        <p:spPr/>
        <p:txBody>
          <a:bodyPr/>
          <a:lstStyle/>
          <a:p>
            <a:endParaRPr lang="en-IN"/>
          </a:p>
        </p:txBody>
      </p:sp>
      <p:sp>
        <p:nvSpPr>
          <p:cNvPr id="26" name="Content Placeholder 25">
            <a:extLst>
              <a:ext uri="{FF2B5EF4-FFF2-40B4-BE49-F238E27FC236}">
                <a16:creationId xmlns:a16="http://schemas.microsoft.com/office/drawing/2014/main" id="{F0E6A49A-BD43-5234-248A-9B94D108883C}"/>
              </a:ext>
            </a:extLst>
          </p:cNvPr>
          <p:cNvSpPr>
            <a:spLocks noGrp="1"/>
          </p:cNvSpPr>
          <p:nvPr>
            <p:ph sz="quarter" idx="71"/>
          </p:nvPr>
        </p:nvSpPr>
        <p:spPr/>
        <p:txBody>
          <a:bodyPr/>
          <a:lstStyle/>
          <a:p>
            <a:endParaRPr lang="en-IN"/>
          </a:p>
        </p:txBody>
      </p:sp>
      <p:sp>
        <p:nvSpPr>
          <p:cNvPr id="27" name="Text Placeholder 26">
            <a:extLst>
              <a:ext uri="{FF2B5EF4-FFF2-40B4-BE49-F238E27FC236}">
                <a16:creationId xmlns:a16="http://schemas.microsoft.com/office/drawing/2014/main" id="{1BE248CA-6C94-058C-07B1-D937BA63B7F5}"/>
              </a:ext>
            </a:extLst>
          </p:cNvPr>
          <p:cNvSpPr>
            <a:spLocks noGrp="1"/>
          </p:cNvSpPr>
          <p:nvPr>
            <p:ph type="body" sz="quarter" idx="72"/>
          </p:nvPr>
        </p:nvSpPr>
        <p:spPr/>
        <p:txBody>
          <a:bodyPr/>
          <a:lstStyle/>
          <a:p>
            <a:endParaRPr lang="en-IN"/>
          </a:p>
        </p:txBody>
      </p:sp>
      <p:sp>
        <p:nvSpPr>
          <p:cNvPr id="28" name="Content Placeholder 27">
            <a:extLst>
              <a:ext uri="{FF2B5EF4-FFF2-40B4-BE49-F238E27FC236}">
                <a16:creationId xmlns:a16="http://schemas.microsoft.com/office/drawing/2014/main" id="{43CE924C-EA26-92D7-3414-111B68B237C2}"/>
              </a:ext>
            </a:extLst>
          </p:cNvPr>
          <p:cNvSpPr>
            <a:spLocks noGrp="1"/>
          </p:cNvSpPr>
          <p:nvPr>
            <p:ph sz="quarter" idx="73"/>
          </p:nvPr>
        </p:nvSpPr>
        <p:spPr/>
        <p:txBody>
          <a:bodyPr/>
          <a:lstStyle/>
          <a:p>
            <a:endParaRPr lang="en-IN"/>
          </a:p>
        </p:txBody>
      </p:sp>
      <p:grpSp>
        <p:nvGrpSpPr>
          <p:cNvPr id="35" name="Group 34">
            <a:extLst>
              <a:ext uri="{FF2B5EF4-FFF2-40B4-BE49-F238E27FC236}">
                <a16:creationId xmlns:a16="http://schemas.microsoft.com/office/drawing/2014/main" id="{1762A955-95F3-943A-F39F-1CD8C6301010}"/>
              </a:ext>
            </a:extLst>
          </p:cNvPr>
          <p:cNvGrpSpPr/>
          <p:nvPr/>
        </p:nvGrpSpPr>
        <p:grpSpPr>
          <a:xfrm>
            <a:off x="8109631" y="682514"/>
            <a:ext cx="3315607" cy="461024"/>
            <a:chOff x="-4581908" y="765494"/>
            <a:chExt cx="3315607" cy="461024"/>
          </a:xfrm>
        </p:grpSpPr>
        <p:pic>
          <p:nvPicPr>
            <p:cNvPr id="36" name="Picture 35" descr="A red letters on a black background&#10;&#10;Description automatically generated">
              <a:extLst>
                <a:ext uri="{FF2B5EF4-FFF2-40B4-BE49-F238E27FC236}">
                  <a16:creationId xmlns:a16="http://schemas.microsoft.com/office/drawing/2014/main" id="{DCFDFCED-3EFD-E2E7-2B52-E724A86894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1908" y="828037"/>
              <a:ext cx="721922" cy="335938"/>
            </a:xfrm>
            <a:prstGeom prst="rect">
              <a:avLst/>
            </a:prstGeom>
          </p:spPr>
        </p:pic>
        <p:pic>
          <p:nvPicPr>
            <p:cNvPr id="37" name="Picture 36" descr="A black and grey logo&#10;&#10;Description automatically generated">
              <a:extLst>
                <a:ext uri="{FF2B5EF4-FFF2-40B4-BE49-F238E27FC236}">
                  <a16:creationId xmlns:a16="http://schemas.microsoft.com/office/drawing/2014/main" id="{E72541E4-4715-708E-B09C-78A059A4A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6824" y="828037"/>
              <a:ext cx="1577988" cy="335938"/>
            </a:xfrm>
            <a:prstGeom prst="rect">
              <a:avLst/>
            </a:prstGeom>
          </p:spPr>
        </p:pic>
        <p:cxnSp>
          <p:nvCxnSpPr>
            <p:cNvPr id="38" name="Straight Connector 37">
              <a:extLst>
                <a:ext uri="{FF2B5EF4-FFF2-40B4-BE49-F238E27FC236}">
                  <a16:creationId xmlns:a16="http://schemas.microsoft.com/office/drawing/2014/main" id="{25C3E28D-92A2-00E1-A340-752E65D22C62}"/>
                </a:ext>
              </a:extLst>
            </p:cNvPr>
            <p:cNvCxnSpPr>
              <a:cxnSpLocks/>
            </p:cNvCxnSpPr>
            <p:nvPr/>
          </p:nvCxnSpPr>
          <p:spPr bwMode="gray">
            <a:xfrm>
              <a:off x="-371340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pic>
          <p:nvPicPr>
            <p:cNvPr id="39" name="Picture 38" descr="A blue and pink spiral&#10;&#10;AI-generated content may be incorrect.">
              <a:extLst>
                <a:ext uri="{FF2B5EF4-FFF2-40B4-BE49-F238E27FC236}">
                  <a16:creationId xmlns:a16="http://schemas.microsoft.com/office/drawing/2014/main" id="{9CFAD08E-B1C5-90FD-269C-2B587F015D13}"/>
                </a:ext>
              </a:extLst>
            </p:cNvPr>
            <p:cNvPicPr>
              <a:picLocks noChangeAspect="1"/>
            </p:cNvPicPr>
            <p:nvPr/>
          </p:nvPicPr>
          <p:blipFill>
            <a:blip r:embed="rId4"/>
            <a:srcRect l="18112" t="14337" r="39092" b="16558"/>
            <a:stretch/>
          </p:blipFill>
          <p:spPr>
            <a:xfrm>
              <a:off x="-1695674" y="765494"/>
              <a:ext cx="429373" cy="461024"/>
            </a:xfrm>
            <a:prstGeom prst="rect">
              <a:avLst/>
            </a:prstGeom>
          </p:spPr>
        </p:pic>
        <p:cxnSp>
          <p:nvCxnSpPr>
            <p:cNvPr id="40" name="Straight Connector 39">
              <a:extLst>
                <a:ext uri="{FF2B5EF4-FFF2-40B4-BE49-F238E27FC236}">
                  <a16:creationId xmlns:a16="http://schemas.microsoft.com/office/drawing/2014/main" id="{1398ECF4-0668-5957-2704-C0810D84D91D}"/>
                </a:ext>
              </a:extLst>
            </p:cNvPr>
            <p:cNvCxnSpPr>
              <a:cxnSpLocks/>
            </p:cNvCxnSpPr>
            <p:nvPr/>
          </p:nvCxnSpPr>
          <p:spPr bwMode="gray">
            <a:xfrm>
              <a:off x="-184225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grpSp>
      <p:pic>
        <p:nvPicPr>
          <p:cNvPr id="46" name="Picture Placeholder 45" descr="A group of people around a table&#10;&#10;AI-generated content may be incorrect.">
            <a:extLst>
              <a:ext uri="{FF2B5EF4-FFF2-40B4-BE49-F238E27FC236}">
                <a16:creationId xmlns:a16="http://schemas.microsoft.com/office/drawing/2014/main" id="{06654AA6-A76D-D835-D6A7-E49EA6AAB118}"/>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l="22622" r="22622"/>
          <a:stretch>
            <a:fillRect/>
          </a:stretch>
        </p:blipFill>
        <p:spPr/>
      </p:pic>
    </p:spTree>
    <p:extLst>
      <p:ext uri="{BB962C8B-B14F-4D97-AF65-F5344CB8AC3E}">
        <p14:creationId xmlns:p14="http://schemas.microsoft.com/office/powerpoint/2010/main" val="8366052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F2FA-2161-5B56-2E3C-7EAB839C7BB0}"/>
              </a:ext>
            </a:extLst>
          </p:cNvPr>
          <p:cNvSpPr>
            <a:spLocks noGrp="1"/>
          </p:cNvSpPr>
          <p:nvPr>
            <p:ph type="title"/>
          </p:nvPr>
        </p:nvSpPr>
        <p:spPr>
          <a:xfrm>
            <a:off x="4217670" y="765176"/>
            <a:ext cx="7207568" cy="532765"/>
          </a:xfrm>
        </p:spPr>
        <p:txBody>
          <a:bodyPr/>
          <a:lstStyle/>
          <a:p>
            <a:r>
              <a:rPr lang="en-US" dirty="0"/>
              <a:t>Agenda </a:t>
            </a:r>
          </a:p>
        </p:txBody>
      </p:sp>
      <p:graphicFrame>
        <p:nvGraphicFramePr>
          <p:cNvPr id="6" name="Content Placeholder 5">
            <a:extLst>
              <a:ext uri="{FF2B5EF4-FFF2-40B4-BE49-F238E27FC236}">
                <a16:creationId xmlns:a16="http://schemas.microsoft.com/office/drawing/2014/main" id="{820F9EAF-2896-9C7C-8DB2-C1A1956968C3}"/>
              </a:ext>
            </a:extLst>
          </p:cNvPr>
          <p:cNvGraphicFramePr>
            <a:graphicFrameLocks noGrp="1"/>
          </p:cNvGraphicFramePr>
          <p:nvPr>
            <p:ph sz="quarter" idx="17"/>
            <p:extLst>
              <p:ext uri="{D42A27DB-BD31-4B8C-83A1-F6EECF244321}">
                <p14:modId xmlns:p14="http://schemas.microsoft.com/office/powerpoint/2010/main" val="1286368920"/>
              </p:ext>
            </p:extLst>
          </p:nvPr>
        </p:nvGraphicFramePr>
        <p:xfrm>
          <a:off x="4217987" y="1655763"/>
          <a:ext cx="7207249" cy="4680000"/>
        </p:xfrm>
        <a:graphic>
          <a:graphicData uri="http://schemas.openxmlformats.org/drawingml/2006/table">
            <a:tbl>
              <a:tblPr firstRow="1">
                <a:tableStyleId>{2D5ABB26-0587-4C30-8999-92F81FD0307C}</a:tableStyleId>
              </a:tblPr>
              <a:tblGrid>
                <a:gridCol w="2142108">
                  <a:extLst>
                    <a:ext uri="{9D8B030D-6E8A-4147-A177-3AD203B41FA5}">
                      <a16:colId xmlns:a16="http://schemas.microsoft.com/office/drawing/2014/main" val="1573672214"/>
                    </a:ext>
                  </a:extLst>
                </a:gridCol>
                <a:gridCol w="5065141">
                  <a:extLst>
                    <a:ext uri="{9D8B030D-6E8A-4147-A177-3AD203B41FA5}">
                      <a16:colId xmlns:a16="http://schemas.microsoft.com/office/drawing/2014/main" val="1624427878"/>
                    </a:ext>
                  </a:extLst>
                </a:gridCol>
              </a:tblGrid>
              <a:tr h="468000">
                <a:tc>
                  <a:txBody>
                    <a:bodyPr/>
                    <a:lstStyle/>
                    <a:p>
                      <a:pPr marL="0" indent="0" algn="l">
                        <a:buFont typeface="Arial" panose="020B0604020202020204" pitchFamily="34" charset="0"/>
                        <a:buNone/>
                      </a:pPr>
                      <a:r>
                        <a:rPr lang="en-US" sz="1600" b="1" noProof="0" dirty="0">
                          <a:solidFill>
                            <a:schemeClr val="tx1"/>
                          </a:solidFill>
                          <a:latin typeface="+mj-lt"/>
                        </a:rPr>
                        <a:t>Time</a:t>
                      </a:r>
                    </a:p>
                  </a:txBody>
                  <a:tcPr anchor="ctr">
                    <a:lnB w="12700" cap="flat" cmpd="sng" algn="ctr">
                      <a:solidFill>
                        <a:srgbClr val="55555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solidFill>
                            <a:schemeClr val="tx1"/>
                          </a:solidFill>
                          <a:latin typeface="+mj-lt"/>
                        </a:rPr>
                        <a:t>Agenda item </a:t>
                      </a:r>
                    </a:p>
                  </a:txBody>
                  <a:tcPr marL="0" marR="144000" anchor="ctr">
                    <a:lnB w="12700" cap="flat" cmpd="sng" algn="ctr">
                      <a:solidFill>
                        <a:srgbClr val="555555"/>
                      </a:solidFill>
                      <a:prstDash val="solid"/>
                      <a:round/>
                      <a:headEnd type="none" w="med" len="med"/>
                      <a:tailEnd type="none" w="med" len="med"/>
                    </a:lnB>
                  </a:tcPr>
                </a:tc>
                <a:extLst>
                  <a:ext uri="{0D108BD9-81ED-4DB2-BD59-A6C34878D82A}">
                    <a16:rowId xmlns:a16="http://schemas.microsoft.com/office/drawing/2014/main" val="616786173"/>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lnT w="12700" cap="flat" cmpd="sng" algn="ctr">
                      <a:solidFill>
                        <a:srgbClr val="555555"/>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lnT w="12700" cap="flat" cmpd="sng" algn="ctr">
                      <a:solidFill>
                        <a:srgbClr val="555555"/>
                      </a:solidFill>
                      <a:prstDash val="solid"/>
                      <a:round/>
                      <a:headEnd type="none" w="med" len="med"/>
                      <a:tailEnd type="none" w="med" len="med"/>
                    </a:lnT>
                  </a:tcPr>
                </a:tc>
                <a:extLst>
                  <a:ext uri="{0D108BD9-81ED-4DB2-BD59-A6C34878D82A}">
                    <a16:rowId xmlns:a16="http://schemas.microsoft.com/office/drawing/2014/main" val="604909483"/>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1659616168"/>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999236051"/>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225425641"/>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388151532"/>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3448842403"/>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837855322"/>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3862724292"/>
                  </a:ext>
                </a:extLst>
              </a:tr>
              <a:tr h="468000">
                <a:tc>
                  <a:txBody>
                    <a:bodyPr/>
                    <a:lstStyle/>
                    <a:p>
                      <a:pPr marL="0" indent="0" algn="l">
                        <a:buFont typeface="Arial" panose="020B0604020202020204" pitchFamily="34" charset="0"/>
                        <a:buNone/>
                      </a:pPr>
                      <a:r>
                        <a:rPr lang="en-US" sz="1400" b="0" noProof="0" dirty="0">
                          <a:solidFill>
                            <a:schemeClr val="tx1"/>
                          </a:solidFill>
                        </a:rPr>
                        <a:t>00.00 AM</a:t>
                      </a:r>
                      <a:r>
                        <a:rPr lang="en-US" sz="1400" b="0" baseline="0" noProof="0" dirty="0">
                          <a:solidFill>
                            <a:schemeClr val="tx1"/>
                          </a:solidFill>
                        </a:rPr>
                        <a:t> </a:t>
                      </a:r>
                      <a:r>
                        <a:rPr lang="en-US" sz="1400" b="0" noProof="0" dirty="0">
                          <a:solidFill>
                            <a:schemeClr val="tx1"/>
                          </a:solidFill>
                        </a:rPr>
                        <a:t>– 00.00 PM</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solidFill>
                            <a:schemeClr val="tx1"/>
                          </a:solidFill>
                        </a:rPr>
                        <a:t>Agenda item </a:t>
                      </a:r>
                    </a:p>
                  </a:txBody>
                  <a:tcPr marL="0" marR="144000" marT="0" marB="0" anchor="ctr"/>
                </a:tc>
                <a:extLst>
                  <a:ext uri="{0D108BD9-81ED-4DB2-BD59-A6C34878D82A}">
                    <a16:rowId xmlns:a16="http://schemas.microsoft.com/office/drawing/2014/main" val="3606725132"/>
                  </a:ext>
                </a:extLst>
              </a:tr>
            </a:tbl>
          </a:graphicData>
        </a:graphic>
      </p:graphicFrame>
      <p:pic>
        <p:nvPicPr>
          <p:cNvPr id="8" name="Picture Placeholder 7">
            <a:extLst>
              <a:ext uri="{FF2B5EF4-FFF2-40B4-BE49-F238E27FC236}">
                <a16:creationId xmlns:a16="http://schemas.microsoft.com/office/drawing/2014/main" id="{03F6006A-A6DE-3B86-B68A-3CD1DCC993A7}"/>
              </a:ext>
              <a:ext uri="{C183D7F6-B498-43B3-948B-1728B52AA6E4}">
                <adec:decorative xmlns:adec="http://schemas.microsoft.com/office/drawing/2017/decorative" val="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34" b="134"/>
          <a:stretch/>
        </p:blipFill>
        <p:spPr>
          <a:xfrm>
            <a:off x="791689" y="765176"/>
            <a:ext cx="3000849" cy="5327650"/>
          </a:xfrm>
        </p:spPr>
      </p:pic>
      <p:grpSp>
        <p:nvGrpSpPr>
          <p:cNvPr id="11" name="Group 10">
            <a:extLst>
              <a:ext uri="{FF2B5EF4-FFF2-40B4-BE49-F238E27FC236}">
                <a16:creationId xmlns:a16="http://schemas.microsoft.com/office/drawing/2014/main" id="{0CD10F39-76FF-E82E-1BD3-200F309F397C}"/>
              </a:ext>
            </a:extLst>
          </p:cNvPr>
          <p:cNvGrpSpPr/>
          <p:nvPr/>
        </p:nvGrpSpPr>
        <p:grpSpPr>
          <a:xfrm>
            <a:off x="8109631" y="682514"/>
            <a:ext cx="3315607" cy="461024"/>
            <a:chOff x="-4581908" y="765494"/>
            <a:chExt cx="3315607" cy="461024"/>
          </a:xfrm>
        </p:grpSpPr>
        <p:pic>
          <p:nvPicPr>
            <p:cNvPr id="12" name="Picture 11" descr="A red letters on a black background&#10;&#10;Description automatically generated">
              <a:extLst>
                <a:ext uri="{FF2B5EF4-FFF2-40B4-BE49-F238E27FC236}">
                  <a16:creationId xmlns:a16="http://schemas.microsoft.com/office/drawing/2014/main" id="{15EFF012-E776-87AF-ABB4-3734685261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1908" y="828037"/>
              <a:ext cx="721922" cy="335938"/>
            </a:xfrm>
            <a:prstGeom prst="rect">
              <a:avLst/>
            </a:prstGeom>
          </p:spPr>
        </p:pic>
        <p:pic>
          <p:nvPicPr>
            <p:cNvPr id="13" name="Picture 12" descr="A black and grey logo&#10;&#10;Description automatically generated">
              <a:extLst>
                <a:ext uri="{FF2B5EF4-FFF2-40B4-BE49-F238E27FC236}">
                  <a16:creationId xmlns:a16="http://schemas.microsoft.com/office/drawing/2014/main" id="{E3F09E32-75F5-1FCD-3C86-360636BC0F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6824" y="828037"/>
              <a:ext cx="1577988" cy="335938"/>
            </a:xfrm>
            <a:prstGeom prst="rect">
              <a:avLst/>
            </a:prstGeom>
          </p:spPr>
        </p:pic>
        <p:cxnSp>
          <p:nvCxnSpPr>
            <p:cNvPr id="14" name="Straight Connector 13">
              <a:extLst>
                <a:ext uri="{FF2B5EF4-FFF2-40B4-BE49-F238E27FC236}">
                  <a16:creationId xmlns:a16="http://schemas.microsoft.com/office/drawing/2014/main" id="{702C21A4-AE42-82A9-1F6E-A5557268A7D9}"/>
                </a:ext>
              </a:extLst>
            </p:cNvPr>
            <p:cNvCxnSpPr>
              <a:cxnSpLocks/>
            </p:cNvCxnSpPr>
            <p:nvPr/>
          </p:nvCxnSpPr>
          <p:spPr bwMode="gray">
            <a:xfrm>
              <a:off x="-371340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pic>
          <p:nvPicPr>
            <p:cNvPr id="15" name="Picture 14" descr="A blue and pink spiral&#10;&#10;AI-generated content may be incorrect.">
              <a:extLst>
                <a:ext uri="{FF2B5EF4-FFF2-40B4-BE49-F238E27FC236}">
                  <a16:creationId xmlns:a16="http://schemas.microsoft.com/office/drawing/2014/main" id="{25C57210-3087-E7CF-062F-180639F91E7F}"/>
                </a:ext>
              </a:extLst>
            </p:cNvPr>
            <p:cNvPicPr>
              <a:picLocks noChangeAspect="1"/>
            </p:cNvPicPr>
            <p:nvPr/>
          </p:nvPicPr>
          <p:blipFill>
            <a:blip r:embed="rId5"/>
            <a:srcRect l="18112" t="14337" r="39092" b="16558"/>
            <a:stretch/>
          </p:blipFill>
          <p:spPr>
            <a:xfrm>
              <a:off x="-1695674" y="765494"/>
              <a:ext cx="429373" cy="461024"/>
            </a:xfrm>
            <a:prstGeom prst="rect">
              <a:avLst/>
            </a:prstGeom>
          </p:spPr>
        </p:pic>
        <p:cxnSp>
          <p:nvCxnSpPr>
            <p:cNvPr id="16" name="Straight Connector 15">
              <a:extLst>
                <a:ext uri="{FF2B5EF4-FFF2-40B4-BE49-F238E27FC236}">
                  <a16:creationId xmlns:a16="http://schemas.microsoft.com/office/drawing/2014/main" id="{AFFDE8CF-0B1B-3EC8-93FD-EBB6732CCF86}"/>
                </a:ext>
              </a:extLst>
            </p:cNvPr>
            <p:cNvCxnSpPr>
              <a:cxnSpLocks/>
            </p:cNvCxnSpPr>
            <p:nvPr/>
          </p:nvCxnSpPr>
          <p:spPr bwMode="gray">
            <a:xfrm>
              <a:off x="-184225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8054070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DA3B7C55-6944-6D04-F0BD-3BA82385C4FF}"/>
              </a:ext>
              <a:ext uri="{C183D7F6-B498-43B3-948B-1728B52AA6E4}">
                <adec:decorative xmlns:adec="http://schemas.microsoft.com/office/drawing/2017/decorative" val="1"/>
              </a:ext>
            </a:extLst>
          </p:cNvPr>
          <p:cNvSpPr txBox="1">
            <a:spLocks noChangeAspect="1"/>
          </p:cNvSpPr>
          <p:nvPr/>
        </p:nvSpPr>
        <p:spPr>
          <a:xfrm>
            <a:off x="762000" y="2686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sp>
        <p:nvSpPr>
          <p:cNvPr id="8" name="Text Placeholder 7">
            <a:extLst>
              <a:ext uri="{FF2B5EF4-FFF2-40B4-BE49-F238E27FC236}">
                <a16:creationId xmlns:a16="http://schemas.microsoft.com/office/drawing/2014/main" id="{35F55EFB-7032-BEF1-816E-319BDA69C0E6}"/>
              </a:ext>
              <a:ext uri="{C183D7F6-B498-43B3-948B-1728B52AA6E4}">
                <adec:decorative xmlns:adec="http://schemas.microsoft.com/office/drawing/2017/decorative" val="1"/>
              </a:ext>
            </a:extLst>
          </p:cNvPr>
          <p:cNvSpPr txBox="1">
            <a:spLocks noChangeAspect="1"/>
          </p:cNvSpPr>
          <p:nvPr/>
        </p:nvSpPr>
        <p:spPr>
          <a:xfrm>
            <a:off x="762000" y="3622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sp>
        <p:nvSpPr>
          <p:cNvPr id="10" name="Text Placeholder 7">
            <a:extLst>
              <a:ext uri="{FF2B5EF4-FFF2-40B4-BE49-F238E27FC236}">
                <a16:creationId xmlns:a16="http://schemas.microsoft.com/office/drawing/2014/main" id="{48EAF87A-D981-0A2F-E0F9-E8590C5E5E35}"/>
              </a:ext>
              <a:ext uri="{C183D7F6-B498-43B3-948B-1728B52AA6E4}">
                <adec:decorative xmlns:adec="http://schemas.microsoft.com/office/drawing/2017/decorative" val="1"/>
              </a:ext>
            </a:extLst>
          </p:cNvPr>
          <p:cNvSpPr txBox="1">
            <a:spLocks noChangeAspect="1"/>
          </p:cNvSpPr>
          <p:nvPr/>
        </p:nvSpPr>
        <p:spPr>
          <a:xfrm>
            <a:off x="762000" y="4558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sp>
        <p:nvSpPr>
          <p:cNvPr id="2" name="Text Placeholder 7">
            <a:extLst>
              <a:ext uri="{FF2B5EF4-FFF2-40B4-BE49-F238E27FC236}">
                <a16:creationId xmlns:a16="http://schemas.microsoft.com/office/drawing/2014/main" id="{13446B05-55ED-C232-05AB-C6D5FBD58E7D}"/>
              </a:ext>
              <a:ext uri="{C183D7F6-B498-43B3-948B-1728B52AA6E4}">
                <adec:decorative xmlns:adec="http://schemas.microsoft.com/office/drawing/2017/decorative" val="1"/>
              </a:ext>
            </a:extLst>
          </p:cNvPr>
          <p:cNvSpPr txBox="1">
            <a:spLocks noChangeAspect="1"/>
          </p:cNvSpPr>
          <p:nvPr/>
        </p:nvSpPr>
        <p:spPr>
          <a:xfrm>
            <a:off x="762000" y="1750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pic>
        <p:nvPicPr>
          <p:cNvPr id="18" name="Picture Placeholder 45" descr="A group of people around a table&#10;&#10;AI-generated content may be incorrect.">
            <a:extLst>
              <a:ext uri="{FF2B5EF4-FFF2-40B4-BE49-F238E27FC236}">
                <a16:creationId xmlns:a16="http://schemas.microsoft.com/office/drawing/2014/main" id="{6EB99DD6-CCA8-8BEE-B801-AABA29B9CE6A}"/>
              </a:ext>
            </a:extLst>
          </p:cNvPr>
          <p:cNvPicPr>
            <a:picLocks noChangeAspect="1"/>
          </p:cNvPicPr>
          <p:nvPr/>
        </p:nvPicPr>
        <p:blipFill>
          <a:blip r:embed="rId2">
            <a:extLst>
              <a:ext uri="{28A0092B-C50C-407E-A947-70E740481C1C}">
                <a14:useLocalDpi xmlns:a14="http://schemas.microsoft.com/office/drawing/2010/main" val="0"/>
              </a:ext>
            </a:extLst>
          </a:blip>
          <a:srcRect l="7105" t="51502" r="4317" b="32340"/>
          <a:stretch/>
        </p:blipFill>
        <p:spPr>
          <a:xfrm>
            <a:off x="0" y="0"/>
            <a:ext cx="12192000" cy="1481604"/>
          </a:xfrm>
          <a:prstGeom prst="rect">
            <a:avLst/>
          </a:prstGeom>
        </p:spPr>
      </p:pic>
      <p:sp>
        <p:nvSpPr>
          <p:cNvPr id="17" name="Rectangle 16">
            <a:extLst>
              <a:ext uri="{FF2B5EF4-FFF2-40B4-BE49-F238E27FC236}">
                <a16:creationId xmlns:a16="http://schemas.microsoft.com/office/drawing/2014/main" id="{919868AC-689B-0216-5284-C37416C04FB2}"/>
              </a:ext>
            </a:extLst>
          </p:cNvPr>
          <p:cNvSpPr/>
          <p:nvPr/>
        </p:nvSpPr>
        <p:spPr bwMode="gray">
          <a:xfrm>
            <a:off x="0" y="-1"/>
            <a:ext cx="12192000" cy="1481603"/>
          </a:xfrm>
          <a:prstGeom prst="rect">
            <a:avLst/>
          </a:prstGeom>
          <a:solidFill>
            <a:schemeClr val="bg1">
              <a:alpha val="85000"/>
            </a:schemeClr>
          </a:solidFill>
          <a:ln w="9525" algn="ctr">
            <a:noFill/>
            <a:miter lim="800000"/>
            <a:headEnd/>
            <a:tailEnd/>
          </a:ln>
          <a:effectLst/>
        </p:spPr>
        <p:txBody>
          <a:bodyPr lIns="63500" tIns="0" rIns="64800" bIns="0" rtlCol="0" anchor="ctr"/>
          <a:lstStyle/>
          <a:p>
            <a:pPr algn="ctr">
              <a:spcBef>
                <a:spcPct val="0"/>
              </a:spcBef>
              <a:buClrTx/>
              <a:buSzPct val="90000"/>
            </a:pPr>
            <a:endParaRPr lang="en-IN" sz="1600" b="1" dirty="0">
              <a:solidFill>
                <a:schemeClr val="bg1"/>
              </a:solidFill>
              <a:cs typeface="Arial" pitchFamily="34" charset="0"/>
            </a:endParaRPr>
          </a:p>
        </p:txBody>
      </p:sp>
      <p:sp>
        <p:nvSpPr>
          <p:cNvPr id="9" name="Title 8">
            <a:extLst>
              <a:ext uri="{FF2B5EF4-FFF2-40B4-BE49-F238E27FC236}">
                <a16:creationId xmlns:a16="http://schemas.microsoft.com/office/drawing/2014/main" id="{94F44E2E-E5B4-EBDB-2C3E-465F1F412BCF}"/>
              </a:ext>
              <a:ext uri="{C183D7F6-B498-43B3-948B-1728B52AA6E4}">
                <adec:decorative xmlns:adec="http://schemas.microsoft.com/office/drawing/2017/decorative" val="0"/>
              </a:ext>
            </a:extLst>
          </p:cNvPr>
          <p:cNvSpPr>
            <a:spLocks noGrp="1"/>
          </p:cNvSpPr>
          <p:nvPr>
            <p:ph type="title"/>
          </p:nvPr>
        </p:nvSpPr>
        <p:spPr>
          <a:xfrm>
            <a:off x="766763" y="682514"/>
            <a:ext cx="10658475" cy="532765"/>
          </a:xfrm>
        </p:spPr>
        <p:txBody>
          <a:bodyPr/>
          <a:lstStyle/>
          <a:p>
            <a:r>
              <a:rPr lang="en-US" dirty="0"/>
              <a:t>Agenda </a:t>
            </a:r>
          </a:p>
        </p:txBody>
      </p:sp>
      <p:sp>
        <p:nvSpPr>
          <p:cNvPr id="19" name="Text Placeholder 7">
            <a:extLst>
              <a:ext uri="{FF2B5EF4-FFF2-40B4-BE49-F238E27FC236}">
                <a16:creationId xmlns:a16="http://schemas.microsoft.com/office/drawing/2014/main" id="{B89D654A-E0B0-E952-2209-486781095BB9}"/>
              </a:ext>
              <a:ext uri="{C183D7F6-B498-43B3-948B-1728B52AA6E4}">
                <adec:decorative xmlns:adec="http://schemas.microsoft.com/office/drawing/2017/decorative" val="1"/>
              </a:ext>
            </a:extLst>
          </p:cNvPr>
          <p:cNvSpPr txBox="1">
            <a:spLocks noChangeAspect="1"/>
          </p:cNvSpPr>
          <p:nvPr/>
        </p:nvSpPr>
        <p:spPr>
          <a:xfrm>
            <a:off x="762000" y="5494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graphicFrame>
        <p:nvGraphicFramePr>
          <p:cNvPr id="4" name="Table 3">
            <a:extLst>
              <a:ext uri="{FF2B5EF4-FFF2-40B4-BE49-F238E27FC236}">
                <a16:creationId xmlns:a16="http://schemas.microsoft.com/office/drawing/2014/main" id="{1B307A74-15CC-2A5F-64D1-680B5871EB89}"/>
              </a:ext>
            </a:extLst>
          </p:cNvPr>
          <p:cNvGraphicFramePr>
            <a:graphicFrameLocks noGrp="1"/>
          </p:cNvGraphicFramePr>
          <p:nvPr>
            <p:extLst>
              <p:ext uri="{D42A27DB-BD31-4B8C-83A1-F6EECF244321}">
                <p14:modId xmlns:p14="http://schemas.microsoft.com/office/powerpoint/2010/main" val="2280543721"/>
              </p:ext>
            </p:extLst>
          </p:nvPr>
        </p:nvGraphicFramePr>
        <p:xfrm>
          <a:off x="766763" y="1570504"/>
          <a:ext cx="4899437" cy="4680000"/>
        </p:xfrm>
        <a:graphic>
          <a:graphicData uri="http://schemas.openxmlformats.org/drawingml/2006/table">
            <a:tbl>
              <a:tblPr firstRow="1">
                <a:tableStyleId>{912C8C85-51F0-491E-9774-3900AFEF0FD7}</a:tableStyleId>
              </a:tblPr>
              <a:tblGrid>
                <a:gridCol w="579437">
                  <a:extLst>
                    <a:ext uri="{9D8B030D-6E8A-4147-A177-3AD203B41FA5}">
                      <a16:colId xmlns:a16="http://schemas.microsoft.com/office/drawing/2014/main" val="944109038"/>
                    </a:ext>
                  </a:extLst>
                </a:gridCol>
                <a:gridCol w="4320000">
                  <a:extLst>
                    <a:ext uri="{9D8B030D-6E8A-4147-A177-3AD203B41FA5}">
                      <a16:colId xmlns:a16="http://schemas.microsoft.com/office/drawing/2014/main" val="558323810"/>
                    </a:ext>
                  </a:extLst>
                </a:gridCol>
              </a:tblGrid>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1</a:t>
                      </a:r>
                      <a:endParaRPr lang="en-GB" sz="2400" b="0" dirty="0">
                        <a:solidFill>
                          <a:schemeClr val="tx1"/>
                        </a:solidFill>
                        <a:latin typeface="+mj-lt"/>
                      </a:endParaRPr>
                    </a:p>
                  </a:txBody>
                  <a:tcPr marL="0" marR="0" marT="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600" b="1" dirty="0">
                          <a:solidFill>
                            <a:schemeClr val="tx1"/>
                          </a:solidFill>
                          <a:latin typeface="+mn-lt"/>
                        </a:rPr>
                        <a:t>Insert</a:t>
                      </a:r>
                      <a:r>
                        <a:rPr lang="en-US" sz="1600" b="1" baseline="0" dirty="0">
                          <a:solidFill>
                            <a:schemeClr val="tx1"/>
                          </a:solidFill>
                          <a:latin typeface="+mn-lt"/>
                        </a:rPr>
                        <a:t> agenda title</a:t>
                      </a:r>
                    </a:p>
                    <a:p>
                      <a:pPr>
                        <a:spcBef>
                          <a:spcPts val="300"/>
                        </a:spcBef>
                      </a:pPr>
                      <a:r>
                        <a:rPr lang="en-US" sz="1600" b="0" dirty="0">
                          <a:solidFill>
                            <a:schemeClr val="tx1">
                              <a:lumMod val="65000"/>
                              <a:lumOff val="35000"/>
                            </a:schemeClr>
                          </a:solidFill>
                          <a:latin typeface="+mn-lt"/>
                        </a:rPr>
                        <a:t>Time</a:t>
                      </a:r>
                    </a:p>
                  </a:txBody>
                  <a:tcPr marL="180000" marR="0" marT="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104551764"/>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2</a:t>
                      </a:r>
                      <a:endParaRPr kumimoji="0" lang="en-GB" sz="2400" b="0" i="0" u="none" strike="noStrike" kern="1200" cap="none" spc="0" normalizeH="0" baseline="0" noProof="0" dirty="0">
                        <a:ln>
                          <a:noFill/>
                        </a:ln>
                        <a:solidFill>
                          <a:schemeClr val="tx1"/>
                        </a:solidFill>
                        <a:effectLst/>
                        <a:uLnTx/>
                        <a:uFillTx/>
                        <a:latin typeface="+mj-lt"/>
                        <a:ea typeface="+mn-ea"/>
                        <a:cs typeface="+mn-cs"/>
                      </a:endParaRP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Insert </a:t>
                      </a:r>
                      <a:r>
                        <a:rPr lang="en-US" sz="1600" b="1" baseline="0" dirty="0">
                          <a:solidFill>
                            <a:schemeClr val="tx1"/>
                          </a:solidFill>
                          <a:latin typeface="+mn-lt"/>
                        </a:rPr>
                        <a:t>agenda</a:t>
                      </a:r>
                      <a:r>
                        <a:rPr kumimoji="0" lang="en-US" sz="1600" b="1" i="0" u="none" strike="noStrike" kern="1200" cap="none" spc="0" normalizeH="0" baseline="0" noProof="0" dirty="0">
                          <a:ln>
                            <a:noFill/>
                          </a:ln>
                          <a:solidFill>
                            <a:srgbClr val="000000"/>
                          </a:solidFill>
                          <a:effectLst/>
                          <a:uLnTx/>
                          <a:uFillTx/>
                          <a:latin typeface="+mn-lt"/>
                          <a:ea typeface="+mn-ea"/>
                          <a:cs typeface="+mn-cs"/>
                        </a:rPr>
                        <a:t>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65000"/>
                              <a:lumOff val="35000"/>
                            </a:schemeClr>
                          </a:solidFill>
                          <a:latin typeface="+mn-lt"/>
                        </a:rPr>
                        <a:t>Time</a:t>
                      </a:r>
                      <a:endParaRPr lang="en-US" sz="1600" b="0" kern="1200" noProof="0" dirty="0">
                        <a:solidFill>
                          <a:schemeClr val="tx1">
                            <a:lumMod val="65000"/>
                            <a:lumOff val="35000"/>
                          </a:schemeClr>
                        </a:solidFill>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95751864"/>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3</a:t>
                      </a:r>
                      <a:endParaRPr kumimoji="0" lang="en-GB" sz="2400" b="0" i="0" u="none" strike="noStrike" kern="1200" cap="none" spc="0" normalizeH="0" baseline="0" noProof="0" dirty="0">
                        <a:ln>
                          <a:noFill/>
                        </a:ln>
                        <a:solidFill>
                          <a:schemeClr val="tx1"/>
                        </a:solidFill>
                        <a:effectLst/>
                        <a:uLnTx/>
                        <a:uFillTx/>
                        <a:latin typeface="+mj-lt"/>
                        <a:ea typeface="+mn-ea"/>
                        <a:cs typeface="+mn-cs"/>
                      </a:endParaRP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Insert </a:t>
                      </a:r>
                      <a:r>
                        <a:rPr lang="en-US" sz="1600" b="1" baseline="0" dirty="0">
                          <a:solidFill>
                            <a:schemeClr val="tx1"/>
                          </a:solidFill>
                          <a:latin typeface="+mn-lt"/>
                        </a:rPr>
                        <a:t>agenda</a:t>
                      </a:r>
                      <a:r>
                        <a:rPr kumimoji="0" lang="en-US" sz="1600" b="1" i="0" u="none" strike="noStrike" kern="1200" cap="none" spc="0" normalizeH="0" baseline="0" noProof="0" dirty="0">
                          <a:ln>
                            <a:noFill/>
                          </a:ln>
                          <a:solidFill>
                            <a:srgbClr val="000000"/>
                          </a:solidFill>
                          <a:effectLst/>
                          <a:uLnTx/>
                          <a:uFillTx/>
                          <a:latin typeface="+mn-lt"/>
                          <a:ea typeface="+mn-ea"/>
                          <a:cs typeface="+mn-cs"/>
                        </a:rPr>
                        <a:t>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50000"/>
                              <a:lumOff val="50000"/>
                            </a:schemeClr>
                          </a:solidFill>
                          <a:latin typeface="+mn-lt"/>
                        </a:rPr>
                        <a:t>Time</a:t>
                      </a:r>
                      <a:endParaRPr lang="en-US" sz="1600" b="0" kern="1200" noProof="0" dirty="0">
                        <a:solidFill>
                          <a:schemeClr val="tx1">
                            <a:lumMod val="50000"/>
                            <a:lumOff val="50000"/>
                          </a:schemeClr>
                        </a:solidFill>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80427853"/>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4</a:t>
                      </a:r>
                      <a:endParaRPr kumimoji="0" lang="en-GB" sz="2400" b="0" i="0" u="none" strike="noStrike" kern="1200" cap="none" spc="0" normalizeH="0" baseline="0" noProof="0" dirty="0">
                        <a:ln>
                          <a:noFill/>
                        </a:ln>
                        <a:solidFill>
                          <a:schemeClr val="tx1"/>
                        </a:solidFill>
                        <a:effectLst/>
                        <a:uLnTx/>
                        <a:uFillTx/>
                        <a:latin typeface="+mj-lt"/>
                        <a:ea typeface="+mn-ea"/>
                        <a:cs typeface="+mn-cs"/>
                      </a:endParaRP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Insert </a:t>
                      </a:r>
                      <a:r>
                        <a:rPr lang="en-US" sz="1600" b="1" baseline="0" dirty="0">
                          <a:solidFill>
                            <a:schemeClr val="tx1"/>
                          </a:solidFill>
                          <a:latin typeface="+mn-lt"/>
                        </a:rPr>
                        <a:t>agenda</a:t>
                      </a:r>
                      <a:r>
                        <a:rPr kumimoji="0" lang="en-US" sz="1600" b="1" i="0" u="none" strike="noStrike" kern="1200" cap="none" spc="0" normalizeH="0" baseline="0" noProof="0" dirty="0">
                          <a:ln>
                            <a:noFill/>
                          </a:ln>
                          <a:solidFill>
                            <a:srgbClr val="000000"/>
                          </a:solidFill>
                          <a:effectLst/>
                          <a:uLnTx/>
                          <a:uFillTx/>
                          <a:latin typeface="+mn-lt"/>
                          <a:ea typeface="+mn-ea"/>
                          <a:cs typeface="+mn-cs"/>
                        </a:rPr>
                        <a:t>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50000"/>
                              <a:lumOff val="50000"/>
                            </a:schemeClr>
                          </a:solidFill>
                          <a:latin typeface="+mn-lt"/>
                        </a:rPr>
                        <a:t>Time</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542801139"/>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mj-lt"/>
                          <a:ea typeface="+mn-ea"/>
                          <a:cs typeface="+mn-cs"/>
                        </a:rPr>
                        <a:t>5</a:t>
                      </a: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b="1" dirty="0">
                          <a:solidFill>
                            <a:schemeClr val="tx1"/>
                          </a:solidFill>
                          <a:latin typeface="+mn-lt"/>
                        </a:rPr>
                        <a:t>Insert</a:t>
                      </a:r>
                      <a:r>
                        <a:rPr lang="en-US" sz="1600" b="1" baseline="0" dirty="0">
                          <a:solidFill>
                            <a:schemeClr val="tx1"/>
                          </a:solidFill>
                          <a:latin typeface="+mn-lt"/>
                        </a:rPr>
                        <a:t> agenda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50000"/>
                              <a:lumOff val="50000"/>
                            </a:schemeClr>
                          </a:solidFill>
                          <a:latin typeface="+mn-lt"/>
                        </a:rPr>
                        <a:t>Time</a:t>
                      </a:r>
                      <a:endParaRPr kumimoji="0" lang="en-US" sz="1600" b="0" i="0" u="none" strike="noStrike" kern="1200" cap="none" spc="0" normalizeH="0" baseline="0" dirty="0">
                        <a:ln>
                          <a:noFill/>
                        </a:ln>
                        <a:solidFill>
                          <a:srgbClr val="000000"/>
                        </a:solidFill>
                        <a:effectLst/>
                        <a:uLnTx/>
                        <a:uFillTx/>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6211443"/>
                  </a:ext>
                </a:extLst>
              </a:tr>
            </a:tbl>
          </a:graphicData>
        </a:graphic>
      </p:graphicFrame>
      <p:sp>
        <p:nvSpPr>
          <p:cNvPr id="25" name="Text Placeholder 7">
            <a:extLst>
              <a:ext uri="{FF2B5EF4-FFF2-40B4-BE49-F238E27FC236}">
                <a16:creationId xmlns:a16="http://schemas.microsoft.com/office/drawing/2014/main" id="{E395DE0A-6C76-57EB-0C1A-29187A4CCFCD}"/>
              </a:ext>
              <a:ext uri="{C183D7F6-B498-43B3-948B-1728B52AA6E4}">
                <adec:decorative xmlns:adec="http://schemas.microsoft.com/office/drawing/2017/decorative" val="1"/>
              </a:ext>
            </a:extLst>
          </p:cNvPr>
          <p:cNvSpPr txBox="1">
            <a:spLocks noChangeAspect="1"/>
          </p:cNvSpPr>
          <p:nvPr/>
        </p:nvSpPr>
        <p:spPr>
          <a:xfrm>
            <a:off x="6521039" y="2686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sp>
        <p:nvSpPr>
          <p:cNvPr id="26" name="Text Placeholder 7">
            <a:extLst>
              <a:ext uri="{FF2B5EF4-FFF2-40B4-BE49-F238E27FC236}">
                <a16:creationId xmlns:a16="http://schemas.microsoft.com/office/drawing/2014/main" id="{288C9143-8AF4-BB5F-6E5B-5DAAD80ADCDB}"/>
              </a:ext>
              <a:ext uri="{C183D7F6-B498-43B3-948B-1728B52AA6E4}">
                <adec:decorative xmlns:adec="http://schemas.microsoft.com/office/drawing/2017/decorative" val="1"/>
              </a:ext>
            </a:extLst>
          </p:cNvPr>
          <p:cNvSpPr txBox="1">
            <a:spLocks noChangeAspect="1"/>
          </p:cNvSpPr>
          <p:nvPr/>
        </p:nvSpPr>
        <p:spPr>
          <a:xfrm>
            <a:off x="6521039" y="3622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sp>
        <p:nvSpPr>
          <p:cNvPr id="27" name="Text Placeholder 7">
            <a:extLst>
              <a:ext uri="{FF2B5EF4-FFF2-40B4-BE49-F238E27FC236}">
                <a16:creationId xmlns:a16="http://schemas.microsoft.com/office/drawing/2014/main" id="{5CCE2E71-D30D-2E18-4A22-801E2AD0C024}"/>
              </a:ext>
              <a:ext uri="{C183D7F6-B498-43B3-948B-1728B52AA6E4}">
                <adec:decorative xmlns:adec="http://schemas.microsoft.com/office/drawing/2017/decorative" val="1"/>
              </a:ext>
            </a:extLst>
          </p:cNvPr>
          <p:cNvSpPr txBox="1">
            <a:spLocks noChangeAspect="1"/>
          </p:cNvSpPr>
          <p:nvPr/>
        </p:nvSpPr>
        <p:spPr>
          <a:xfrm>
            <a:off x="6521039" y="4558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sp>
        <p:nvSpPr>
          <p:cNvPr id="28" name="Text Placeholder 7">
            <a:extLst>
              <a:ext uri="{FF2B5EF4-FFF2-40B4-BE49-F238E27FC236}">
                <a16:creationId xmlns:a16="http://schemas.microsoft.com/office/drawing/2014/main" id="{A984F4DA-3060-DB88-A10F-427BFED1DB65}"/>
              </a:ext>
              <a:ext uri="{C183D7F6-B498-43B3-948B-1728B52AA6E4}">
                <adec:decorative xmlns:adec="http://schemas.microsoft.com/office/drawing/2017/decorative" val="1"/>
              </a:ext>
            </a:extLst>
          </p:cNvPr>
          <p:cNvSpPr txBox="1">
            <a:spLocks noChangeAspect="1"/>
          </p:cNvSpPr>
          <p:nvPr/>
        </p:nvSpPr>
        <p:spPr>
          <a:xfrm>
            <a:off x="6521039" y="1750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sp>
        <p:nvSpPr>
          <p:cNvPr id="29" name="Text Placeholder 7">
            <a:extLst>
              <a:ext uri="{FF2B5EF4-FFF2-40B4-BE49-F238E27FC236}">
                <a16:creationId xmlns:a16="http://schemas.microsoft.com/office/drawing/2014/main" id="{7598F75E-8054-99C1-FF4B-FD2691E198CE}"/>
              </a:ext>
              <a:ext uri="{C183D7F6-B498-43B3-948B-1728B52AA6E4}">
                <adec:decorative xmlns:adec="http://schemas.microsoft.com/office/drawing/2017/decorative" val="1"/>
              </a:ext>
            </a:extLst>
          </p:cNvPr>
          <p:cNvSpPr txBox="1">
            <a:spLocks noChangeAspect="1"/>
          </p:cNvSpPr>
          <p:nvPr/>
        </p:nvSpPr>
        <p:spPr>
          <a:xfrm>
            <a:off x="6521039" y="5494504"/>
            <a:ext cx="576000" cy="576000"/>
          </a:xfrm>
          <a:prstGeom prst="ellipse">
            <a:avLst/>
          </a:prstGeom>
          <a:solidFill>
            <a:schemeClr val="bg1"/>
          </a:solidFill>
          <a:ln w="28575">
            <a:gradFill>
              <a:gsLst>
                <a:gs pos="66000">
                  <a:srgbClr val="E31937"/>
                </a:gs>
                <a:gs pos="33000">
                  <a:srgbClr val="FF6A00"/>
                </a:gs>
                <a:gs pos="0">
                  <a:srgbClr val="FFCDD2"/>
                </a:gs>
                <a:gs pos="100000">
                  <a:srgbClr val="991F3D"/>
                </a:gs>
              </a:gsLst>
              <a:lin ang="10800000" scaled="0"/>
            </a:gradFill>
          </a:ln>
          <a:effectLst>
            <a:outerShdw blurRad="114300" dist="25400" dir="3600000" algn="tl" rotWithShape="0">
              <a:prstClr val="black">
                <a:alpha val="34343"/>
              </a:prstClr>
            </a:outerShdw>
          </a:effectLst>
        </p:spPr>
        <p:style>
          <a:lnRef idx="2">
            <a:schemeClr val="accent6"/>
          </a:lnRef>
          <a:fillRef idx="1">
            <a:schemeClr val="lt1"/>
          </a:fillRef>
          <a:effectRef idx="0">
            <a:schemeClr val="accent6"/>
          </a:effectRef>
          <a:fontRef idx="minor">
            <a:schemeClr val="dk1"/>
          </a:fontRef>
        </p:style>
        <p:txBody>
          <a:bodyPr lIns="0" tIns="0" rIns="0" bIns="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SzPct val="90000"/>
              <a:buNone/>
            </a:pPr>
            <a:endParaRPr lang="en-CA" sz="1000" b="1"/>
          </a:p>
        </p:txBody>
      </p:sp>
      <p:graphicFrame>
        <p:nvGraphicFramePr>
          <p:cNvPr id="30" name="Table 29">
            <a:extLst>
              <a:ext uri="{FF2B5EF4-FFF2-40B4-BE49-F238E27FC236}">
                <a16:creationId xmlns:a16="http://schemas.microsoft.com/office/drawing/2014/main" id="{3E24FE3A-DA8C-D495-7B7F-A4C6C3253507}"/>
              </a:ext>
            </a:extLst>
          </p:cNvPr>
          <p:cNvGraphicFramePr>
            <a:graphicFrameLocks noGrp="1"/>
          </p:cNvGraphicFramePr>
          <p:nvPr>
            <p:extLst>
              <p:ext uri="{D42A27DB-BD31-4B8C-83A1-F6EECF244321}">
                <p14:modId xmlns:p14="http://schemas.microsoft.com/office/powerpoint/2010/main" val="2420836064"/>
              </p:ext>
            </p:extLst>
          </p:nvPr>
        </p:nvGraphicFramePr>
        <p:xfrm>
          <a:off x="6525802" y="1570504"/>
          <a:ext cx="4899437" cy="4680000"/>
        </p:xfrm>
        <a:graphic>
          <a:graphicData uri="http://schemas.openxmlformats.org/drawingml/2006/table">
            <a:tbl>
              <a:tblPr firstRow="1">
                <a:tableStyleId>{912C8C85-51F0-491E-9774-3900AFEF0FD7}</a:tableStyleId>
              </a:tblPr>
              <a:tblGrid>
                <a:gridCol w="579437">
                  <a:extLst>
                    <a:ext uri="{9D8B030D-6E8A-4147-A177-3AD203B41FA5}">
                      <a16:colId xmlns:a16="http://schemas.microsoft.com/office/drawing/2014/main" val="944109038"/>
                    </a:ext>
                  </a:extLst>
                </a:gridCol>
                <a:gridCol w="4320000">
                  <a:extLst>
                    <a:ext uri="{9D8B030D-6E8A-4147-A177-3AD203B41FA5}">
                      <a16:colId xmlns:a16="http://schemas.microsoft.com/office/drawing/2014/main" val="558323810"/>
                    </a:ext>
                  </a:extLst>
                </a:gridCol>
              </a:tblGrid>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6</a:t>
                      </a:r>
                      <a:endParaRPr lang="en-GB" sz="2400" b="0" dirty="0">
                        <a:solidFill>
                          <a:schemeClr val="tx1"/>
                        </a:solidFill>
                        <a:latin typeface="+mj-lt"/>
                      </a:endParaRPr>
                    </a:p>
                  </a:txBody>
                  <a:tcPr marL="0" marR="0" marT="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600" b="1" dirty="0">
                          <a:solidFill>
                            <a:schemeClr val="tx1"/>
                          </a:solidFill>
                          <a:latin typeface="+mn-lt"/>
                        </a:rPr>
                        <a:t>Insert</a:t>
                      </a:r>
                      <a:r>
                        <a:rPr lang="en-US" sz="1600" b="1" baseline="0" dirty="0">
                          <a:solidFill>
                            <a:schemeClr val="tx1"/>
                          </a:solidFill>
                          <a:latin typeface="+mn-lt"/>
                        </a:rPr>
                        <a:t> agenda title</a:t>
                      </a:r>
                    </a:p>
                    <a:p>
                      <a:pPr>
                        <a:spcBef>
                          <a:spcPts val="300"/>
                        </a:spcBef>
                      </a:pPr>
                      <a:r>
                        <a:rPr lang="en-US" sz="1600" b="0" dirty="0">
                          <a:solidFill>
                            <a:schemeClr val="tx1">
                              <a:lumMod val="50000"/>
                              <a:lumOff val="50000"/>
                            </a:schemeClr>
                          </a:solidFill>
                          <a:latin typeface="+mn-lt"/>
                        </a:rPr>
                        <a:t>Time</a:t>
                      </a:r>
                      <a:endParaRPr lang="en-US" sz="1600" b="0" dirty="0">
                        <a:solidFill>
                          <a:schemeClr val="tx1"/>
                        </a:solidFill>
                        <a:latin typeface="+mn-lt"/>
                      </a:endParaRPr>
                    </a:p>
                  </a:txBody>
                  <a:tcPr marL="180000" marR="0" marT="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104551764"/>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7</a:t>
                      </a:r>
                      <a:endParaRPr kumimoji="0" lang="en-GB" sz="2400" b="0" i="0" u="none" strike="noStrike" kern="1200" cap="none" spc="0" normalizeH="0" baseline="0" noProof="0" dirty="0">
                        <a:ln>
                          <a:noFill/>
                        </a:ln>
                        <a:solidFill>
                          <a:schemeClr val="tx1"/>
                        </a:solidFill>
                        <a:effectLst/>
                        <a:uLnTx/>
                        <a:uFillTx/>
                        <a:latin typeface="+mj-lt"/>
                        <a:ea typeface="+mn-ea"/>
                        <a:cs typeface="+mn-cs"/>
                      </a:endParaRP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Insert </a:t>
                      </a:r>
                      <a:r>
                        <a:rPr lang="en-US" sz="1600" b="1" baseline="0" dirty="0">
                          <a:solidFill>
                            <a:schemeClr val="tx1"/>
                          </a:solidFill>
                          <a:latin typeface="+mn-lt"/>
                        </a:rPr>
                        <a:t>agenda</a:t>
                      </a:r>
                      <a:r>
                        <a:rPr kumimoji="0" lang="en-US" sz="1600" b="1" i="0" u="none" strike="noStrike" kern="1200" cap="none" spc="0" normalizeH="0" baseline="0" noProof="0" dirty="0">
                          <a:ln>
                            <a:noFill/>
                          </a:ln>
                          <a:solidFill>
                            <a:srgbClr val="000000"/>
                          </a:solidFill>
                          <a:effectLst/>
                          <a:uLnTx/>
                          <a:uFillTx/>
                          <a:latin typeface="+mn-lt"/>
                          <a:ea typeface="+mn-ea"/>
                          <a:cs typeface="+mn-cs"/>
                        </a:rPr>
                        <a:t>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50000"/>
                              <a:lumOff val="50000"/>
                            </a:schemeClr>
                          </a:solidFill>
                          <a:latin typeface="+mn-lt"/>
                        </a:rPr>
                        <a:t>Time</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95751864"/>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8</a:t>
                      </a:r>
                      <a:endParaRPr kumimoji="0" lang="en-GB" sz="2400" b="0" i="0" u="none" strike="noStrike" kern="1200" cap="none" spc="0" normalizeH="0" baseline="0" noProof="0" dirty="0">
                        <a:ln>
                          <a:noFill/>
                        </a:ln>
                        <a:solidFill>
                          <a:schemeClr val="tx1"/>
                        </a:solidFill>
                        <a:effectLst/>
                        <a:uLnTx/>
                        <a:uFillTx/>
                        <a:latin typeface="+mj-lt"/>
                        <a:ea typeface="+mn-ea"/>
                        <a:cs typeface="+mn-cs"/>
                      </a:endParaRP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Insert </a:t>
                      </a:r>
                      <a:r>
                        <a:rPr lang="en-US" sz="1600" b="1" baseline="0" dirty="0">
                          <a:solidFill>
                            <a:schemeClr val="tx1"/>
                          </a:solidFill>
                          <a:latin typeface="+mn-lt"/>
                        </a:rPr>
                        <a:t>agenda</a:t>
                      </a:r>
                      <a:r>
                        <a:rPr kumimoji="0" lang="en-US" sz="1600" b="1" i="0" u="none" strike="noStrike" kern="1200" cap="none" spc="0" normalizeH="0" baseline="0" noProof="0" dirty="0">
                          <a:ln>
                            <a:noFill/>
                          </a:ln>
                          <a:solidFill>
                            <a:srgbClr val="000000"/>
                          </a:solidFill>
                          <a:effectLst/>
                          <a:uLnTx/>
                          <a:uFillTx/>
                          <a:latin typeface="+mn-lt"/>
                          <a:ea typeface="+mn-ea"/>
                          <a:cs typeface="+mn-cs"/>
                        </a:rPr>
                        <a:t>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50000"/>
                              <a:lumOff val="50000"/>
                            </a:schemeClr>
                          </a:solidFill>
                          <a:latin typeface="+mn-lt"/>
                        </a:rPr>
                        <a:t>Time</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80427853"/>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9</a:t>
                      </a:r>
                      <a:endParaRPr kumimoji="0" lang="en-GB" sz="2400" b="0" i="0" u="none" strike="noStrike" kern="1200" cap="none" spc="0" normalizeH="0" baseline="0" noProof="0" dirty="0">
                        <a:ln>
                          <a:noFill/>
                        </a:ln>
                        <a:solidFill>
                          <a:schemeClr val="tx1"/>
                        </a:solidFill>
                        <a:effectLst/>
                        <a:uLnTx/>
                        <a:uFillTx/>
                        <a:latin typeface="+mj-lt"/>
                        <a:ea typeface="+mn-ea"/>
                        <a:cs typeface="+mn-cs"/>
                      </a:endParaRP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Insert </a:t>
                      </a:r>
                      <a:r>
                        <a:rPr lang="en-US" sz="1600" b="1" baseline="0" dirty="0">
                          <a:solidFill>
                            <a:schemeClr val="tx1"/>
                          </a:solidFill>
                          <a:latin typeface="+mn-lt"/>
                        </a:rPr>
                        <a:t>agenda</a:t>
                      </a:r>
                      <a:r>
                        <a:rPr kumimoji="0" lang="en-US" sz="1600" b="1" i="0" u="none" strike="noStrike" kern="1200" cap="none" spc="0" normalizeH="0" baseline="0" noProof="0" dirty="0">
                          <a:ln>
                            <a:noFill/>
                          </a:ln>
                          <a:solidFill>
                            <a:srgbClr val="000000"/>
                          </a:solidFill>
                          <a:effectLst/>
                          <a:uLnTx/>
                          <a:uFillTx/>
                          <a:latin typeface="+mn-lt"/>
                          <a:ea typeface="+mn-ea"/>
                          <a:cs typeface="+mn-cs"/>
                        </a:rPr>
                        <a:t>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50000"/>
                              <a:lumOff val="50000"/>
                            </a:schemeClr>
                          </a:solidFill>
                          <a:latin typeface="+mn-lt"/>
                        </a:rPr>
                        <a:t>Time</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542801139"/>
                  </a:ext>
                </a:extLst>
              </a:tr>
              <a:tr h="93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mj-lt"/>
                          <a:ea typeface="+mn-ea"/>
                          <a:cs typeface="+mn-cs"/>
                        </a:rPr>
                        <a:t>10</a:t>
                      </a:r>
                    </a:p>
                  </a:txBody>
                  <a:tcPr marL="0" marR="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b="1" dirty="0">
                          <a:solidFill>
                            <a:schemeClr val="tx1"/>
                          </a:solidFill>
                          <a:latin typeface="+mn-lt"/>
                        </a:rPr>
                        <a:t>Insert</a:t>
                      </a:r>
                      <a:r>
                        <a:rPr lang="en-US" sz="1600" b="1" baseline="0" dirty="0">
                          <a:solidFill>
                            <a:schemeClr val="tx1"/>
                          </a:solidFill>
                          <a:latin typeface="+mn-lt"/>
                        </a:rPr>
                        <a:t> agenda title</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600" b="0" dirty="0">
                          <a:solidFill>
                            <a:schemeClr val="tx1">
                              <a:lumMod val="50000"/>
                              <a:lumOff val="50000"/>
                            </a:schemeClr>
                          </a:solidFill>
                          <a:latin typeface="+mn-lt"/>
                        </a:rPr>
                        <a:t>Time</a:t>
                      </a:r>
                      <a:endParaRPr kumimoji="0" lang="en-US" sz="1600" b="0" i="0" u="none" strike="noStrike" kern="1200" cap="none" spc="0" normalizeH="0" baseline="0" dirty="0">
                        <a:ln>
                          <a:noFill/>
                        </a:ln>
                        <a:solidFill>
                          <a:srgbClr val="000000"/>
                        </a:solidFill>
                        <a:effectLst/>
                        <a:uLnTx/>
                        <a:uFillTx/>
                        <a:latin typeface="+mn-lt"/>
                        <a:ea typeface="+mn-ea"/>
                        <a:cs typeface="+mn-cs"/>
                      </a:endParaRPr>
                    </a:p>
                  </a:txBody>
                  <a:tcPr marL="180000" marR="0" anchor="ctr">
                    <a:lnR w="12700" cap="flat" cmpd="sng" algn="ctr">
                      <a:no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6211443"/>
                  </a:ext>
                </a:extLst>
              </a:tr>
            </a:tbl>
          </a:graphicData>
        </a:graphic>
      </p:graphicFrame>
      <p:grpSp>
        <p:nvGrpSpPr>
          <p:cNvPr id="31" name="Group 30">
            <a:extLst>
              <a:ext uri="{FF2B5EF4-FFF2-40B4-BE49-F238E27FC236}">
                <a16:creationId xmlns:a16="http://schemas.microsoft.com/office/drawing/2014/main" id="{E2AABAA0-BE35-8224-8F9A-67937635E174}"/>
              </a:ext>
            </a:extLst>
          </p:cNvPr>
          <p:cNvGrpSpPr/>
          <p:nvPr/>
        </p:nvGrpSpPr>
        <p:grpSpPr>
          <a:xfrm>
            <a:off x="8109631" y="682514"/>
            <a:ext cx="3315607" cy="461024"/>
            <a:chOff x="-4581908" y="765494"/>
            <a:chExt cx="3315607" cy="461024"/>
          </a:xfrm>
        </p:grpSpPr>
        <p:pic>
          <p:nvPicPr>
            <p:cNvPr id="32" name="Picture 31" descr="A red letters on a black background&#10;&#10;Description automatically generated">
              <a:extLst>
                <a:ext uri="{FF2B5EF4-FFF2-40B4-BE49-F238E27FC236}">
                  <a16:creationId xmlns:a16="http://schemas.microsoft.com/office/drawing/2014/main" id="{B557939F-C2F1-E04A-0464-371DE7F780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1908" y="828037"/>
              <a:ext cx="721922" cy="335938"/>
            </a:xfrm>
            <a:prstGeom prst="rect">
              <a:avLst/>
            </a:prstGeom>
          </p:spPr>
        </p:pic>
        <p:pic>
          <p:nvPicPr>
            <p:cNvPr id="33" name="Picture 32" descr="A black and grey logo&#10;&#10;Description automatically generated">
              <a:extLst>
                <a:ext uri="{FF2B5EF4-FFF2-40B4-BE49-F238E27FC236}">
                  <a16:creationId xmlns:a16="http://schemas.microsoft.com/office/drawing/2014/main" id="{0E1A7822-2CE2-DE12-76B7-C853DF9E1D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6824" y="828037"/>
              <a:ext cx="1577988" cy="335938"/>
            </a:xfrm>
            <a:prstGeom prst="rect">
              <a:avLst/>
            </a:prstGeom>
          </p:spPr>
        </p:pic>
        <p:cxnSp>
          <p:nvCxnSpPr>
            <p:cNvPr id="34" name="Straight Connector 33">
              <a:extLst>
                <a:ext uri="{FF2B5EF4-FFF2-40B4-BE49-F238E27FC236}">
                  <a16:creationId xmlns:a16="http://schemas.microsoft.com/office/drawing/2014/main" id="{7C745BF6-D5C2-2F2E-877F-47854095051C}"/>
                </a:ext>
              </a:extLst>
            </p:cNvPr>
            <p:cNvCxnSpPr>
              <a:cxnSpLocks/>
            </p:cNvCxnSpPr>
            <p:nvPr/>
          </p:nvCxnSpPr>
          <p:spPr bwMode="gray">
            <a:xfrm>
              <a:off x="-371340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pic>
          <p:nvPicPr>
            <p:cNvPr id="35" name="Picture 34" descr="A blue and pink spiral&#10;&#10;AI-generated content may be incorrect.">
              <a:extLst>
                <a:ext uri="{FF2B5EF4-FFF2-40B4-BE49-F238E27FC236}">
                  <a16:creationId xmlns:a16="http://schemas.microsoft.com/office/drawing/2014/main" id="{F945CFD4-B171-BD20-11F4-0B1E3DB22647}"/>
                </a:ext>
              </a:extLst>
            </p:cNvPr>
            <p:cNvPicPr>
              <a:picLocks noChangeAspect="1"/>
            </p:cNvPicPr>
            <p:nvPr/>
          </p:nvPicPr>
          <p:blipFill>
            <a:blip r:embed="rId5"/>
            <a:srcRect l="18112" t="14337" r="39092" b="16558"/>
            <a:stretch/>
          </p:blipFill>
          <p:spPr>
            <a:xfrm>
              <a:off x="-1695674" y="765494"/>
              <a:ext cx="429373" cy="461024"/>
            </a:xfrm>
            <a:prstGeom prst="rect">
              <a:avLst/>
            </a:prstGeom>
          </p:spPr>
        </p:pic>
        <p:cxnSp>
          <p:nvCxnSpPr>
            <p:cNvPr id="36" name="Straight Connector 35">
              <a:extLst>
                <a:ext uri="{FF2B5EF4-FFF2-40B4-BE49-F238E27FC236}">
                  <a16:creationId xmlns:a16="http://schemas.microsoft.com/office/drawing/2014/main" id="{4D9BD8D9-7680-9907-B3B0-1464C5510ABB}"/>
                </a:ext>
              </a:extLst>
            </p:cNvPr>
            <p:cNvCxnSpPr>
              <a:cxnSpLocks/>
            </p:cNvCxnSpPr>
            <p:nvPr/>
          </p:nvCxnSpPr>
          <p:spPr bwMode="gray">
            <a:xfrm>
              <a:off x="-184225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4234907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C2B1-F0D2-C618-2719-7C355F3BCE14}"/>
              </a:ext>
            </a:extLst>
          </p:cNvPr>
          <p:cNvSpPr>
            <a:spLocks noGrp="1"/>
          </p:cNvSpPr>
          <p:nvPr>
            <p:ph type="title"/>
          </p:nvPr>
        </p:nvSpPr>
        <p:spPr/>
        <p:txBody>
          <a:bodyPr/>
          <a:lstStyle/>
          <a:p>
            <a:r>
              <a:rPr lang="en-US"/>
              <a:t>Agenda</a:t>
            </a:r>
          </a:p>
        </p:txBody>
      </p:sp>
      <p:sp>
        <p:nvSpPr>
          <p:cNvPr id="5" name="Rectangle 4">
            <a:extLst>
              <a:ext uri="{FF2B5EF4-FFF2-40B4-BE49-F238E27FC236}">
                <a16:creationId xmlns:a16="http://schemas.microsoft.com/office/drawing/2014/main" id="{3B752B57-A25A-CA33-A102-07A1844E1B0D}"/>
              </a:ext>
              <a:ext uri="{C183D7F6-B498-43B3-948B-1728B52AA6E4}">
                <adec:decorative xmlns:adec="http://schemas.microsoft.com/office/drawing/2017/decorative" val="1"/>
              </a:ext>
            </a:extLst>
          </p:cNvPr>
          <p:cNvSpPr/>
          <p:nvPr/>
        </p:nvSpPr>
        <p:spPr bwMode="gray">
          <a:xfrm flipV="1">
            <a:off x="774281" y="1528278"/>
            <a:ext cx="10671048" cy="320040"/>
          </a:xfrm>
          <a:prstGeom prst="rect">
            <a:avLst/>
          </a:prstGeom>
          <a:gradFill flip="none" rotWithShape="1">
            <a:gsLst>
              <a:gs pos="60000">
                <a:srgbClr val="A82465">
                  <a:lumMod val="99000"/>
                </a:srgbClr>
              </a:gs>
              <a:gs pos="0">
                <a:schemeClr val="accent4"/>
              </a:gs>
              <a:gs pos="100000">
                <a:srgbClr val="5236AB"/>
              </a:gs>
            </a:gsLst>
            <a:lin ang="0" scaled="1"/>
            <a:tileRect/>
          </a:gradFill>
          <a:ln w="9398" algn="ctr">
            <a:gradFill flip="none" rotWithShape="1">
              <a:gsLst>
                <a:gs pos="0">
                  <a:srgbClr val="E31937">
                    <a:lumMod val="97000"/>
                  </a:srgbClr>
                </a:gs>
                <a:gs pos="60000">
                  <a:srgbClr val="A82465"/>
                </a:gs>
                <a:gs pos="100000">
                  <a:srgbClr val="5236AB"/>
                </a:gs>
              </a:gsLst>
              <a:lin ang="0" scaled="1"/>
              <a:tileRect/>
            </a:gradFill>
            <a:miter lim="800000"/>
            <a:headEnd/>
            <a:tailEnd/>
          </a:ln>
          <a:effectLst/>
        </p:spPr>
        <p:txBody>
          <a:bodyPr lIns="63500" tIns="0" rIns="64800" bIns="0" rtlCol="0" anchor="ctr"/>
          <a:lstStyle/>
          <a:p>
            <a:pPr algn="ctr">
              <a:spcBef>
                <a:spcPct val="0"/>
              </a:spcBef>
              <a:buClrTx/>
              <a:buSzPct val="90000"/>
            </a:pPr>
            <a:endParaRPr lang="en-US" sz="1400">
              <a:solidFill>
                <a:schemeClr val="bg1"/>
              </a:solidFill>
              <a:cs typeface="Arial" pitchFamily="34" charset="0"/>
            </a:endParaRPr>
          </a:p>
        </p:txBody>
      </p:sp>
      <p:graphicFrame>
        <p:nvGraphicFramePr>
          <p:cNvPr id="6" name="Table 5">
            <a:extLst>
              <a:ext uri="{FF2B5EF4-FFF2-40B4-BE49-F238E27FC236}">
                <a16:creationId xmlns:a16="http://schemas.microsoft.com/office/drawing/2014/main" id="{09514DBD-8BEE-C315-AC06-BAE01ED75AA4}"/>
              </a:ext>
            </a:extLst>
          </p:cNvPr>
          <p:cNvGraphicFramePr>
            <a:graphicFrameLocks noGrp="1"/>
          </p:cNvGraphicFramePr>
          <p:nvPr>
            <p:extLst>
              <p:ext uri="{D42A27DB-BD31-4B8C-83A1-F6EECF244321}">
                <p14:modId xmlns:p14="http://schemas.microsoft.com/office/powerpoint/2010/main" val="133253209"/>
              </p:ext>
            </p:extLst>
          </p:nvPr>
        </p:nvGraphicFramePr>
        <p:xfrm>
          <a:off x="769709" y="1528278"/>
          <a:ext cx="10680192" cy="4340352"/>
        </p:xfrm>
        <a:graphic>
          <a:graphicData uri="http://schemas.openxmlformats.org/drawingml/2006/table">
            <a:tbl>
              <a:tblPr firstRow="1">
                <a:tableStyleId>{10A1B5D5-9B99-4C35-A422-299274C87663}</a:tableStyleId>
              </a:tblPr>
              <a:tblGrid>
                <a:gridCol w="1005840">
                  <a:extLst>
                    <a:ext uri="{9D8B030D-6E8A-4147-A177-3AD203B41FA5}">
                      <a16:colId xmlns:a16="http://schemas.microsoft.com/office/drawing/2014/main" val="1756907535"/>
                    </a:ext>
                  </a:extLst>
                </a:gridCol>
                <a:gridCol w="6080760">
                  <a:extLst>
                    <a:ext uri="{9D8B030D-6E8A-4147-A177-3AD203B41FA5}">
                      <a16:colId xmlns:a16="http://schemas.microsoft.com/office/drawing/2014/main" val="341171938"/>
                    </a:ext>
                  </a:extLst>
                </a:gridCol>
                <a:gridCol w="1126514">
                  <a:extLst>
                    <a:ext uri="{9D8B030D-6E8A-4147-A177-3AD203B41FA5}">
                      <a16:colId xmlns:a16="http://schemas.microsoft.com/office/drawing/2014/main" val="1412428651"/>
                    </a:ext>
                  </a:extLst>
                </a:gridCol>
                <a:gridCol w="2467078">
                  <a:extLst>
                    <a:ext uri="{9D8B030D-6E8A-4147-A177-3AD203B41FA5}">
                      <a16:colId xmlns:a16="http://schemas.microsoft.com/office/drawing/2014/main" val="927040003"/>
                    </a:ext>
                  </a:extLst>
                </a:gridCol>
              </a:tblGrid>
              <a:tr h="329184">
                <a:tc>
                  <a:txBody>
                    <a:bodyPr/>
                    <a:lstStyle/>
                    <a:p>
                      <a:pPr algn="l" fontAlgn="ctr"/>
                      <a:r>
                        <a:rPr lang="en-US" sz="1400" b="0" u="none" strike="noStrike">
                          <a:solidFill>
                            <a:schemeClr val="bg1"/>
                          </a:solidFill>
                          <a:effectLst/>
                          <a:latin typeface="+mj-lt"/>
                        </a:rPr>
                        <a:t>Time</a:t>
                      </a:r>
                      <a:endParaRPr lang="en-US" sz="1400" b="0" i="0" u="none" strike="noStrike">
                        <a:solidFill>
                          <a:schemeClr val="bg1"/>
                        </a:solidFill>
                        <a:effectLst/>
                        <a:latin typeface="+mj-lt"/>
                      </a:endParaRPr>
                    </a:p>
                  </a:txBody>
                  <a:tcPr marL="90000" marR="0" marT="0" marB="0" anchor="ctr">
                    <a:lnL w="12700" cmpd="sng">
                      <a:noFill/>
                    </a:lnL>
                    <a:lnR w="38100" cap="flat" cmpd="sng" algn="ctr">
                      <a:solidFill>
                        <a:schemeClr val="bg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b="0" u="none" strike="noStrike">
                          <a:solidFill>
                            <a:schemeClr val="bg1"/>
                          </a:solidFill>
                          <a:effectLst/>
                          <a:latin typeface="+mj-lt"/>
                        </a:rPr>
                        <a:t>Topic</a:t>
                      </a:r>
                      <a:endParaRPr lang="en-US" sz="1400" b="0" i="0" u="none" strike="noStrike">
                        <a:solidFill>
                          <a:schemeClr val="bg1"/>
                        </a:solidFill>
                        <a:effectLst/>
                        <a:latin typeface="+mj-lt"/>
                      </a:endParaRPr>
                    </a:p>
                  </a:txBody>
                  <a:tcPr marL="90000" marR="0" marT="0" marB="0"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b="0" u="none" strike="noStrike">
                          <a:solidFill>
                            <a:schemeClr val="bg1"/>
                          </a:solidFill>
                          <a:effectLst/>
                          <a:latin typeface="+mj-lt"/>
                        </a:rPr>
                        <a:t>Duration</a:t>
                      </a:r>
                      <a:endParaRPr lang="en-US" sz="1400" b="0" i="0" u="none" strike="noStrike">
                        <a:solidFill>
                          <a:schemeClr val="bg1"/>
                        </a:solidFill>
                        <a:effectLst/>
                        <a:latin typeface="+mj-lt"/>
                      </a:endParaRPr>
                    </a:p>
                  </a:txBody>
                  <a:tcPr marL="90000" marR="0" marT="0" marB="0"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b="0" u="none" strike="noStrike">
                          <a:solidFill>
                            <a:schemeClr val="bg1"/>
                          </a:solidFill>
                          <a:effectLst/>
                          <a:latin typeface="+mj-lt"/>
                        </a:rPr>
                        <a:t>Presenter</a:t>
                      </a:r>
                      <a:endParaRPr lang="en-US" sz="1400" b="0" i="0" u="none" strike="noStrike">
                        <a:solidFill>
                          <a:schemeClr val="bg1"/>
                        </a:solidFill>
                        <a:effectLst/>
                        <a:latin typeface="+mj-lt"/>
                      </a:endParaRPr>
                    </a:p>
                  </a:txBody>
                  <a:tcPr marL="90000" marR="0" marT="0" marB="0" anchor="ctr">
                    <a:lnL w="38100" cap="flat" cmpd="sng" algn="ctr">
                      <a:solidFill>
                        <a:schemeClr val="bg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0429868"/>
                  </a:ext>
                </a:extLst>
              </a:tr>
              <a:tr h="285906">
                <a:tc>
                  <a:txBody>
                    <a:bodyPr/>
                    <a:lstStyle/>
                    <a:p>
                      <a:pPr algn="l" fontAlgn="ctr"/>
                      <a:r>
                        <a:rPr lang="en-US" sz="1400" b="1" i="0" u="none" strike="noStrike">
                          <a:effectLst/>
                          <a:latin typeface="+mn-lt"/>
                        </a:rPr>
                        <a:t>0:00</a:t>
                      </a:r>
                      <a:endParaRPr lang="en-US" sz="1400" b="1" i="0" u="none" strike="noStrike">
                        <a:solidFill>
                          <a:srgbClr val="000000"/>
                        </a:solidFill>
                        <a:effectLst/>
                        <a:latin typeface="+mn-lt"/>
                      </a:endParaRPr>
                    </a:p>
                  </a:txBody>
                  <a:tcPr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12700" cap="flat" cmpd="sng" algn="ctr">
                      <a:no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u="none" strike="noStrike">
                          <a:effectLst/>
                          <a:latin typeface="+mn-lt"/>
                        </a:rPr>
                        <a:t>Welcome</a:t>
                      </a:r>
                      <a:endParaRPr lang="en-US" sz="1400" b="1" i="0" u="none" strike="noStrike">
                        <a:solidFill>
                          <a:srgbClr val="5236AB"/>
                        </a:solidFill>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12700" cap="flat" cmpd="sng" algn="ctr">
                      <a:no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effectLst/>
                          <a:latin typeface="+mn-lt"/>
                        </a:rPr>
                        <a:t>00:00</a:t>
                      </a:r>
                      <a:endParaRPr lang="en-US" sz="1400" b="1"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12700" cap="flat" cmpd="sng" algn="ctr">
                      <a:no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u="none" strike="noStrike">
                          <a:effectLst/>
                          <a:latin typeface="+mn-lt"/>
                        </a:rPr>
                        <a:t>Name</a:t>
                      </a:r>
                      <a:endParaRPr lang="en-US" sz="1400" b="1"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extLst>
                  <a:ext uri="{0D108BD9-81ED-4DB2-BD59-A6C34878D82A}">
                    <a16:rowId xmlns:a16="http://schemas.microsoft.com/office/drawing/2014/main" val="344065651"/>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b="0" u="none" strike="noStrike">
                          <a:effectLst/>
                          <a:latin typeface="+mn-lt"/>
                        </a:rPr>
                        <a:t>Text</a:t>
                      </a:r>
                      <a:endParaRPr lang="en-US" sz="1400" b="0" i="0" u="none" strike="noStrike">
                        <a:solidFill>
                          <a:srgbClr val="5236AB"/>
                        </a:solidFill>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2947130733"/>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b="0" u="none" strike="noStrike">
                          <a:effectLst/>
                          <a:latin typeface="+mn-lt"/>
                        </a:rPr>
                        <a:t>Text</a:t>
                      </a:r>
                      <a:endParaRPr lang="en-US" sz="1400" b="0" i="0" u="none" strike="noStrike">
                        <a:solidFill>
                          <a:srgbClr val="5236AB"/>
                        </a:solidFill>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CA" sz="1400" b="0" i="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3780038584"/>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b="0" u="none" strike="noStrike">
                          <a:effectLst/>
                          <a:latin typeface="+mn-lt"/>
                        </a:rPr>
                        <a:t>Text</a:t>
                      </a:r>
                      <a:endParaRPr lang="en-US" sz="1400" b="0" i="0" u="none" strike="noStrike">
                        <a:solidFill>
                          <a:srgbClr val="5236AB"/>
                        </a:solidFill>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CA" sz="1400" b="0" i="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3536720693"/>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L="90000" marT="36576" marB="36576">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t"/>
                      <a:r>
                        <a:rPr lang="en-US" sz="1400" b="0" i="0" u="none" strike="noStrike">
                          <a:effectLst/>
                          <a:latin typeface="+mn-lt"/>
                        </a:rPr>
                        <a:t>Text</a:t>
                      </a:r>
                    </a:p>
                  </a:txBody>
                  <a:tcPr marL="90000" marT="36576" marB="36576">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2921590629"/>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L="90000" marT="36576" marB="36576">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effectLst/>
                          <a:latin typeface="+mn-lt"/>
                        </a:rPr>
                        <a:t>Text</a:t>
                      </a:r>
                    </a:p>
                  </a:txBody>
                  <a:tcPr marL="90000" marT="36576" marB="36576">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1425820359"/>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L="90000" marT="36576" marB="36576">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t"/>
                      <a:r>
                        <a:rPr lang="en-US" sz="1400" u="none" strike="noStrike">
                          <a:effectLst/>
                          <a:latin typeface="+mn-lt"/>
                        </a:rPr>
                        <a:t>Text</a:t>
                      </a:r>
                      <a:endParaRPr lang="en-US" sz="1400" b="0" i="0" u="none" strike="noStrike">
                        <a:effectLst/>
                        <a:latin typeface="+mn-lt"/>
                      </a:endParaRPr>
                    </a:p>
                  </a:txBody>
                  <a:tcPr marL="90000" marT="36576" marB="36576">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2180464424"/>
                  </a:ext>
                </a:extLst>
              </a:tr>
              <a:tr h="285906">
                <a:tc>
                  <a:txBody>
                    <a:bodyPr/>
                    <a:lstStyle/>
                    <a:p>
                      <a:pPr algn="l" fontAlgn="ctr"/>
                      <a:r>
                        <a:rPr lang="en-US" sz="1400" b="1" i="0" u="none" strike="noStrike">
                          <a:effectLst/>
                          <a:latin typeface="+mn-lt"/>
                        </a:rPr>
                        <a:t>0:00</a:t>
                      </a:r>
                      <a:endParaRPr lang="en-US" sz="1400" b="1" i="0" u="none" strike="noStrike">
                        <a:solidFill>
                          <a:srgbClr val="000000"/>
                        </a:solidFill>
                        <a:effectLst/>
                        <a:latin typeface="+mn-lt"/>
                      </a:endParaRPr>
                    </a:p>
                  </a:txBody>
                  <a:tcPr marL="90000"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effectLst/>
                          <a:latin typeface="+mn-lt"/>
                        </a:rPr>
                        <a:t>Break</a:t>
                      </a: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effectLst/>
                          <a:latin typeface="+mn-lt"/>
                        </a:rPr>
                        <a:t>00:00</a:t>
                      </a:r>
                      <a:endParaRPr lang="en-US" sz="1400" b="1"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1" u="none" strike="noStrike">
                          <a:effectLst/>
                          <a:latin typeface="+mn-lt"/>
                        </a:rPr>
                        <a:t> </a:t>
                      </a: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extLst>
                  <a:ext uri="{0D108BD9-81ED-4DB2-BD59-A6C34878D82A}">
                    <a16:rowId xmlns:a16="http://schemas.microsoft.com/office/drawing/2014/main" val="1554396550"/>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L="90000"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Text</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1450786017"/>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L="90000"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b="0" u="none" strike="noStrike">
                          <a:effectLst/>
                          <a:latin typeface="+mn-lt"/>
                        </a:rPr>
                        <a:t>Text</a:t>
                      </a:r>
                      <a:endParaRPr lang="en-US" sz="1400" b="0" i="0" u="none" strike="noStrike">
                        <a:solidFill>
                          <a:srgbClr val="5236AB"/>
                        </a:solidFill>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b="0" i="0" u="none" strike="noStrike">
                          <a:effectLst/>
                          <a:latin typeface="+mn-lt"/>
                        </a:rPr>
                        <a:t>Name</a:t>
                      </a: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2294965852"/>
                  </a:ext>
                </a:extLst>
              </a:tr>
              <a:tr h="285906">
                <a:tc>
                  <a:txBody>
                    <a:bodyPr/>
                    <a:lstStyle/>
                    <a:p>
                      <a:pPr algn="l" fontAlgn="ctr"/>
                      <a:r>
                        <a:rPr lang="en-US" sz="1400" b="1" i="0" u="none" strike="noStrike">
                          <a:effectLst/>
                          <a:latin typeface="+mn-lt"/>
                        </a:rPr>
                        <a:t>0:00</a:t>
                      </a:r>
                      <a:endParaRPr lang="en-US" sz="1400" b="1" i="0" u="none" strike="noStrike">
                        <a:solidFill>
                          <a:srgbClr val="000000"/>
                        </a:solidFill>
                        <a:effectLst/>
                        <a:latin typeface="+mn-lt"/>
                      </a:endParaRPr>
                    </a:p>
                  </a:txBody>
                  <a:tcPr marL="90000"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solidFill>
                            <a:schemeClr val="tx1"/>
                          </a:solidFill>
                          <a:effectLst/>
                          <a:latin typeface="+mn-lt"/>
                        </a:rPr>
                        <a:t>Break</a:t>
                      </a: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effectLst/>
                          <a:latin typeface="+mn-lt"/>
                        </a:rPr>
                        <a:t>00:00</a:t>
                      </a:r>
                      <a:endParaRPr lang="en-US" sz="1400" b="1"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1" u="none" strike="noStrike">
                          <a:effectLst/>
                          <a:latin typeface="+mn-lt"/>
                        </a:rPr>
                        <a:t> </a:t>
                      </a: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extLst>
                  <a:ext uri="{0D108BD9-81ED-4DB2-BD59-A6C34878D82A}">
                    <a16:rowId xmlns:a16="http://schemas.microsoft.com/office/drawing/2014/main" val="1295418570"/>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L="90000"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b="0" u="none" strike="noStrike">
                          <a:effectLst/>
                          <a:latin typeface="+mn-lt"/>
                        </a:rPr>
                        <a:t>Text</a:t>
                      </a:r>
                      <a:endParaRPr lang="en-US" sz="1400" b="0" i="0" u="none" strike="noStrike">
                        <a:solidFill>
                          <a:srgbClr val="5236AB"/>
                        </a:solidFill>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1077526696"/>
                  </a:ext>
                </a:extLst>
              </a:tr>
              <a:tr h="285906">
                <a:tc>
                  <a:txBody>
                    <a:bodyPr/>
                    <a:lstStyle/>
                    <a:p>
                      <a:pPr algn="l" fontAlgn="ctr"/>
                      <a:r>
                        <a:rPr lang="en-US" sz="1400" i="0" u="none" strike="noStrike">
                          <a:effectLst/>
                          <a:latin typeface="+mn-lt"/>
                        </a:rPr>
                        <a:t>0:00</a:t>
                      </a:r>
                      <a:endParaRPr lang="en-US" sz="1400" b="0" i="0" u="none" strike="noStrike">
                        <a:solidFill>
                          <a:srgbClr val="000000"/>
                        </a:solidFill>
                        <a:effectLst/>
                        <a:latin typeface="+mn-lt"/>
                      </a:endParaRPr>
                    </a:p>
                  </a:txBody>
                  <a:tcPr marL="90000"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b="0" u="none" strike="noStrike">
                          <a:effectLst/>
                          <a:latin typeface="+mn-lt"/>
                        </a:rPr>
                        <a:t>Text</a:t>
                      </a:r>
                      <a:endParaRPr lang="en-US" sz="1400" b="0" i="0" u="none" strike="noStrike">
                        <a:solidFill>
                          <a:srgbClr val="5236AB"/>
                        </a:solidFill>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i="0" u="none" strike="noStrike">
                          <a:effectLst/>
                          <a:latin typeface="+mn-lt"/>
                        </a:rPr>
                        <a:t>00:00</a:t>
                      </a:r>
                      <a:endParaRPr lang="en-US" sz="1400" b="0"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tc>
                  <a:txBody>
                    <a:bodyPr/>
                    <a:lstStyle/>
                    <a:p>
                      <a:pPr algn="l" fontAlgn="ctr"/>
                      <a:r>
                        <a:rPr lang="en-US" sz="1400" u="none" strike="noStrike">
                          <a:effectLst/>
                          <a:latin typeface="+mn-lt"/>
                        </a:rPr>
                        <a:t>Name</a:t>
                      </a:r>
                      <a:endParaRPr lang="en-US" sz="1400" b="0" i="0" u="none" strike="noStrike">
                        <a:effectLst/>
                        <a:latin typeface="+mn-lt"/>
                      </a:endParaRP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tcPr>
                </a:tc>
                <a:extLst>
                  <a:ext uri="{0D108BD9-81ED-4DB2-BD59-A6C34878D82A}">
                    <a16:rowId xmlns:a16="http://schemas.microsoft.com/office/drawing/2014/main" val="1351542238"/>
                  </a:ext>
                </a:extLst>
              </a:tr>
              <a:tr h="285906">
                <a:tc>
                  <a:txBody>
                    <a:bodyPr/>
                    <a:lstStyle/>
                    <a:p>
                      <a:pPr algn="l" fontAlgn="ctr"/>
                      <a:r>
                        <a:rPr lang="en-US" sz="1400" b="1" i="0" u="none" strike="noStrike">
                          <a:effectLst/>
                          <a:latin typeface="+mn-lt"/>
                        </a:rPr>
                        <a:t>0:00</a:t>
                      </a:r>
                      <a:endParaRPr lang="en-US" sz="1400" b="1" i="0" u="none" strike="noStrike">
                        <a:solidFill>
                          <a:srgbClr val="000000"/>
                        </a:solidFill>
                        <a:effectLst/>
                        <a:latin typeface="+mn-lt"/>
                      </a:endParaRPr>
                    </a:p>
                  </a:txBody>
                  <a:tcPr marL="90000" marT="36576" marB="36576" anchor="ctr">
                    <a:lnL w="12700" cap="flat" cmpd="sng" algn="ctr">
                      <a:noFill/>
                      <a:prstDash val="solid"/>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solidFill>
                            <a:schemeClr val="tx1"/>
                          </a:solidFill>
                          <a:effectLst/>
                          <a:latin typeface="+mn-lt"/>
                        </a:rPr>
                        <a:t>Meeting end</a:t>
                      </a:r>
                    </a:p>
                  </a:txBody>
                  <a:tcPr marL="90000" marT="36576" marB="36576"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effectLst/>
                          <a:latin typeface="+mn-lt"/>
                        </a:rPr>
                        <a:t>00:00</a:t>
                      </a:r>
                      <a:endParaRPr lang="en-US" sz="1400" b="1" i="0" u="none" strike="noStrike">
                        <a:solidFill>
                          <a:srgbClr val="000000"/>
                        </a:solidFill>
                        <a:effectLst/>
                        <a:latin typeface="+mn-lt"/>
                      </a:endParaRPr>
                    </a:p>
                  </a:txBody>
                  <a:tcPr marL="90000" marR="0" marT="0" marB="0" anchor="ctr">
                    <a:lnL w="12700" cap="flat" cmpd="sng" algn="ctr">
                      <a:solidFill>
                        <a:srgbClr val="B3B3B3"/>
                      </a:solidFill>
                      <a:prstDash val="dot"/>
                      <a:round/>
                      <a:headEnd type="none" w="med" len="med"/>
                      <a:tailEnd type="none" w="med" len="med"/>
                    </a:lnL>
                    <a:lnR w="12700" cap="flat" cmpd="sng" algn="ctr">
                      <a:solidFill>
                        <a:srgbClr val="B3B3B3"/>
                      </a:solidFill>
                      <a:prstDash val="dot"/>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tc>
                  <a:txBody>
                    <a:bodyPr/>
                    <a:lstStyle/>
                    <a:p>
                      <a:pPr algn="l" fontAlgn="ctr"/>
                      <a:r>
                        <a:rPr lang="en-US" sz="1400" b="1" i="0" u="none" strike="noStrike">
                          <a:effectLst/>
                          <a:latin typeface="+mn-lt"/>
                        </a:rPr>
                        <a:t>Name</a:t>
                      </a:r>
                    </a:p>
                  </a:txBody>
                  <a:tcPr marL="90000" marT="36576" marB="36576" anchor="ctr">
                    <a:lnL w="12700" cap="flat" cmpd="sng" algn="ctr">
                      <a:solidFill>
                        <a:srgbClr val="B3B3B3"/>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85000"/>
                        </a:schemeClr>
                      </a:solidFill>
                      <a:prstDash val="solid"/>
                      <a:round/>
                      <a:headEnd type="none" w="med" len="med"/>
                      <a:tailEnd type="none" w="med" len="med"/>
                    </a:lnT>
                    <a:lnB w="6350" cap="flat" cmpd="sng" algn="ctr">
                      <a:solidFill>
                        <a:schemeClr val="bg2">
                          <a:lumMod val="85000"/>
                        </a:schemeClr>
                      </a:solidFill>
                      <a:prstDash val="solid"/>
                      <a:round/>
                      <a:headEnd type="none" w="med" len="med"/>
                      <a:tailEnd type="none" w="med" len="med"/>
                    </a:lnB>
                    <a:solidFill>
                      <a:srgbClr val="EEEEEE"/>
                    </a:solidFill>
                  </a:tcPr>
                </a:tc>
                <a:extLst>
                  <a:ext uri="{0D108BD9-81ED-4DB2-BD59-A6C34878D82A}">
                    <a16:rowId xmlns:a16="http://schemas.microsoft.com/office/drawing/2014/main" val="2515388109"/>
                  </a:ext>
                </a:extLst>
              </a:tr>
            </a:tbl>
          </a:graphicData>
        </a:graphic>
      </p:graphicFrame>
      <p:grpSp>
        <p:nvGrpSpPr>
          <p:cNvPr id="11" name="Group 10">
            <a:extLst>
              <a:ext uri="{FF2B5EF4-FFF2-40B4-BE49-F238E27FC236}">
                <a16:creationId xmlns:a16="http://schemas.microsoft.com/office/drawing/2014/main" id="{81B45498-982C-D30D-E658-321EFC3E4DCF}"/>
              </a:ext>
            </a:extLst>
          </p:cNvPr>
          <p:cNvGrpSpPr/>
          <p:nvPr/>
        </p:nvGrpSpPr>
        <p:grpSpPr>
          <a:xfrm>
            <a:off x="8109631" y="682514"/>
            <a:ext cx="3315607" cy="461024"/>
            <a:chOff x="-4581908" y="765494"/>
            <a:chExt cx="3315607" cy="461024"/>
          </a:xfrm>
        </p:grpSpPr>
        <p:pic>
          <p:nvPicPr>
            <p:cNvPr id="12" name="Picture 11" descr="A red letters on a black background&#10;&#10;Description automatically generated">
              <a:extLst>
                <a:ext uri="{FF2B5EF4-FFF2-40B4-BE49-F238E27FC236}">
                  <a16:creationId xmlns:a16="http://schemas.microsoft.com/office/drawing/2014/main" id="{A2B8FFF1-892B-8597-6948-4759C21F8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1908" y="828037"/>
              <a:ext cx="721922" cy="335938"/>
            </a:xfrm>
            <a:prstGeom prst="rect">
              <a:avLst/>
            </a:prstGeom>
          </p:spPr>
        </p:pic>
        <p:pic>
          <p:nvPicPr>
            <p:cNvPr id="13" name="Picture 12" descr="A black and grey logo&#10;&#10;Description automatically generated">
              <a:extLst>
                <a:ext uri="{FF2B5EF4-FFF2-40B4-BE49-F238E27FC236}">
                  <a16:creationId xmlns:a16="http://schemas.microsoft.com/office/drawing/2014/main" id="{6871F662-3BF9-1A17-ABAB-3D4E586084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6824" y="828037"/>
              <a:ext cx="1577988" cy="335938"/>
            </a:xfrm>
            <a:prstGeom prst="rect">
              <a:avLst/>
            </a:prstGeom>
          </p:spPr>
        </p:pic>
        <p:cxnSp>
          <p:nvCxnSpPr>
            <p:cNvPr id="14" name="Straight Connector 13">
              <a:extLst>
                <a:ext uri="{FF2B5EF4-FFF2-40B4-BE49-F238E27FC236}">
                  <a16:creationId xmlns:a16="http://schemas.microsoft.com/office/drawing/2014/main" id="{BE86EAED-3270-5253-0B93-25549D4191E0}"/>
                </a:ext>
              </a:extLst>
            </p:cNvPr>
            <p:cNvCxnSpPr>
              <a:cxnSpLocks/>
            </p:cNvCxnSpPr>
            <p:nvPr/>
          </p:nvCxnSpPr>
          <p:spPr bwMode="gray">
            <a:xfrm>
              <a:off x="-371340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pic>
          <p:nvPicPr>
            <p:cNvPr id="15" name="Picture 14" descr="A blue and pink spiral&#10;&#10;AI-generated content may be incorrect.">
              <a:extLst>
                <a:ext uri="{FF2B5EF4-FFF2-40B4-BE49-F238E27FC236}">
                  <a16:creationId xmlns:a16="http://schemas.microsoft.com/office/drawing/2014/main" id="{9CB126AF-429B-A036-A221-39673A26FDC6}"/>
                </a:ext>
              </a:extLst>
            </p:cNvPr>
            <p:cNvPicPr>
              <a:picLocks noChangeAspect="1"/>
            </p:cNvPicPr>
            <p:nvPr/>
          </p:nvPicPr>
          <p:blipFill>
            <a:blip r:embed="rId4"/>
            <a:srcRect l="18112" t="14337" r="39092" b="16558"/>
            <a:stretch/>
          </p:blipFill>
          <p:spPr>
            <a:xfrm>
              <a:off x="-1695674" y="765494"/>
              <a:ext cx="429373" cy="461024"/>
            </a:xfrm>
            <a:prstGeom prst="rect">
              <a:avLst/>
            </a:prstGeom>
          </p:spPr>
        </p:pic>
        <p:cxnSp>
          <p:nvCxnSpPr>
            <p:cNvPr id="16" name="Straight Connector 15">
              <a:extLst>
                <a:ext uri="{FF2B5EF4-FFF2-40B4-BE49-F238E27FC236}">
                  <a16:creationId xmlns:a16="http://schemas.microsoft.com/office/drawing/2014/main" id="{C7606361-A1AF-6E13-4E53-4855A87BBCE0}"/>
                </a:ext>
              </a:extLst>
            </p:cNvPr>
            <p:cNvCxnSpPr>
              <a:cxnSpLocks/>
            </p:cNvCxnSpPr>
            <p:nvPr/>
          </p:nvCxnSpPr>
          <p:spPr bwMode="gray">
            <a:xfrm>
              <a:off x="-1842255" y="811240"/>
              <a:ext cx="0" cy="369532"/>
            </a:xfrm>
            <a:prstGeom prst="line">
              <a:avLst/>
            </a:prstGeom>
            <a:ln>
              <a:headEnd/>
              <a:tailEnd/>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40063142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8">
            <a:extLst>
              <a:ext uri="{FF2B5EF4-FFF2-40B4-BE49-F238E27FC236}">
                <a16:creationId xmlns:a16="http://schemas.microsoft.com/office/drawing/2014/main" id="{A3D2F7C2-3B22-357A-CE2C-934C848CD74C}"/>
              </a:ext>
            </a:extLst>
          </p:cNvPr>
          <p:cNvSpPr>
            <a:spLocks noGrp="1"/>
          </p:cNvSpPr>
          <p:nvPr>
            <p:ph type="title"/>
          </p:nvPr>
        </p:nvSpPr>
        <p:spPr/>
        <p:txBody>
          <a:bodyPr anchor="b"/>
          <a:lstStyle/>
          <a:p>
            <a:r>
              <a:rPr lang="en-US" sz="4800" noProof="0"/>
              <a:t>Coffee break</a:t>
            </a:r>
          </a:p>
        </p:txBody>
      </p:sp>
      <p:sp>
        <p:nvSpPr>
          <p:cNvPr id="8" name="Content Placeholder 7">
            <a:extLst>
              <a:ext uri="{FF2B5EF4-FFF2-40B4-BE49-F238E27FC236}">
                <a16:creationId xmlns:a16="http://schemas.microsoft.com/office/drawing/2014/main" id="{A37FA3F0-D185-DB16-D3F6-58764E93B006}"/>
              </a:ext>
            </a:extLst>
          </p:cNvPr>
          <p:cNvSpPr>
            <a:spLocks noGrp="1"/>
          </p:cNvSpPr>
          <p:nvPr>
            <p:ph sz="quarter" idx="17"/>
          </p:nvPr>
        </p:nvSpPr>
        <p:spPr/>
        <p:txBody>
          <a:bodyPr/>
          <a:lstStyle/>
          <a:p>
            <a:r>
              <a:rPr lang="en-US" sz="2800">
                <a:gradFill>
                  <a:gsLst>
                    <a:gs pos="60000">
                      <a:srgbClr val="A82465"/>
                    </a:gs>
                    <a:gs pos="0">
                      <a:srgbClr val="E31937"/>
                    </a:gs>
                    <a:gs pos="100000">
                      <a:srgbClr val="5236AB"/>
                    </a:gs>
                  </a:gsLst>
                  <a:lin ang="0" scaled="0"/>
                </a:gradFill>
              </a:rPr>
              <a:t>00.00 – 00.00</a:t>
            </a:r>
          </a:p>
          <a:p>
            <a:endParaRPr lang="en-US" sz="2800"/>
          </a:p>
        </p:txBody>
      </p:sp>
      <p:pic>
        <p:nvPicPr>
          <p:cNvPr id="3" name="Picture Placeholder 13">
            <a:extLst>
              <a:ext uri="{FF2B5EF4-FFF2-40B4-BE49-F238E27FC236}">
                <a16:creationId xmlns:a16="http://schemas.microsoft.com/office/drawing/2014/main" id="{208F1B28-5061-90FB-3E65-079061809461}"/>
              </a:ext>
              <a:ext uri="{C183D7F6-B498-43B3-948B-1728B52AA6E4}">
                <adec:decorative xmlns:adec="http://schemas.microsoft.com/office/drawing/2017/decorative" val="1"/>
              </a:ext>
            </a:extLst>
          </p:cNvPr>
          <p:cNvPicPr>
            <a:picLocks noGrp="1" noChangeAspect="1"/>
          </p:cNvPicPr>
          <p:nvPr>
            <p:ph type="pic" sz="quarter" idx="18"/>
          </p:nvPr>
        </p:nvPicPr>
        <p:blipFill>
          <a:blip r:embed="rId2" cstate="email">
            <a:extLst>
              <a:ext uri="{28A0092B-C50C-407E-A947-70E740481C1C}">
                <a14:useLocalDpi xmlns:a14="http://schemas.microsoft.com/office/drawing/2010/main"/>
              </a:ext>
            </a:extLst>
          </a:blip>
          <a:srcRect/>
          <a:stretch>
            <a:fillRect/>
          </a:stretch>
        </p:blipFill>
        <p:spPr>
          <a:prstGeom prst="rect">
            <a:avLst/>
          </a:prstGeom>
        </p:spPr>
      </p:pic>
    </p:spTree>
    <p:extLst>
      <p:ext uri="{BB962C8B-B14F-4D97-AF65-F5344CB8AC3E}">
        <p14:creationId xmlns:p14="http://schemas.microsoft.com/office/powerpoint/2010/main" val="17444866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BF5B-4943-1DF4-59F4-0F10610A78A7}"/>
              </a:ext>
            </a:extLst>
          </p:cNvPr>
          <p:cNvSpPr>
            <a:spLocks noGrp="1"/>
          </p:cNvSpPr>
          <p:nvPr>
            <p:ph type="title"/>
          </p:nvPr>
        </p:nvSpPr>
        <p:spPr/>
        <p:txBody>
          <a:bodyPr anchor="b"/>
          <a:lstStyle/>
          <a:p>
            <a:r>
              <a:rPr lang="en-US" sz="4800"/>
              <a:t>Lunch break</a:t>
            </a:r>
            <a:endParaRPr lang="en-US"/>
          </a:p>
        </p:txBody>
      </p:sp>
      <p:sp>
        <p:nvSpPr>
          <p:cNvPr id="4" name="Content Placeholder 3">
            <a:extLst>
              <a:ext uri="{FF2B5EF4-FFF2-40B4-BE49-F238E27FC236}">
                <a16:creationId xmlns:a16="http://schemas.microsoft.com/office/drawing/2014/main" id="{FA2024F9-9A1C-6990-C877-45E7432BFEC3}"/>
              </a:ext>
            </a:extLst>
          </p:cNvPr>
          <p:cNvSpPr>
            <a:spLocks noGrp="1"/>
          </p:cNvSpPr>
          <p:nvPr>
            <p:ph sz="quarter" idx="17"/>
          </p:nvPr>
        </p:nvSpPr>
        <p:spPr/>
        <p:txBody>
          <a:bodyPr/>
          <a:lstStyle/>
          <a:p>
            <a:r>
              <a:rPr lang="en-US" sz="2800">
                <a:gradFill>
                  <a:gsLst>
                    <a:gs pos="60000">
                      <a:srgbClr val="A82465"/>
                    </a:gs>
                    <a:gs pos="0">
                      <a:srgbClr val="E31937"/>
                    </a:gs>
                    <a:gs pos="100000">
                      <a:srgbClr val="5236AB"/>
                    </a:gs>
                  </a:gsLst>
                  <a:lin ang="0" scaled="0"/>
                </a:gradFill>
              </a:rPr>
              <a:t>00.00 – 00.00</a:t>
            </a:r>
          </a:p>
        </p:txBody>
      </p:sp>
      <p:pic>
        <p:nvPicPr>
          <p:cNvPr id="5" name="Picture Placeholder 5">
            <a:extLst>
              <a:ext uri="{FF2B5EF4-FFF2-40B4-BE49-F238E27FC236}">
                <a16:creationId xmlns:a16="http://schemas.microsoft.com/office/drawing/2014/main" id="{2D63C3BF-5A44-9E4D-469E-0F6F3B26F2D9}"/>
              </a:ext>
              <a:ext uri="{C183D7F6-B498-43B3-948B-1728B52AA6E4}">
                <adec:decorative xmlns:adec="http://schemas.microsoft.com/office/drawing/2017/decorative" val="1"/>
              </a:ext>
            </a:extLst>
          </p:cNvPr>
          <p:cNvPicPr>
            <a:picLocks noGrp="1" noChangeAspect="1"/>
          </p:cNvPicPr>
          <p:nvPr>
            <p:ph type="pic" sz="quarter" idx="18"/>
          </p:nvPr>
        </p:nvPicPr>
        <p:blipFill>
          <a:blip r:embed="rId2" cstate="email">
            <a:extLst>
              <a:ext uri="{28A0092B-C50C-407E-A947-70E740481C1C}">
                <a14:useLocalDpi xmlns:a14="http://schemas.microsoft.com/office/drawing/2010/main"/>
              </a:ext>
            </a:extLst>
          </a:blip>
          <a:srcRect/>
          <a:stretch>
            <a:fillRect/>
          </a:stretch>
        </p:blipFill>
        <p:spPr>
          <a:prstGeom prst="rect">
            <a:avLst/>
          </a:prstGeom>
        </p:spPr>
      </p:pic>
    </p:spTree>
    <p:extLst>
      <p:ext uri="{BB962C8B-B14F-4D97-AF65-F5344CB8AC3E}">
        <p14:creationId xmlns:p14="http://schemas.microsoft.com/office/powerpoint/2010/main" val="12848834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3.9600.0"/>
  <p:tag name="AS_RELEASE_DATE" val="2021.02.14"/>
  <p:tag name="AS_TITLE" val="Aspose.Slides for .NET 4.0"/>
  <p:tag name="AS_VERSION" val="21.2"/>
</p:tagLst>
</file>

<file path=ppt/theme/theme1.xml><?xml version="1.0" encoding="utf-8"?>
<a:theme xmlns:a="http://schemas.openxmlformats.org/drawingml/2006/main" name="CGI Slide Master">
  <a:themeElements>
    <a:clrScheme name="CGI">
      <a:dk1>
        <a:sysClr val="windowText" lastClr="000000"/>
      </a:dk1>
      <a:lt1>
        <a:sysClr val="window" lastClr="FFFFFF"/>
      </a:lt1>
      <a:dk2>
        <a:srgbClr val="200A58"/>
      </a:dk2>
      <a:lt2>
        <a:srgbClr val="EEEEEE"/>
      </a:lt2>
      <a:accent1>
        <a:srgbClr val="5236AB"/>
      </a:accent1>
      <a:accent2>
        <a:srgbClr val="9E83F5"/>
      </a:accent2>
      <a:accent3>
        <a:srgbClr val="CBC3E6"/>
      </a:accent3>
      <a:accent4>
        <a:srgbClr val="E31937"/>
      </a:accent4>
      <a:accent5>
        <a:srgbClr val="991F3D"/>
      </a:accent5>
      <a:accent6>
        <a:srgbClr val="650A21"/>
      </a:accent6>
      <a:hlink>
        <a:srgbClr val="5236AB"/>
      </a:hlink>
      <a:folHlink>
        <a:srgbClr val="5236AB"/>
      </a:folHlink>
    </a:clrScheme>
    <a:fontScheme name="CGI Font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a:bodyPr vert="horz" lIns="0" tIns="0" rIns="0" bIns="0" rtlCol="0" anchor="t" anchorCtr="0">
        <a:normAutofit/>
      </a:bodyPr>
      <a:lstStyle>
        <a:defPPr algn="l">
          <a:defRPr dirty="0" smtClean="0"/>
        </a:defPPr>
      </a:lstStyle>
    </a:txDef>
  </a:objectDefaults>
  <a:extraClrSchemeLst/>
  <a:custClrLst>
    <a:custClr name="CGI Purple (R82 G54 B171)">
      <a:srgbClr val="5236AB"/>
    </a:custClr>
    <a:custClr name="Blank">
      <a:srgbClr val="FFFFFF"/>
    </a:custClr>
    <a:custClr name="Charts and diagrams - Purple 1 (R32 G10 B88)">
      <a:srgbClr val="200A58"/>
    </a:custClr>
    <a:custClr name="Charts and diagrams - Purple 2 (R82 G54 B171)">
      <a:srgbClr val="5236AB"/>
    </a:custClr>
    <a:custClr name="Charts and diagrams - Purple 3 (R110 G63 B237)">
      <a:srgbClr val="6E3FED"/>
    </a:custClr>
    <a:custClr name="Charts and diagrams - Purple 4 (R158 G131 B245)">
      <a:srgbClr val="9E83F5"/>
    </a:custClr>
    <a:custClr name="Charts and diagrams - Purple 5 (R191 G181 B249)">
      <a:srgbClr val="BFB5F9"/>
    </a:custClr>
    <a:custClr name="Charts and diagrams - Purple 6 (R203 G195 B230)">
      <a:srgbClr val="CBC3E6"/>
    </a:custClr>
    <a:custClr name="Charts and diagrams - Purple 7 (R230 G227 B243)">
      <a:srgbClr val="E6E3F3"/>
    </a:custClr>
    <a:custClr name="Blank">
      <a:srgbClr val="FFFFFF"/>
    </a:custClr>
    <a:custClr name="CGI Red (R227 G25 B55)">
      <a:srgbClr val="E31937"/>
    </a:custClr>
    <a:custClr name="Blank">
      <a:srgbClr val="FFFFFF"/>
    </a:custClr>
    <a:custClr name="Charts and diagrams - Red 1 (R101 G10 B33)">
      <a:srgbClr val="650A21"/>
    </a:custClr>
    <a:custClr name="Charts and diagrams - Red 2 (R153 G31 61)">
      <a:srgbClr val="991F3D"/>
    </a:custClr>
    <a:custClr name="Charts and diagrams - Red 3 (R227 G25 B55)">
      <a:srgbClr val="E31937"/>
    </a:custClr>
    <a:custClr name="Charts and diagrams - Red 4 (R255 G106 B0)">
      <a:srgbClr val="FF6A00"/>
    </a:custClr>
    <a:custClr name="Charts and diagrams - Red 5 (R255 G115 B98)">
      <a:srgbClr val="FF7362"/>
    </a:custClr>
    <a:custClr name="Charts and diagrams - Red 6 (R255 G151 B138)">
      <a:srgbClr val="FF978A"/>
    </a:custClr>
    <a:custClr name="Charts and diagrams - Red 7 (R255 G205 B210)">
      <a:srgbClr val="FFCDD2"/>
    </a:custClr>
    <a:custClr name="Blank">
      <a:srgbClr val="FFFFFF"/>
    </a:custClr>
    <a:custClr name="CGI Black (R0 G0 B0)">
      <a:srgbClr val="000000"/>
    </a:custClr>
    <a:custClr name="Blank">
      <a:srgbClr val="FFFFFF"/>
    </a:custClr>
    <a:custClr name="Charts and diagrams - Black 1 (R0 G0 B0)">
      <a:srgbClr val="000000"/>
    </a:custClr>
    <a:custClr name="Charts and diagrams - Black 2 (R51 G51 B51)">
      <a:srgbClr val="333333"/>
    </a:custClr>
    <a:custClr name="Charts and diagrams - Black 3 (R85 G85 B85)">
      <a:srgbClr val="555555"/>
    </a:custClr>
    <a:custClr name="Charts and diagrams - Black 4 (R119 G119 B119)">
      <a:srgbClr val="777777"/>
    </a:custClr>
    <a:custClr name="Charts and diagrams - Black 5 (R153 G153 B153)">
      <a:srgbClr val="999999"/>
    </a:custClr>
    <a:custClr name="Charts and diagrams - Black 6 (R204 G204 B204)">
      <a:srgbClr val="CCCCCC"/>
    </a:custClr>
    <a:custClr name="Charts and diagrams - Black 7 (R238 G238 B238)">
      <a:srgbClr val="EEEEEE"/>
    </a:custClr>
    <a:custClr name="Blank">
      <a:srgbClr val="FFFFFF"/>
    </a:custClr>
    <a:custClr name="Blank">
      <a:srgbClr val="FFFFFF"/>
    </a:custClr>
    <a:custClr name="Blank">
      <a:srgbClr val="FFFFFF"/>
    </a:custClr>
    <a:custClr name="Blank">
      <a:srgbClr val="FFFFFF"/>
    </a:custClr>
    <a:custClr name="Charts and diagrams - Magenta 1 (R126 G27 B76)">
      <a:srgbClr val="7E1B4C"/>
    </a:custClr>
    <a:custClr name="Charts and diagrams - Magenta 2 (R168 G36 B101)">
      <a:srgbClr val="A82465"/>
    </a:custClr>
    <a:custClr name="Charts and diagrams - Magenta 3 (R203 G124 B163)">
      <a:srgbClr val="CB7CA3"/>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Green - For data reporting only. See color guidelines on Brand Source before using.">
      <a:srgbClr val="128354"/>
    </a:custClr>
    <a:custClr name="Yellow - For data reporting only. See color guidelines on Brand Source before using.">
      <a:srgbClr val="F1A425"/>
    </a:custClr>
    <a:custClr name="Red - For data reporting only. This is not CGI Red. See color guidelines on Brand Source before using.">
      <a:srgbClr val="B00020"/>
    </a:custClr>
  </a:custClrLst>
  <a:extLst>
    <a:ext uri="{05A4C25C-085E-4340-85A3-A5531E510DB2}">
      <thm15:themeFamily xmlns:thm15="http://schemas.microsoft.com/office/thememl/2012/main" name="Presentation5" id="{BBE1C468-B99E-594C-9002-3DB9F4AB90A6}" vid="{9504EF8B-623F-9D4B-B095-49D3C00CCD34}"/>
    </a:ext>
  </a:extLst>
</a:theme>
</file>

<file path=ppt/theme/theme2.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cf76f155ced4ddcb4097134ff3c332f xmlns="8b7b9f5f-1e78-43ca-b9fa-4bc4e726914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A9B06A1291EAB478CEE040D9CD88093" ma:contentTypeVersion="14" ma:contentTypeDescription="Crée un document." ma:contentTypeScope="" ma:versionID="08fd30cd813519bf3b2485020f27dde8">
  <xsd:schema xmlns:xsd="http://www.w3.org/2001/XMLSchema" xmlns:xs="http://www.w3.org/2001/XMLSchema" xmlns:p="http://schemas.microsoft.com/office/2006/metadata/properties" xmlns:ns2="8b7b9f5f-1e78-43ca-b9fa-4bc4e7269145" xmlns:ns3="d541d1f1-f719-45a6-b9ee-ab70819fd129" targetNamespace="http://schemas.microsoft.com/office/2006/metadata/properties" ma:root="true" ma:fieldsID="eb1442eaa23239aa2b94dfa8faa5018e" ns2:_="" ns3:_="">
    <xsd:import namespace="8b7b9f5f-1e78-43ca-b9fa-4bc4e7269145"/>
    <xsd:import namespace="d541d1f1-f719-45a6-b9ee-ab70819fd12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SearchPropertie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7b9f5f-1e78-43ca-b9fa-4bc4e72691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9b8b33ce-f9d1-42dd-af72-61acb746de3d" ma:termSetId="09814cd3-568e-fe90-9814-8d621ff8fb84" ma:anchorId="fba54fb3-c3e1-fe81-a776-ca4b69148c4d" ma:open="true" ma:isKeyword="false">
      <xsd:complexType>
        <xsd:sequence>
          <xsd:element ref="pc:Terms" minOccurs="0" maxOccurs="1"/>
        </xsd:sequence>
      </xsd:complex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41d1f1-f719-45a6-b9ee-ab70819fd129"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4C4F6A-F6A5-45C8-BAAA-52FB70E387C7}">
  <ds:schemaRefs>
    <ds:schemaRef ds:uri="http://purl.org/dc/terms/"/>
    <ds:schemaRef ds:uri="http://schemas.openxmlformats.org/package/2006/metadata/core-properties"/>
    <ds:schemaRef ds:uri="8b7b9f5f-1e78-43ca-b9fa-4bc4e7269145"/>
    <ds:schemaRef ds:uri="d541d1f1-f719-45a6-b9ee-ab70819fd129"/>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79EE5045-80B3-4B3C-8B1D-7FC54EEBBD7E}">
  <ds:schemaRefs>
    <ds:schemaRef ds:uri="8b7b9f5f-1e78-43ca-b9fa-4bc4e7269145"/>
    <ds:schemaRef ds:uri="d541d1f1-f719-45a6-b9ee-ab70819fd1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A5D674-9920-4D2F-B065-BC24FD29F86D}">
  <ds:schemaRefs>
    <ds:schemaRef ds:uri="http://schemas.microsoft.com/sharepoint/v3/contenttype/forms"/>
  </ds:schemaRefs>
</ds:datastoreItem>
</file>

<file path=docMetadata/LabelInfo.xml><?xml version="1.0" encoding="utf-8"?>
<clbl:labelList xmlns:clbl="http://schemas.microsoft.com/office/2020/mipLabelMetadata">
  <clbl:label id="{4af293e6-3850-4258-b2c7-0aa0e3bfa7d9}" enabled="1" method="Privileged" siteId="{b9fec68c-c92d-461e-9a97-3d03a0f18b82}" removed="0"/>
</clbl:labelList>
</file>

<file path=docProps/app.xml><?xml version="1.0" encoding="utf-8"?>
<Properties xmlns="http://schemas.openxmlformats.org/officeDocument/2006/extended-properties" xmlns:vt="http://schemas.openxmlformats.org/officeDocument/2006/docPropsVTypes">
  <Template>EN-CGI-Timesaver-template</Template>
  <TotalTime>87</TotalTime>
  <Words>248</Words>
  <Application>Microsoft Office PowerPoint</Application>
  <PresentationFormat>Widescreen</PresentationFormat>
  <Paragraphs>130</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Verdana</vt:lpstr>
      <vt:lpstr>Wingdings</vt:lpstr>
      <vt:lpstr>CGI Slide Master</vt:lpstr>
      <vt:lpstr>Future Ready AI Summit 2025</vt:lpstr>
      <vt:lpstr>Future Ready AI Summit 2025</vt:lpstr>
      <vt:lpstr>Future Ready AI Summit 2025</vt:lpstr>
      <vt:lpstr>Agenda</vt:lpstr>
      <vt:lpstr>Agenda </vt:lpstr>
      <vt:lpstr>Agenda </vt:lpstr>
      <vt:lpstr>Agenda</vt:lpstr>
      <vt:lpstr>Coffee break</vt:lpstr>
      <vt:lpstr>Lunch break</vt:lpstr>
      <vt:lpstr>PowerPoint Presentation</vt:lpstr>
      <vt:lpstr>PowerPoint Presentation</vt:lpstr>
    </vt:vector>
  </TitlesOfParts>
  <Manager>cgi.brand.crp@cgi.com</Manager>
  <Company>CGI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Srinivasan, Supriya</dc:creator>
  <cp:keywords>CGI, PowerPoint, template, brand, CGI</cp:keywords>
  <dc:description/>
  <cp:lastModifiedBy>Srinivasan, Supriya</cp:lastModifiedBy>
  <cp:revision>2</cp:revision>
  <dcterms:created xsi:type="dcterms:W3CDTF">2025-04-28T11:26:01Z</dcterms:created>
  <dcterms:modified xsi:type="dcterms:W3CDTF">2025-04-28T12:53:43Z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siness Practice">
    <vt:lpwstr/>
  </property>
  <property fmtid="{D5CDD505-2E9C-101B-9397-08002B2CF9AE}" pid="3" name="Business theme">
    <vt:lpwstr/>
  </property>
  <property fmtid="{D5CDD505-2E9C-101B-9397-08002B2CF9AE}" pid="4" name="Content Format">
    <vt:lpwstr/>
  </property>
  <property fmtid="{D5CDD505-2E9C-101B-9397-08002B2CF9AE}" pid="5" name="ContentTypeId">
    <vt:lpwstr>0x0101003A9B06A1291EAB478CEE040D9CD88093</vt:lpwstr>
  </property>
  <property fmtid="{D5CDD505-2E9C-101B-9397-08002B2CF9AE}" pid="6" name="Functions">
    <vt:lpwstr/>
  </property>
  <property fmtid="{D5CDD505-2E9C-101B-9397-08002B2CF9AE}" pid="7" name="Geography">
    <vt:lpwstr/>
  </property>
  <property fmtid="{D5CDD505-2E9C-101B-9397-08002B2CF9AE}" pid="8" name="Intellectual Property">
    <vt:lpwstr/>
  </property>
  <property fmtid="{D5CDD505-2E9C-101B-9397-08002B2CF9AE}" pid="9" name="Organisation">
    <vt:lpwstr>260;#Group|43ac7042-3752-4f1b-8a93-43b36e65d3e5</vt:lpwstr>
  </property>
  <property fmtid="{D5CDD505-2E9C-101B-9397-08002B2CF9AE}" pid="10" name="Sector">
    <vt:lpwstr/>
  </property>
  <property fmtid="{D5CDD505-2E9C-101B-9397-08002B2CF9AE}" pid="11" name="Service line">
    <vt:lpwstr/>
  </property>
  <property fmtid="{D5CDD505-2E9C-101B-9397-08002B2CF9AE}" pid="12" name="WizKit Template inter.">
    <vt:i4>1</vt:i4>
  </property>
  <property fmtid="{D5CDD505-2E9C-101B-9397-08002B2CF9AE}" pid="13" name="WizKit Template Type">
    <vt:lpwstr>Widescreen</vt:lpwstr>
  </property>
  <property fmtid="{D5CDD505-2E9C-101B-9397-08002B2CF9AE}" pid="14" name="WizKit Template Version">
    <vt:i4>5</vt:i4>
  </property>
  <property fmtid="{D5CDD505-2E9C-101B-9397-08002B2CF9AE}" pid="15" name="ClassificationContentMarkingFooterLocations">
    <vt:lpwstr>Title and agenda slide layouts:8\Content slide layouts:8\CV/Resume and team slide layouts:6\Content highlight or quote slides:6\New section cover slides:7\Closing slide layouts:6</vt:lpwstr>
  </property>
  <property fmtid="{D5CDD505-2E9C-101B-9397-08002B2CF9AE}" pid="16" name="ClassificationContentMarkingFooterText">
    <vt:lpwstr>Internal</vt:lpwstr>
  </property>
  <property fmtid="{D5CDD505-2E9C-101B-9397-08002B2CF9AE}" pid="17" name="_ExtendedDescription">
    <vt:lpwstr>Access hundreds of pre-designed slides with editable tables, charts, graphics, and more. Simply edit, then copy and paste into your presentations, proposals, marketing materials, and more. This saves time and effort while ensuring a professional, consistent, and distinctive brand experience.</vt:lpwstr>
  </property>
  <property fmtid="{D5CDD505-2E9C-101B-9397-08002B2CF9AE}" pid="18" name="MediaServiceImageTags">
    <vt:lpwstr/>
  </property>
</Properties>
</file>