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0"/>
  </p:notesMasterIdLst>
  <p:handoutMasterIdLst>
    <p:handoutMasterId r:id="rId11"/>
  </p:handoutMasterIdLst>
  <p:sldIdLst>
    <p:sldId id="350" r:id="rId5"/>
    <p:sldId id="361" r:id="rId6"/>
    <p:sldId id="369" r:id="rId7"/>
    <p:sldId id="370" r:id="rId8"/>
    <p:sldId id="3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76" autoAdjust="0"/>
    <p:restoredTop sz="95226" autoAdjust="0"/>
  </p:normalViewPr>
  <p:slideViewPr>
    <p:cSldViewPr snapToGrid="0">
      <p:cViewPr varScale="1">
        <p:scale>
          <a:sx n="64" d="100"/>
          <a:sy n="64" d="100"/>
        </p:scale>
        <p:origin x="1278" y="7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5839833" y="578434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March 7,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March 7,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March 7,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March 7,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March 7,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March 7,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March 7,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March 7,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March 7,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March 7,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5303520" y="485524"/>
            <a:ext cx="6461759" cy="1151688"/>
          </a:xfrm>
        </p:spPr>
        <p:txBody>
          <a:bodyPr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b="1" dirty="0"/>
              <a:t>Basic Details of the Team and Problem Statement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4736893" y="1978702"/>
            <a:ext cx="6865494" cy="3852907"/>
          </a:xfrm>
        </p:spPr>
        <p:txBody>
          <a:bodyPr/>
          <a:lstStyle/>
          <a:p>
            <a:r>
              <a:rPr lang="en-US" dirty="0">
                <a:solidFill>
                  <a:srgbClr val="C00000"/>
                </a:solidFill>
                <a:latin typeface="+mj-lt"/>
              </a:rPr>
              <a:t>Ministry/ Organization Name: All India Council for Technical Education(AICTE).</a:t>
            </a:r>
          </a:p>
          <a:p>
            <a:r>
              <a:rPr lang="en-US" dirty="0">
                <a:solidFill>
                  <a:srgbClr val="C00000"/>
                </a:solidFill>
                <a:latin typeface="+mj-lt"/>
              </a:rPr>
              <a:t>   </a:t>
            </a:r>
            <a:br>
              <a:rPr lang="en-US" dirty="0">
                <a:solidFill>
                  <a:srgbClr val="C00000"/>
                </a:solidFill>
                <a:latin typeface="+mj-lt"/>
              </a:rPr>
            </a:br>
            <a:r>
              <a:rPr lang="en-US" dirty="0">
                <a:solidFill>
                  <a:srgbClr val="C00000"/>
                </a:solidFill>
                <a:latin typeface="+mj-lt"/>
              </a:rPr>
              <a:t>Problem Statement : Graphical Password Authentication</a:t>
            </a:r>
          </a:p>
          <a:p>
            <a:br>
              <a:rPr lang="en-US" dirty="0">
                <a:solidFill>
                  <a:srgbClr val="C00000"/>
                </a:solidFill>
                <a:latin typeface="+mj-lt"/>
              </a:rPr>
            </a:br>
            <a:r>
              <a:rPr lang="en-US" dirty="0">
                <a:solidFill>
                  <a:srgbClr val="C00000"/>
                </a:solidFill>
                <a:latin typeface="+mj-lt"/>
              </a:rPr>
              <a:t>Team Name: PIXEL PERFECT</a:t>
            </a:r>
          </a:p>
          <a:p>
            <a:br>
              <a:rPr lang="en-US" dirty="0">
                <a:solidFill>
                  <a:srgbClr val="C00000"/>
                </a:solidFill>
                <a:latin typeface="+mj-lt"/>
              </a:rPr>
            </a:br>
            <a:r>
              <a:rPr lang="en-US" dirty="0">
                <a:solidFill>
                  <a:srgbClr val="C00000"/>
                </a:solidFill>
                <a:latin typeface="+mj-lt"/>
              </a:rPr>
              <a:t>Team Leader Name : SUJITHA.P</a:t>
            </a:r>
          </a:p>
          <a:p>
            <a:br>
              <a:rPr lang="en-US" dirty="0">
                <a:solidFill>
                  <a:srgbClr val="C00000"/>
                </a:solidFill>
                <a:latin typeface="+mj-lt"/>
              </a:rPr>
            </a:br>
            <a:r>
              <a:rPr lang="en-US" dirty="0">
                <a:solidFill>
                  <a:srgbClr val="C00000"/>
                </a:solidFill>
                <a:latin typeface="+mj-lt"/>
              </a:rPr>
              <a:t>Institute Code : 4211</a:t>
            </a:r>
          </a:p>
          <a:p>
            <a:br>
              <a:rPr lang="en-US" dirty="0">
                <a:solidFill>
                  <a:srgbClr val="C00000"/>
                </a:solidFill>
                <a:latin typeface="+mj-lt"/>
              </a:rPr>
            </a:br>
            <a:r>
              <a:rPr lang="en-US" dirty="0">
                <a:solidFill>
                  <a:srgbClr val="C00000"/>
                </a:solidFill>
                <a:latin typeface="+mj-lt"/>
              </a:rPr>
              <a:t>Institute Name : IFET COLLEGE OF ENGINEERING </a:t>
            </a:r>
            <a:endParaRPr lang="en-US" dirty="0">
              <a:solidFill>
                <a:srgbClr val="C00000"/>
              </a:solidFill>
            </a:endParaRP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36320" y="252207"/>
            <a:ext cx="3431177" cy="1474334"/>
          </a:xfrm>
          <a:prstGeom prst="rect">
            <a:avLst/>
          </a:prstGeom>
        </p:spPr>
      </p:pic>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689548"/>
            <a:ext cx="5534431" cy="734518"/>
          </a:xfrm>
        </p:spPr>
        <p:txBody>
          <a:bodyPr>
            <a:normAutofit fontScale="90000"/>
          </a:bodyPr>
          <a:lstStyle/>
          <a:p>
            <a:r>
              <a:rPr lang="en-US" dirty="0"/>
              <a:t>Idea/Approach Details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274164" y="2503357"/>
            <a:ext cx="9953469" cy="3095156"/>
          </a:xfrm>
          <a:ln cmpd="sng">
            <a:solidFill>
              <a:schemeClr val="bg1"/>
            </a:solidFill>
            <a:prstDash val="solid"/>
          </a:ln>
        </p:spPr>
        <p:txBody>
          <a:bodyPr/>
          <a:lstStyle/>
          <a:p>
            <a:r>
              <a:rPr lang="en-US" sz="1800" b="1" dirty="0">
                <a:solidFill>
                  <a:srgbClr val="C00000"/>
                </a:solidFill>
                <a:latin typeface="Times New Roman" panose="02020603050405020304" pitchFamily="18" charset="0"/>
                <a:cs typeface="Times New Roman" panose="02020603050405020304" pitchFamily="18" charset="0"/>
              </a:rPr>
              <a:t>Problem statement:</a:t>
            </a:r>
            <a:r>
              <a:rPr lang="en-US" sz="18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GRAPHICAL PASSWORD AUTHENTICATION</a:t>
            </a:r>
          </a:p>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Almost everyone of us faced an issue like Shoulder Surfing when we type our credentials. It leads to serious issues like password theft and leads to hacked user accounts . So, prevent these type of Shoulder surfing attacks taking place we have to implement a new type of authenticating system.</a:t>
            </a:r>
          </a:p>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Like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using a </a:t>
            </a:r>
            <a:r>
              <a:rPr lang="en-IN" sz="1800" dirty="0">
                <a:latin typeface="Times New Roman" panose="02020603050405020304" pitchFamily="18" charset="0"/>
                <a:cs typeface="Times New Roman" panose="02020603050405020304" pitchFamily="18" charset="0"/>
              </a:rPr>
              <a:t>graphical password authentication system where instead of creating a password a user has to select graphical objects in a particular order to keep it as their password.</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This will allow the user to set passwords in the form of graphical presentation in a certain pattern and later use that pattern to login into the system.</a:t>
            </a:r>
            <a:br>
              <a:rPr lang="en-IN" sz="1800" dirty="0"/>
            </a:b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solidFill>
                <a:schemeClr val="tx2"/>
              </a:solidFill>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784E96D-50FA-4776-B2A7-57E87F62B8C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22" r="1022"/>
          <a:stretch>
            <a:fillRect/>
          </a:stretch>
        </p:blipFill>
        <p:spPr>
          <a:xfrm>
            <a:off x="6790544" y="1"/>
            <a:ext cx="5381549" cy="6880542"/>
          </a:xfrm>
        </p:spPr>
      </p:pic>
      <p:sp>
        <p:nvSpPr>
          <p:cNvPr id="3" name="Title 2">
            <a:extLst>
              <a:ext uri="{FF2B5EF4-FFF2-40B4-BE49-F238E27FC236}">
                <a16:creationId xmlns:a16="http://schemas.microsoft.com/office/drawing/2014/main" id="{690181D6-3B12-48FD-B21D-18E482EE5CA2}"/>
              </a:ext>
            </a:extLst>
          </p:cNvPr>
          <p:cNvSpPr>
            <a:spLocks noGrp="1"/>
          </p:cNvSpPr>
          <p:nvPr>
            <p:ph type="title"/>
          </p:nvPr>
        </p:nvSpPr>
        <p:spPr>
          <a:xfrm>
            <a:off x="964023" y="278129"/>
            <a:ext cx="4941477" cy="1211797"/>
          </a:xfrm>
        </p:spPr>
        <p:txBody>
          <a:bodyPr>
            <a:normAutofit/>
          </a:bodyPr>
          <a:lstStyle/>
          <a:p>
            <a:r>
              <a:rPr lang="en-US" dirty="0"/>
              <a:t>Idea/Approach Details</a:t>
            </a:r>
            <a:endParaRPr lang="en-IN" dirty="0"/>
          </a:p>
        </p:txBody>
      </p:sp>
      <p:sp>
        <p:nvSpPr>
          <p:cNvPr id="4" name="Text Placeholder 3">
            <a:extLst>
              <a:ext uri="{FF2B5EF4-FFF2-40B4-BE49-F238E27FC236}">
                <a16:creationId xmlns:a16="http://schemas.microsoft.com/office/drawing/2014/main" id="{16294AD4-E8CC-459C-9DF2-AC95897D7044}"/>
              </a:ext>
            </a:extLst>
          </p:cNvPr>
          <p:cNvSpPr>
            <a:spLocks noGrp="1"/>
          </p:cNvSpPr>
          <p:nvPr>
            <p:ph type="body" sz="quarter" idx="11"/>
          </p:nvPr>
        </p:nvSpPr>
        <p:spPr>
          <a:xfrm>
            <a:off x="314793" y="2053652"/>
            <a:ext cx="7000407" cy="4032355"/>
          </a:xfrm>
        </p:spPr>
        <p:txBody>
          <a:bodyPr/>
          <a:lstStyle/>
          <a:p>
            <a:r>
              <a:rPr lang="en-US" sz="1800" b="1" dirty="0">
                <a:solidFill>
                  <a:srgbClr val="C00000"/>
                </a:solidFill>
                <a:latin typeface="Times New Roman" panose="02020603050405020304" pitchFamily="18" charset="0"/>
                <a:cs typeface="Times New Roman" panose="02020603050405020304" pitchFamily="18" charset="0"/>
              </a:rPr>
              <a:t>Idea for the Problem:</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Method 1- The user is required to select some images in a specific pattern. Next time the user tries to log in, the images would have been shuffled, but the user will be required to follow the same pattern which was used initially. Every time the user will have to use the same sequence while the images are placed in different ways.</a:t>
            </a:r>
          </a:p>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user is asked to select one image from row and another image from the column in the registration process. Later, a number of images will be displayed along with registration page images .The intersection image of the preselected image should be considered as a password.</a:t>
            </a:r>
          </a:p>
          <a:p>
            <a:r>
              <a:rPr lang="en-US" sz="1800" b="1" dirty="0">
                <a:solidFill>
                  <a:srgbClr val="C00000"/>
                </a:solidFill>
                <a:latin typeface="Times New Roman" panose="02020603050405020304" pitchFamily="18" charset="0"/>
                <a:cs typeface="Times New Roman" panose="02020603050405020304" pitchFamily="18" charset="0"/>
              </a:rPr>
              <a:t>Platform /Technology used:</a:t>
            </a:r>
            <a:r>
              <a:rPr lang="en-IN" sz="1800" b="1"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Python , HTML</a:t>
            </a:r>
          </a:p>
          <a:p>
            <a:endParaRPr lang="en-IN"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endParaRPr lang="en-US" sz="1800" b="1" dirty="0">
              <a:solidFill>
                <a:schemeClr val="tx2"/>
              </a:solidFill>
              <a:latin typeface="Times New Roman" panose="02020603050405020304" pitchFamily="18" charset="0"/>
              <a:cs typeface="Times New Roman" panose="02020603050405020304" pitchFamily="18" charset="0"/>
            </a:endParaRPr>
          </a:p>
          <a:p>
            <a:endParaRPr lang="en-US" sz="1800" b="1" dirty="0">
              <a:solidFill>
                <a:schemeClr val="tx2"/>
              </a:solidFill>
              <a:latin typeface="Times New Roman" panose="02020603050405020304" pitchFamily="18" charset="0"/>
              <a:cs typeface="Times New Roman" panose="02020603050405020304" pitchFamily="18" charset="0"/>
            </a:endParaRPr>
          </a:p>
          <a:p>
            <a:endParaRPr lang="en-US" sz="1800" b="1" dirty="0">
              <a:solidFill>
                <a:schemeClr val="tx2"/>
              </a:solidFill>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B400AE9-D857-4B9B-B9C4-EE2880A8D1EB}"/>
              </a:ext>
            </a:extLst>
          </p:cNvPr>
          <p:cNvSpPr>
            <a:spLocks noGrp="1"/>
          </p:cNvSpPr>
          <p:nvPr>
            <p:ph type="dt" sz="half" idx="14"/>
          </p:nvPr>
        </p:nvSpPr>
        <p:spPr/>
        <p:txBody>
          <a:bodyPr/>
          <a:lstStyle/>
          <a:p>
            <a:r>
              <a:rPr lang="en-US" dirty="0">
                <a:latin typeface="+mn-lt"/>
              </a:rPr>
              <a:t>09.03.2022</a:t>
            </a:r>
          </a:p>
        </p:txBody>
      </p:sp>
      <p:sp>
        <p:nvSpPr>
          <p:cNvPr id="6" name="Footer Placeholder 5">
            <a:extLst>
              <a:ext uri="{FF2B5EF4-FFF2-40B4-BE49-F238E27FC236}">
                <a16:creationId xmlns:a16="http://schemas.microsoft.com/office/drawing/2014/main" id="{06DBA85F-A3D1-41A7-9D9E-BE233BE44320}"/>
              </a:ext>
            </a:extLst>
          </p:cNvPr>
          <p:cNvSpPr>
            <a:spLocks noGrp="1"/>
          </p:cNvSpPr>
          <p:nvPr>
            <p:ph type="ftr" sz="quarter" idx="15"/>
          </p:nvPr>
        </p:nvSpPr>
        <p:spPr/>
        <p:txBody>
          <a:bodyPr/>
          <a:lstStyle/>
          <a:p>
            <a:r>
              <a:rPr lang="en-US" b="0" dirty="0"/>
              <a:t>FLOWCHART</a:t>
            </a:r>
          </a:p>
        </p:txBody>
      </p:sp>
      <p:sp>
        <p:nvSpPr>
          <p:cNvPr id="7" name="Slide Number Placeholder 6">
            <a:extLst>
              <a:ext uri="{FF2B5EF4-FFF2-40B4-BE49-F238E27FC236}">
                <a16:creationId xmlns:a16="http://schemas.microsoft.com/office/drawing/2014/main" id="{08154DC2-CEC7-4B2B-806F-B1467F6E84D6}"/>
              </a:ext>
            </a:extLst>
          </p:cNvPr>
          <p:cNvSpPr>
            <a:spLocks noGrp="1"/>
          </p:cNvSpPr>
          <p:nvPr>
            <p:ph type="sldNum" sz="quarter" idx="16"/>
          </p:nvPr>
        </p:nvSpPr>
        <p:spPr/>
        <p:txBody>
          <a:bodyPr/>
          <a:lstStyle/>
          <a:p>
            <a:fld id="{294A09A9-5501-47C1-A89A-A340965A2BE2}" type="slidenum">
              <a:rPr lang="en-US" smtClean="0"/>
              <a:pPr/>
              <a:t>3</a:t>
            </a:fld>
            <a:endParaRPr lang="en-US" dirty="0">
              <a:latin typeface="+mn-lt"/>
            </a:endParaRPr>
          </a:p>
        </p:txBody>
      </p:sp>
    </p:spTree>
    <p:extLst>
      <p:ext uri="{BB962C8B-B14F-4D97-AF65-F5344CB8AC3E}">
        <p14:creationId xmlns:p14="http://schemas.microsoft.com/office/powerpoint/2010/main" val="390461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573C8365-94CC-452F-9D7E-9122B3C54D1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04" r="1304"/>
          <a:stretch>
            <a:fillRect/>
          </a:stretch>
        </p:blipFill>
        <p:spPr>
          <a:xfrm>
            <a:off x="6115906" y="-1"/>
            <a:ext cx="6076093" cy="6880543"/>
          </a:xfrm>
        </p:spPr>
      </p:pic>
      <p:sp>
        <p:nvSpPr>
          <p:cNvPr id="3" name="Title 2">
            <a:extLst>
              <a:ext uri="{FF2B5EF4-FFF2-40B4-BE49-F238E27FC236}">
                <a16:creationId xmlns:a16="http://schemas.microsoft.com/office/drawing/2014/main" id="{F696B891-BC6C-40ED-B3F9-734475D26EB1}"/>
              </a:ext>
            </a:extLst>
          </p:cNvPr>
          <p:cNvSpPr>
            <a:spLocks noGrp="1"/>
          </p:cNvSpPr>
          <p:nvPr>
            <p:ph type="title"/>
          </p:nvPr>
        </p:nvSpPr>
        <p:spPr>
          <a:xfrm>
            <a:off x="964023" y="278129"/>
            <a:ext cx="4941477" cy="1211797"/>
          </a:xfrm>
        </p:spPr>
        <p:txBody>
          <a:bodyPr>
            <a:normAutofit/>
          </a:bodyPr>
          <a:lstStyle/>
          <a:p>
            <a:r>
              <a:rPr lang="en-US" dirty="0"/>
              <a:t>Idea/Approach Details</a:t>
            </a:r>
            <a:endParaRPr lang="en-IN" dirty="0"/>
          </a:p>
        </p:txBody>
      </p:sp>
      <p:sp>
        <p:nvSpPr>
          <p:cNvPr id="4" name="Text Placeholder 3">
            <a:extLst>
              <a:ext uri="{FF2B5EF4-FFF2-40B4-BE49-F238E27FC236}">
                <a16:creationId xmlns:a16="http://schemas.microsoft.com/office/drawing/2014/main" id="{5034ECD4-4FCE-4C97-ADFD-F4ED92F85208}"/>
              </a:ext>
            </a:extLst>
          </p:cNvPr>
          <p:cNvSpPr>
            <a:spLocks noGrp="1"/>
          </p:cNvSpPr>
          <p:nvPr>
            <p:ph type="body" sz="quarter" idx="11"/>
          </p:nvPr>
        </p:nvSpPr>
        <p:spPr>
          <a:xfrm>
            <a:off x="389744" y="2128604"/>
            <a:ext cx="5261548" cy="3882452"/>
          </a:xfrm>
        </p:spPr>
        <p:txBody>
          <a:bodyPr/>
          <a:lstStyle/>
          <a:p>
            <a:r>
              <a:rPr lang="en-US" sz="1800" b="1" dirty="0">
                <a:solidFill>
                  <a:srgbClr val="C00000"/>
                </a:solidFill>
                <a:latin typeface="Times New Roman" panose="02020603050405020304" pitchFamily="18" charset="0"/>
                <a:cs typeface="Times New Roman" panose="02020603050405020304" pitchFamily="18" charset="0"/>
              </a:rPr>
              <a:t>Benefits:</a:t>
            </a:r>
          </a:p>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Graphical passwords are an alternative to alphanumeric passwords</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satisfies both conflicting requirements i.e. easy to remember and hard to guess</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By the problem of shoulder surfing problem, it becomes more secure and easier password scheme.</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This type of authentication is difficult to break since neither brute force nor dictionary attacks could breach it.</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We need this techniques that can be easily implemented and provide better results to this process.</a:t>
            </a:r>
          </a:p>
        </p:txBody>
      </p:sp>
      <p:sp>
        <p:nvSpPr>
          <p:cNvPr id="5" name="Date Placeholder 4">
            <a:extLst>
              <a:ext uri="{FF2B5EF4-FFF2-40B4-BE49-F238E27FC236}">
                <a16:creationId xmlns:a16="http://schemas.microsoft.com/office/drawing/2014/main" id="{DA854165-18C6-4CFD-8264-846295AD9F12}"/>
              </a:ext>
            </a:extLst>
          </p:cNvPr>
          <p:cNvSpPr>
            <a:spLocks noGrp="1"/>
          </p:cNvSpPr>
          <p:nvPr>
            <p:ph type="dt" sz="half" idx="14"/>
          </p:nvPr>
        </p:nvSpPr>
        <p:spPr/>
        <p:txBody>
          <a:bodyPr/>
          <a:lstStyle/>
          <a:p>
            <a:r>
              <a:rPr lang="en-US" dirty="0">
                <a:latin typeface="+mn-lt"/>
              </a:rPr>
              <a:t>09.03.2022</a:t>
            </a:r>
          </a:p>
        </p:txBody>
      </p:sp>
      <p:sp>
        <p:nvSpPr>
          <p:cNvPr id="6" name="Footer Placeholder 5">
            <a:extLst>
              <a:ext uri="{FF2B5EF4-FFF2-40B4-BE49-F238E27FC236}">
                <a16:creationId xmlns:a16="http://schemas.microsoft.com/office/drawing/2014/main" id="{B4C3767D-74BF-4C02-A8AE-5767A513CE39}"/>
              </a:ext>
            </a:extLst>
          </p:cNvPr>
          <p:cNvSpPr>
            <a:spLocks noGrp="1"/>
          </p:cNvSpPr>
          <p:nvPr>
            <p:ph type="ftr" sz="quarter" idx="15"/>
          </p:nvPr>
        </p:nvSpPr>
        <p:spPr/>
        <p:txBody>
          <a:bodyPr/>
          <a:lstStyle/>
          <a:p>
            <a:r>
              <a:rPr lang="en-US" dirty="0"/>
              <a:t>Output</a:t>
            </a:r>
            <a:endParaRPr lang="en-US" b="0" dirty="0"/>
          </a:p>
        </p:txBody>
      </p:sp>
      <p:sp>
        <p:nvSpPr>
          <p:cNvPr id="7" name="Slide Number Placeholder 6">
            <a:extLst>
              <a:ext uri="{FF2B5EF4-FFF2-40B4-BE49-F238E27FC236}">
                <a16:creationId xmlns:a16="http://schemas.microsoft.com/office/drawing/2014/main" id="{50C1D385-A852-4EE6-BE64-81B7ADBBA3F5}"/>
              </a:ext>
            </a:extLst>
          </p:cNvPr>
          <p:cNvSpPr>
            <a:spLocks noGrp="1"/>
          </p:cNvSpPr>
          <p:nvPr>
            <p:ph type="sldNum" sz="quarter" idx="16"/>
          </p:nvPr>
        </p:nvSpPr>
        <p:spPr/>
        <p:txBody>
          <a:bodyPr/>
          <a:lstStyle/>
          <a:p>
            <a:fld id="{294A09A9-5501-47C1-A89A-A340965A2BE2}" type="slidenum">
              <a:rPr lang="en-US" smtClean="0"/>
              <a:pPr/>
              <a:t>4</a:t>
            </a:fld>
            <a:endParaRPr lang="en-US" dirty="0">
              <a:latin typeface="+mn-lt"/>
            </a:endParaRPr>
          </a:p>
        </p:txBody>
      </p:sp>
    </p:spTree>
    <p:extLst>
      <p:ext uri="{BB962C8B-B14F-4D97-AF65-F5344CB8AC3E}">
        <p14:creationId xmlns:p14="http://schemas.microsoft.com/office/powerpoint/2010/main" val="188718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8AB9A3E-A5B0-4891-9B98-CD9C07B3A083}"/>
              </a:ext>
            </a:extLst>
          </p:cNvPr>
          <p:cNvSpPr>
            <a:spLocks noGrp="1"/>
          </p:cNvSpPr>
          <p:nvPr>
            <p:ph type="ctrTitle"/>
          </p:nvPr>
        </p:nvSpPr>
        <p:spPr/>
        <p:txBody>
          <a:bodyPr/>
          <a:lstStyle/>
          <a:p>
            <a:r>
              <a:rPr lang="en-IN" dirty="0"/>
              <a:t>THANK YOU</a:t>
            </a:r>
          </a:p>
        </p:txBody>
      </p:sp>
      <p:sp>
        <p:nvSpPr>
          <p:cNvPr id="7" name="Slide Number Placeholder 6">
            <a:extLst>
              <a:ext uri="{FF2B5EF4-FFF2-40B4-BE49-F238E27FC236}">
                <a16:creationId xmlns:a16="http://schemas.microsoft.com/office/drawing/2014/main" id="{58C9464B-DE73-4B83-8DA6-D4EF4E2E2B89}"/>
              </a:ext>
            </a:extLst>
          </p:cNvPr>
          <p:cNvSpPr>
            <a:spLocks noGrp="1"/>
          </p:cNvSpPr>
          <p:nvPr>
            <p:ph type="sldNum" sz="quarter" idx="4294967295"/>
          </p:nvPr>
        </p:nvSpPr>
        <p:spPr>
          <a:xfrm>
            <a:off x="0" y="6332538"/>
            <a:ext cx="523875" cy="247650"/>
          </a:xfrm>
        </p:spPr>
        <p:txBody>
          <a:bodyPr/>
          <a:lstStyle/>
          <a:p>
            <a:fld id="{294A09A9-5501-47C1-A89A-A340965A2BE2}" type="slidenum">
              <a:rPr lang="en-US" smtClean="0"/>
              <a:pPr/>
              <a:t>5</a:t>
            </a:fld>
            <a:endParaRPr lang="en-US" dirty="0">
              <a:latin typeface="+mn-lt"/>
            </a:endParaRPr>
          </a:p>
        </p:txBody>
      </p:sp>
    </p:spTree>
    <p:extLst>
      <p:ext uri="{BB962C8B-B14F-4D97-AF65-F5344CB8AC3E}">
        <p14:creationId xmlns:p14="http://schemas.microsoft.com/office/powerpoint/2010/main" val="3600446549"/>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tf78853419_win32 (1)</Template>
  <TotalTime>419</TotalTime>
  <Words>412</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Franklin Gothic Book</vt:lpstr>
      <vt:lpstr>Franklin Gothic Demi</vt:lpstr>
      <vt:lpstr>Times New Roman</vt:lpstr>
      <vt:lpstr>Wingdings</vt:lpstr>
      <vt:lpstr>Theme1</vt:lpstr>
      <vt:lpstr>Basic Details of the Team and Problem Statement</vt:lpstr>
      <vt:lpstr>Idea/Approach Details</vt:lpstr>
      <vt:lpstr>Idea/Approach Details</vt:lpstr>
      <vt:lpstr>Idea/Approach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Dell</cp:lastModifiedBy>
  <cp:revision>13</cp:revision>
  <dcterms:created xsi:type="dcterms:W3CDTF">2022-02-11T07:14:46Z</dcterms:created>
  <dcterms:modified xsi:type="dcterms:W3CDTF">2022-03-07T23:42:31Z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