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18288000" cy="10287000"/>
  <p:notesSz cx="18288000" cy="10287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5" d="100"/>
          <a:sy n="55" d="100"/>
        </p:scale>
        <p:origin x="-65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4200" b="0" i="0">
                <a:solidFill>
                  <a:schemeClr val="bg1"/>
                </a:solidFill>
                <a:latin typeface="Verdana"/>
                <a:cs typeface="Verdan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chemeClr val="bg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270131"/>
          </a:solidFill>
        </p:spPr>
        <p:txBody>
          <a:bodyPr wrap="square" lIns="0" tIns="0" rIns="0" bIns="0" rtlCol="0"/>
          <a:lstStyle/>
          <a:p>
            <a:endParaRPr/>
          </a:p>
        </p:txBody>
      </p:sp>
      <p:sp>
        <p:nvSpPr>
          <p:cNvPr id="17" name="bg object 17"/>
          <p:cNvSpPr/>
          <p:nvPr/>
        </p:nvSpPr>
        <p:spPr>
          <a:xfrm>
            <a:off x="8939783" y="0"/>
            <a:ext cx="9348470" cy="670560"/>
          </a:xfrm>
          <a:custGeom>
            <a:avLst/>
            <a:gdLst/>
            <a:ahLst/>
            <a:cxnLst/>
            <a:rect l="l" t="t" r="r" b="b"/>
            <a:pathLst>
              <a:path w="9348469" h="670560">
                <a:moveTo>
                  <a:pt x="9348216" y="0"/>
                </a:moveTo>
                <a:lnTo>
                  <a:pt x="771398" y="0"/>
                </a:lnTo>
                <a:lnTo>
                  <a:pt x="0" y="670559"/>
                </a:lnTo>
                <a:lnTo>
                  <a:pt x="9348216" y="670559"/>
                </a:lnTo>
                <a:lnTo>
                  <a:pt x="9348216" y="0"/>
                </a:lnTo>
                <a:close/>
              </a:path>
            </a:pathLst>
          </a:custGeom>
          <a:solidFill>
            <a:srgbClr val="FFDE00"/>
          </a:solidFill>
        </p:spPr>
        <p:txBody>
          <a:bodyPr wrap="square" lIns="0" tIns="0" rIns="0" bIns="0" rtlCol="0"/>
          <a:lstStyle/>
          <a:p>
            <a:endParaRPr/>
          </a:p>
        </p:txBody>
      </p:sp>
      <p:sp>
        <p:nvSpPr>
          <p:cNvPr id="2" name="Holder 2"/>
          <p:cNvSpPr>
            <a:spLocks noGrp="1"/>
          </p:cNvSpPr>
          <p:nvPr>
            <p:ph type="title"/>
          </p:nvPr>
        </p:nvSpPr>
        <p:spPr>
          <a:xfrm>
            <a:off x="506983" y="64388"/>
            <a:ext cx="2303780" cy="669290"/>
          </a:xfrm>
          <a:prstGeom prst="rect">
            <a:avLst/>
          </a:prstGeom>
        </p:spPr>
        <p:txBody>
          <a:bodyPr wrap="square" lIns="0" tIns="0" rIns="0" bIns="0">
            <a:spAutoFit/>
          </a:bodyPr>
          <a:lstStyle>
            <a:lvl1pPr>
              <a:defRPr sz="4200" b="0" i="0">
                <a:solidFill>
                  <a:schemeClr val="bg1"/>
                </a:solidFill>
                <a:latin typeface="Verdana"/>
                <a:cs typeface="Verdan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pic>
          <p:nvPicPr>
            <p:cNvPr id="3" name="object 3"/>
            <p:cNvPicPr/>
            <p:nvPr/>
          </p:nvPicPr>
          <p:blipFill>
            <a:blip r:embed="rId2" cstate="print"/>
            <a:stretch>
              <a:fillRect/>
            </a:stretch>
          </p:blipFill>
          <p:spPr>
            <a:xfrm>
              <a:off x="0" y="0"/>
              <a:ext cx="9144000" cy="10286997"/>
            </a:xfrm>
            <a:prstGeom prst="rect">
              <a:avLst/>
            </a:prstGeom>
          </p:spPr>
        </p:pic>
        <p:sp>
          <p:nvSpPr>
            <p:cNvPr id="4" name="object 4"/>
            <p:cNvSpPr/>
            <p:nvPr/>
          </p:nvSpPr>
          <p:spPr>
            <a:xfrm>
              <a:off x="929639" y="3575303"/>
              <a:ext cx="216535" cy="1402080"/>
            </a:xfrm>
            <a:custGeom>
              <a:avLst/>
              <a:gdLst/>
              <a:ahLst/>
              <a:cxnLst/>
              <a:rect l="l" t="t" r="r" b="b"/>
              <a:pathLst>
                <a:path w="216534" h="1402079">
                  <a:moveTo>
                    <a:pt x="216408" y="0"/>
                  </a:moveTo>
                  <a:lnTo>
                    <a:pt x="0" y="0"/>
                  </a:lnTo>
                  <a:lnTo>
                    <a:pt x="0" y="1402080"/>
                  </a:lnTo>
                  <a:lnTo>
                    <a:pt x="216408" y="1402080"/>
                  </a:lnTo>
                  <a:lnTo>
                    <a:pt x="216408" y="0"/>
                  </a:lnTo>
                  <a:close/>
                </a:path>
              </a:pathLst>
            </a:custGeom>
            <a:solidFill>
              <a:srgbClr val="FFFFFF"/>
            </a:solidFill>
          </p:spPr>
          <p:txBody>
            <a:bodyPr wrap="square" lIns="0" tIns="0" rIns="0" bIns="0" rtlCol="0"/>
            <a:lstStyle/>
            <a:p>
              <a:endParaRPr/>
            </a:p>
          </p:txBody>
        </p:sp>
      </p:grpSp>
      <p:sp>
        <p:nvSpPr>
          <p:cNvPr id="5" name="object 5"/>
          <p:cNvSpPr txBox="1"/>
          <p:nvPr/>
        </p:nvSpPr>
        <p:spPr>
          <a:xfrm>
            <a:off x="862990" y="2856196"/>
            <a:ext cx="7326630" cy="3094990"/>
          </a:xfrm>
          <a:prstGeom prst="rect">
            <a:avLst/>
          </a:prstGeom>
        </p:spPr>
        <p:txBody>
          <a:bodyPr vert="horz" wrap="square" lIns="0" tIns="547370" rIns="0" bIns="0" rtlCol="0">
            <a:spAutoFit/>
          </a:bodyPr>
          <a:lstStyle/>
          <a:p>
            <a:pPr marL="593090">
              <a:lnSpc>
                <a:spcPct val="100000"/>
              </a:lnSpc>
              <a:spcBef>
                <a:spcPts val="4310"/>
              </a:spcBef>
            </a:pPr>
            <a:r>
              <a:rPr sz="11850" spc="1800" dirty="0">
                <a:solidFill>
                  <a:srgbClr val="FFFFFF"/>
                </a:solidFill>
                <a:latin typeface="Verdana"/>
                <a:cs typeface="Verdana"/>
              </a:rPr>
              <a:t>nnov</a:t>
            </a:r>
            <a:r>
              <a:rPr sz="11850" spc="1800" dirty="0">
                <a:solidFill>
                  <a:srgbClr val="FFDE00"/>
                </a:solidFill>
                <a:latin typeface="Verdana"/>
                <a:cs typeface="Verdana"/>
              </a:rPr>
              <a:t>i</a:t>
            </a:r>
            <a:r>
              <a:rPr sz="11850" spc="1800" dirty="0">
                <a:solidFill>
                  <a:srgbClr val="FFFFFF"/>
                </a:solidFill>
                <a:latin typeface="Verdana"/>
                <a:cs typeface="Verdana"/>
              </a:rPr>
              <a:t>x</a:t>
            </a:r>
            <a:endParaRPr sz="11850">
              <a:latin typeface="Verdana"/>
              <a:cs typeface="Verdana"/>
            </a:endParaRPr>
          </a:p>
          <a:p>
            <a:pPr algn="ctr">
              <a:lnSpc>
                <a:spcPct val="100000"/>
              </a:lnSpc>
              <a:spcBef>
                <a:spcPts val="685"/>
              </a:spcBef>
              <a:tabLst>
                <a:tab pos="2313940" algn="l"/>
                <a:tab pos="2779395" algn="l"/>
                <a:tab pos="4761865" algn="l"/>
                <a:tab pos="6732270" algn="l"/>
              </a:tabLst>
            </a:pPr>
            <a:r>
              <a:rPr sz="1950" b="1" spc="535" dirty="0">
                <a:solidFill>
                  <a:srgbClr val="DE94FF"/>
                </a:solidFill>
                <a:latin typeface="Arial"/>
                <a:cs typeface="Arial"/>
              </a:rPr>
              <a:t>B</a:t>
            </a:r>
            <a:r>
              <a:rPr sz="1950" b="1" spc="45" dirty="0">
                <a:solidFill>
                  <a:srgbClr val="DE94FF"/>
                </a:solidFill>
                <a:latin typeface="Arial"/>
                <a:cs typeface="Arial"/>
              </a:rPr>
              <a:t> </a:t>
            </a:r>
            <a:r>
              <a:rPr sz="1950" b="1" spc="490" dirty="0">
                <a:solidFill>
                  <a:srgbClr val="DE94FF"/>
                </a:solidFill>
                <a:latin typeface="Arial"/>
                <a:cs typeface="Arial"/>
              </a:rPr>
              <a:t>U</a:t>
            </a:r>
            <a:r>
              <a:rPr sz="1950" b="1" spc="50" dirty="0">
                <a:solidFill>
                  <a:srgbClr val="DE94FF"/>
                </a:solidFill>
                <a:latin typeface="Arial"/>
                <a:cs typeface="Arial"/>
              </a:rPr>
              <a:t> I</a:t>
            </a:r>
            <a:r>
              <a:rPr sz="1950" b="1" spc="55" dirty="0">
                <a:solidFill>
                  <a:srgbClr val="DE94FF"/>
                </a:solidFill>
                <a:latin typeface="Arial"/>
                <a:cs typeface="Arial"/>
              </a:rPr>
              <a:t> </a:t>
            </a:r>
            <a:r>
              <a:rPr sz="1950" b="1" spc="305" dirty="0">
                <a:solidFill>
                  <a:srgbClr val="DE94FF"/>
                </a:solidFill>
                <a:latin typeface="Arial"/>
                <a:cs typeface="Arial"/>
              </a:rPr>
              <a:t>L</a:t>
            </a:r>
            <a:r>
              <a:rPr sz="1950" b="1" spc="65" dirty="0">
                <a:solidFill>
                  <a:srgbClr val="DE94FF"/>
                </a:solidFill>
                <a:latin typeface="Arial"/>
                <a:cs typeface="Arial"/>
              </a:rPr>
              <a:t> </a:t>
            </a:r>
            <a:r>
              <a:rPr sz="1950" b="1" spc="535" dirty="0">
                <a:solidFill>
                  <a:srgbClr val="DE94FF"/>
                </a:solidFill>
                <a:latin typeface="Arial"/>
                <a:cs typeface="Arial"/>
              </a:rPr>
              <a:t>D</a:t>
            </a:r>
            <a:r>
              <a:rPr sz="1950" b="1" spc="50" dirty="0">
                <a:solidFill>
                  <a:srgbClr val="DE94FF"/>
                </a:solidFill>
                <a:latin typeface="Arial"/>
                <a:cs typeface="Arial"/>
              </a:rPr>
              <a:t> I</a:t>
            </a:r>
            <a:r>
              <a:rPr sz="1950" b="1" spc="60" dirty="0">
                <a:solidFill>
                  <a:srgbClr val="DE94FF"/>
                </a:solidFill>
                <a:latin typeface="Arial"/>
                <a:cs typeface="Arial"/>
              </a:rPr>
              <a:t> </a:t>
            </a:r>
            <a:r>
              <a:rPr sz="1950" b="1" spc="575" dirty="0">
                <a:solidFill>
                  <a:srgbClr val="DE94FF"/>
                </a:solidFill>
                <a:latin typeface="Arial"/>
                <a:cs typeface="Arial"/>
              </a:rPr>
              <a:t>N</a:t>
            </a:r>
            <a:r>
              <a:rPr sz="1950" b="1" spc="45" dirty="0">
                <a:solidFill>
                  <a:srgbClr val="DE94FF"/>
                </a:solidFill>
                <a:latin typeface="Arial"/>
                <a:cs typeface="Arial"/>
              </a:rPr>
              <a:t> </a:t>
            </a:r>
            <a:r>
              <a:rPr sz="1950" b="1" spc="340" dirty="0">
                <a:solidFill>
                  <a:srgbClr val="DE94FF"/>
                </a:solidFill>
                <a:latin typeface="Arial"/>
                <a:cs typeface="Arial"/>
              </a:rPr>
              <a:t>G</a:t>
            </a:r>
            <a:r>
              <a:rPr sz="1950" b="1" dirty="0">
                <a:solidFill>
                  <a:srgbClr val="DE94FF"/>
                </a:solidFill>
                <a:latin typeface="Arial"/>
                <a:cs typeface="Arial"/>
              </a:rPr>
              <a:t>	</a:t>
            </a:r>
            <a:r>
              <a:rPr sz="1950" b="1" spc="540" dirty="0">
                <a:solidFill>
                  <a:srgbClr val="DE94FF"/>
                </a:solidFill>
                <a:latin typeface="Arial"/>
                <a:cs typeface="Arial"/>
              </a:rPr>
              <a:t>A</a:t>
            </a:r>
            <a:r>
              <a:rPr sz="1950" b="1" dirty="0">
                <a:solidFill>
                  <a:srgbClr val="DE94FF"/>
                </a:solidFill>
                <a:latin typeface="Arial"/>
                <a:cs typeface="Arial"/>
              </a:rPr>
              <a:t>	</a:t>
            </a:r>
            <a:r>
              <a:rPr sz="1950" b="1" spc="650" dirty="0">
                <a:solidFill>
                  <a:srgbClr val="DE94FF"/>
                </a:solidFill>
                <a:latin typeface="Arial"/>
                <a:cs typeface="Arial"/>
              </a:rPr>
              <a:t>F</a:t>
            </a:r>
            <a:r>
              <a:rPr sz="1950" b="1" spc="55" dirty="0">
                <a:solidFill>
                  <a:srgbClr val="DE94FF"/>
                </a:solidFill>
                <a:latin typeface="Arial"/>
                <a:cs typeface="Arial"/>
              </a:rPr>
              <a:t> </a:t>
            </a:r>
            <a:r>
              <a:rPr sz="1950" b="1" spc="490" dirty="0">
                <a:solidFill>
                  <a:srgbClr val="DE94FF"/>
                </a:solidFill>
                <a:latin typeface="Arial"/>
                <a:cs typeface="Arial"/>
              </a:rPr>
              <a:t>U</a:t>
            </a:r>
            <a:r>
              <a:rPr sz="1950" b="1" spc="50" dirty="0">
                <a:solidFill>
                  <a:srgbClr val="DE94FF"/>
                </a:solidFill>
                <a:latin typeface="Arial"/>
                <a:cs typeface="Arial"/>
              </a:rPr>
              <a:t> </a:t>
            </a:r>
            <a:r>
              <a:rPr sz="1950" b="1" spc="305" dirty="0">
                <a:solidFill>
                  <a:srgbClr val="DE94FF"/>
                </a:solidFill>
                <a:latin typeface="Arial"/>
                <a:cs typeface="Arial"/>
              </a:rPr>
              <a:t>T</a:t>
            </a:r>
            <a:r>
              <a:rPr sz="1950" b="1" spc="65" dirty="0">
                <a:solidFill>
                  <a:srgbClr val="DE94FF"/>
                </a:solidFill>
                <a:latin typeface="Arial"/>
                <a:cs typeface="Arial"/>
              </a:rPr>
              <a:t> </a:t>
            </a:r>
            <a:r>
              <a:rPr sz="1950" b="1" spc="490" dirty="0">
                <a:solidFill>
                  <a:srgbClr val="DE94FF"/>
                </a:solidFill>
                <a:latin typeface="Arial"/>
                <a:cs typeface="Arial"/>
              </a:rPr>
              <a:t>U</a:t>
            </a:r>
            <a:r>
              <a:rPr sz="1950" b="1" spc="45" dirty="0">
                <a:solidFill>
                  <a:srgbClr val="DE94FF"/>
                </a:solidFill>
                <a:latin typeface="Arial"/>
                <a:cs typeface="Arial"/>
              </a:rPr>
              <a:t> </a:t>
            </a:r>
            <a:r>
              <a:rPr sz="1950" b="1" spc="535" dirty="0">
                <a:solidFill>
                  <a:srgbClr val="DE94FF"/>
                </a:solidFill>
                <a:latin typeface="Arial"/>
                <a:cs typeface="Arial"/>
              </a:rPr>
              <a:t>R</a:t>
            </a:r>
            <a:r>
              <a:rPr sz="1950" b="1" spc="50" dirty="0">
                <a:solidFill>
                  <a:srgbClr val="DE94FF"/>
                </a:solidFill>
                <a:latin typeface="Arial"/>
                <a:cs typeface="Arial"/>
              </a:rPr>
              <a:t> </a:t>
            </a:r>
            <a:r>
              <a:rPr sz="1950" b="1" spc="495" dirty="0">
                <a:solidFill>
                  <a:srgbClr val="DE94FF"/>
                </a:solidFill>
                <a:latin typeface="Arial"/>
                <a:cs typeface="Arial"/>
              </a:rPr>
              <a:t>E</a:t>
            </a:r>
            <a:r>
              <a:rPr sz="1950" b="1" dirty="0">
                <a:solidFill>
                  <a:srgbClr val="DE94FF"/>
                </a:solidFill>
                <a:latin typeface="Arial"/>
                <a:cs typeface="Arial"/>
              </a:rPr>
              <a:t>	</a:t>
            </a:r>
            <a:r>
              <a:rPr sz="1950" b="1" spc="650" dirty="0">
                <a:solidFill>
                  <a:srgbClr val="DE94FF"/>
                </a:solidFill>
                <a:latin typeface="Arial"/>
                <a:cs typeface="Arial"/>
              </a:rPr>
              <a:t>F</a:t>
            </a:r>
            <a:r>
              <a:rPr sz="1950" b="1" spc="55" dirty="0">
                <a:solidFill>
                  <a:srgbClr val="DE94FF"/>
                </a:solidFill>
                <a:latin typeface="Arial"/>
                <a:cs typeface="Arial"/>
              </a:rPr>
              <a:t> </a:t>
            </a:r>
            <a:r>
              <a:rPr sz="1950" b="1" spc="490" dirty="0">
                <a:solidFill>
                  <a:srgbClr val="DE94FF"/>
                </a:solidFill>
                <a:latin typeface="Arial"/>
                <a:cs typeface="Arial"/>
              </a:rPr>
              <a:t>U</a:t>
            </a:r>
            <a:r>
              <a:rPr sz="1950" b="1" spc="50" dirty="0">
                <a:solidFill>
                  <a:srgbClr val="DE94FF"/>
                </a:solidFill>
                <a:latin typeface="Arial"/>
                <a:cs typeface="Arial"/>
              </a:rPr>
              <a:t> </a:t>
            </a:r>
            <a:r>
              <a:rPr sz="1950" b="1" spc="545" dirty="0">
                <a:solidFill>
                  <a:srgbClr val="DE94FF"/>
                </a:solidFill>
                <a:latin typeface="Arial"/>
                <a:cs typeface="Arial"/>
              </a:rPr>
              <a:t>E</a:t>
            </a:r>
            <a:r>
              <a:rPr sz="1950" b="1" spc="55" dirty="0">
                <a:solidFill>
                  <a:srgbClr val="DE94FF"/>
                </a:solidFill>
                <a:latin typeface="Arial"/>
                <a:cs typeface="Arial"/>
              </a:rPr>
              <a:t> </a:t>
            </a:r>
            <a:r>
              <a:rPr sz="1950" b="1" spc="305" dirty="0">
                <a:solidFill>
                  <a:srgbClr val="DE94FF"/>
                </a:solidFill>
                <a:latin typeface="Arial"/>
                <a:cs typeface="Arial"/>
              </a:rPr>
              <a:t>L</a:t>
            </a:r>
            <a:r>
              <a:rPr sz="1950" b="1" spc="65" dirty="0">
                <a:solidFill>
                  <a:srgbClr val="DE94FF"/>
                </a:solidFill>
                <a:latin typeface="Arial"/>
                <a:cs typeface="Arial"/>
              </a:rPr>
              <a:t> </a:t>
            </a:r>
            <a:r>
              <a:rPr sz="1950" b="1" spc="545" dirty="0">
                <a:solidFill>
                  <a:srgbClr val="DE94FF"/>
                </a:solidFill>
                <a:latin typeface="Arial"/>
                <a:cs typeface="Arial"/>
              </a:rPr>
              <a:t>E</a:t>
            </a:r>
            <a:r>
              <a:rPr sz="1950" b="1" spc="55" dirty="0">
                <a:solidFill>
                  <a:srgbClr val="DE94FF"/>
                </a:solidFill>
                <a:latin typeface="Arial"/>
                <a:cs typeface="Arial"/>
              </a:rPr>
              <a:t> </a:t>
            </a:r>
            <a:r>
              <a:rPr sz="1950" b="1" spc="484" dirty="0">
                <a:solidFill>
                  <a:srgbClr val="DE94FF"/>
                </a:solidFill>
                <a:latin typeface="Arial"/>
                <a:cs typeface="Arial"/>
              </a:rPr>
              <a:t>D</a:t>
            </a:r>
            <a:r>
              <a:rPr sz="1950" b="1" dirty="0">
                <a:solidFill>
                  <a:srgbClr val="DE94FF"/>
                </a:solidFill>
                <a:latin typeface="Arial"/>
                <a:cs typeface="Arial"/>
              </a:rPr>
              <a:t>	</a:t>
            </a:r>
            <a:r>
              <a:rPr sz="1950" b="1" spc="535" dirty="0">
                <a:solidFill>
                  <a:srgbClr val="DE94FF"/>
                </a:solidFill>
                <a:latin typeface="Arial"/>
                <a:cs typeface="Arial"/>
              </a:rPr>
              <a:t>B</a:t>
            </a:r>
            <a:r>
              <a:rPr sz="1950" b="1" spc="45" dirty="0">
                <a:solidFill>
                  <a:srgbClr val="DE94FF"/>
                </a:solidFill>
                <a:latin typeface="Arial"/>
                <a:cs typeface="Arial"/>
              </a:rPr>
              <a:t> </a:t>
            </a:r>
            <a:r>
              <a:rPr sz="1950" b="1" spc="570" dirty="0">
                <a:solidFill>
                  <a:srgbClr val="DE94FF"/>
                </a:solidFill>
                <a:latin typeface="Arial"/>
                <a:cs typeface="Arial"/>
              </a:rPr>
              <a:t>Y</a:t>
            </a:r>
            <a:endParaRPr sz="1950">
              <a:latin typeface="Arial"/>
              <a:cs typeface="Arial"/>
            </a:endParaRPr>
          </a:p>
          <a:p>
            <a:pPr marL="5715" algn="ctr">
              <a:lnSpc>
                <a:spcPct val="100000"/>
              </a:lnSpc>
              <a:spcBef>
                <a:spcPts val="370"/>
              </a:spcBef>
            </a:pPr>
            <a:r>
              <a:rPr sz="1950" b="1" spc="55" dirty="0">
                <a:solidFill>
                  <a:srgbClr val="DE94FF"/>
                </a:solidFill>
                <a:latin typeface="Arial"/>
                <a:cs typeface="Arial"/>
              </a:rPr>
              <a:t>I</a:t>
            </a:r>
            <a:r>
              <a:rPr sz="1950" b="1" spc="60" dirty="0">
                <a:solidFill>
                  <a:srgbClr val="DE94FF"/>
                </a:solidFill>
                <a:latin typeface="Arial"/>
                <a:cs typeface="Arial"/>
              </a:rPr>
              <a:t> </a:t>
            </a:r>
            <a:r>
              <a:rPr sz="1950" b="1" spc="575" dirty="0">
                <a:solidFill>
                  <a:srgbClr val="DE94FF"/>
                </a:solidFill>
                <a:latin typeface="Arial"/>
                <a:cs typeface="Arial"/>
              </a:rPr>
              <a:t>N</a:t>
            </a:r>
            <a:r>
              <a:rPr sz="1950" b="1" spc="45" dirty="0">
                <a:solidFill>
                  <a:srgbClr val="DE94FF"/>
                </a:solidFill>
                <a:latin typeface="Arial"/>
                <a:cs typeface="Arial"/>
              </a:rPr>
              <a:t> </a:t>
            </a:r>
            <a:r>
              <a:rPr sz="1950" b="1" spc="575" dirty="0">
                <a:solidFill>
                  <a:srgbClr val="DE94FF"/>
                </a:solidFill>
                <a:latin typeface="Arial"/>
                <a:cs typeface="Arial"/>
              </a:rPr>
              <a:t>N</a:t>
            </a:r>
            <a:r>
              <a:rPr sz="1950" b="1" spc="40" dirty="0">
                <a:solidFill>
                  <a:srgbClr val="DE94FF"/>
                </a:solidFill>
                <a:latin typeface="Arial"/>
                <a:cs typeface="Arial"/>
              </a:rPr>
              <a:t> </a:t>
            </a:r>
            <a:r>
              <a:rPr sz="1950" b="1" spc="390" dirty="0">
                <a:solidFill>
                  <a:srgbClr val="DE94FF"/>
                </a:solidFill>
                <a:latin typeface="Arial"/>
                <a:cs typeface="Arial"/>
              </a:rPr>
              <a:t>O</a:t>
            </a:r>
            <a:r>
              <a:rPr sz="1950" b="1" spc="45" dirty="0">
                <a:solidFill>
                  <a:srgbClr val="DE94FF"/>
                </a:solidFill>
                <a:latin typeface="Arial"/>
                <a:cs typeface="Arial"/>
              </a:rPr>
              <a:t> </a:t>
            </a:r>
            <a:r>
              <a:rPr sz="1950" b="1" spc="715" dirty="0">
                <a:solidFill>
                  <a:srgbClr val="DE94FF"/>
                </a:solidFill>
                <a:latin typeface="Arial"/>
                <a:cs typeface="Arial"/>
              </a:rPr>
              <a:t>V</a:t>
            </a:r>
            <a:r>
              <a:rPr sz="1950" b="1" spc="50" dirty="0">
                <a:solidFill>
                  <a:srgbClr val="DE94FF"/>
                </a:solidFill>
                <a:latin typeface="Arial"/>
                <a:cs typeface="Arial"/>
              </a:rPr>
              <a:t> </a:t>
            </a:r>
            <a:r>
              <a:rPr sz="1950" b="1" spc="590" dirty="0">
                <a:solidFill>
                  <a:srgbClr val="DE94FF"/>
                </a:solidFill>
                <a:latin typeface="Arial"/>
                <a:cs typeface="Arial"/>
              </a:rPr>
              <a:t>A</a:t>
            </a:r>
            <a:r>
              <a:rPr sz="1950" b="1" spc="60" dirty="0">
                <a:solidFill>
                  <a:srgbClr val="DE94FF"/>
                </a:solidFill>
                <a:latin typeface="Arial"/>
                <a:cs typeface="Arial"/>
              </a:rPr>
              <a:t> </a:t>
            </a:r>
            <a:r>
              <a:rPr sz="1950" b="1" spc="320" dirty="0">
                <a:solidFill>
                  <a:srgbClr val="DE94FF"/>
                </a:solidFill>
                <a:latin typeface="Arial"/>
                <a:cs typeface="Arial"/>
              </a:rPr>
              <a:t>T</a:t>
            </a:r>
            <a:r>
              <a:rPr sz="1950" b="1" spc="60" dirty="0">
                <a:solidFill>
                  <a:srgbClr val="DE94FF"/>
                </a:solidFill>
                <a:latin typeface="Arial"/>
                <a:cs typeface="Arial"/>
              </a:rPr>
              <a:t> </a:t>
            </a:r>
            <a:r>
              <a:rPr sz="1950" b="1" spc="55" dirty="0">
                <a:solidFill>
                  <a:srgbClr val="DE94FF"/>
                </a:solidFill>
                <a:latin typeface="Arial"/>
                <a:cs typeface="Arial"/>
              </a:rPr>
              <a:t>I</a:t>
            </a:r>
            <a:r>
              <a:rPr sz="1950" b="1" spc="60" dirty="0">
                <a:solidFill>
                  <a:srgbClr val="DE94FF"/>
                </a:solidFill>
                <a:latin typeface="Arial"/>
                <a:cs typeface="Arial"/>
              </a:rPr>
              <a:t> </a:t>
            </a:r>
            <a:r>
              <a:rPr sz="1950" b="1" spc="390" dirty="0">
                <a:solidFill>
                  <a:srgbClr val="DE94FF"/>
                </a:solidFill>
                <a:latin typeface="Arial"/>
                <a:cs typeface="Arial"/>
              </a:rPr>
              <a:t>O</a:t>
            </a:r>
            <a:r>
              <a:rPr sz="1950" b="1" spc="45" dirty="0">
                <a:solidFill>
                  <a:srgbClr val="DE94FF"/>
                </a:solidFill>
                <a:latin typeface="Arial"/>
                <a:cs typeface="Arial"/>
              </a:rPr>
              <a:t> </a:t>
            </a:r>
            <a:r>
              <a:rPr sz="1950" b="1" spc="525" dirty="0">
                <a:solidFill>
                  <a:srgbClr val="DE94FF"/>
                </a:solidFill>
                <a:latin typeface="Arial"/>
                <a:cs typeface="Arial"/>
              </a:rPr>
              <a:t>N</a:t>
            </a:r>
            <a:endParaRPr sz="1950">
              <a:latin typeface="Arial"/>
              <a:cs typeface="Arial"/>
            </a:endParaRPr>
          </a:p>
        </p:txBody>
      </p:sp>
      <p:grpSp>
        <p:nvGrpSpPr>
          <p:cNvPr id="6" name="object 6"/>
          <p:cNvGrpSpPr/>
          <p:nvPr/>
        </p:nvGrpSpPr>
        <p:grpSpPr>
          <a:xfrm>
            <a:off x="0" y="9381742"/>
            <a:ext cx="9144000" cy="905510"/>
            <a:chOff x="0" y="9381742"/>
            <a:chExt cx="9144000" cy="905510"/>
          </a:xfrm>
        </p:grpSpPr>
        <p:sp>
          <p:nvSpPr>
            <p:cNvPr id="7" name="object 7"/>
            <p:cNvSpPr/>
            <p:nvPr/>
          </p:nvSpPr>
          <p:spPr>
            <a:xfrm>
              <a:off x="0" y="9381742"/>
              <a:ext cx="9144000" cy="905510"/>
            </a:xfrm>
            <a:custGeom>
              <a:avLst/>
              <a:gdLst/>
              <a:ahLst/>
              <a:cxnLst/>
              <a:rect l="l" t="t" r="r" b="b"/>
              <a:pathLst>
                <a:path w="9144000" h="905509">
                  <a:moveTo>
                    <a:pt x="9144000" y="905255"/>
                  </a:moveTo>
                  <a:lnTo>
                    <a:pt x="9144000" y="0"/>
                  </a:lnTo>
                  <a:lnTo>
                    <a:pt x="0" y="0"/>
                  </a:lnTo>
                  <a:lnTo>
                    <a:pt x="0" y="905255"/>
                  </a:lnTo>
                  <a:lnTo>
                    <a:pt x="9144000" y="905255"/>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2606039" y="9582911"/>
              <a:ext cx="472439" cy="469391"/>
            </a:xfrm>
            <a:prstGeom prst="rect">
              <a:avLst/>
            </a:prstGeom>
          </p:spPr>
        </p:pic>
      </p:grpSp>
      <p:sp>
        <p:nvSpPr>
          <p:cNvPr id="9" name="object 9"/>
          <p:cNvSpPr txBox="1"/>
          <p:nvPr/>
        </p:nvSpPr>
        <p:spPr>
          <a:xfrm>
            <a:off x="3027426" y="9583928"/>
            <a:ext cx="630555" cy="449580"/>
          </a:xfrm>
          <a:prstGeom prst="rect">
            <a:avLst/>
          </a:prstGeom>
        </p:spPr>
        <p:txBody>
          <a:bodyPr vert="horz" wrap="square" lIns="0" tIns="13970" rIns="0" bIns="0" rtlCol="0">
            <a:spAutoFit/>
          </a:bodyPr>
          <a:lstStyle/>
          <a:p>
            <a:pPr marL="12700" marR="5080">
              <a:lnSpc>
                <a:spcPct val="115399"/>
              </a:lnSpc>
              <a:spcBef>
                <a:spcPts val="110"/>
              </a:spcBef>
            </a:pPr>
            <a:r>
              <a:rPr sz="650" spc="-65" dirty="0">
                <a:solidFill>
                  <a:srgbClr val="FFFFFF"/>
                </a:solidFill>
                <a:latin typeface="Arial Black"/>
                <a:cs typeface="Arial Black"/>
              </a:rPr>
              <a:t>INSTITUTION’S</a:t>
            </a:r>
            <a:r>
              <a:rPr sz="650" spc="-10" dirty="0">
                <a:solidFill>
                  <a:srgbClr val="FFFFFF"/>
                </a:solidFill>
                <a:latin typeface="Arial Black"/>
                <a:cs typeface="Arial Black"/>
              </a:rPr>
              <a:t> INNOVATION COUNCIL</a:t>
            </a:r>
            <a:endParaRPr sz="650">
              <a:latin typeface="Arial Black"/>
              <a:cs typeface="Arial Black"/>
            </a:endParaRPr>
          </a:p>
          <a:p>
            <a:pPr marL="22225">
              <a:lnSpc>
                <a:spcPct val="100000"/>
              </a:lnSpc>
              <a:spcBef>
                <a:spcPts val="260"/>
              </a:spcBef>
            </a:pPr>
            <a:r>
              <a:rPr sz="300" b="1" dirty="0">
                <a:solidFill>
                  <a:srgbClr val="FFDE00"/>
                </a:solidFill>
                <a:latin typeface="Arial"/>
                <a:cs typeface="Arial"/>
              </a:rPr>
              <a:t>(Ministry</a:t>
            </a:r>
            <a:r>
              <a:rPr sz="300" b="1" spc="35" dirty="0">
                <a:solidFill>
                  <a:srgbClr val="FFDE00"/>
                </a:solidFill>
                <a:latin typeface="Arial"/>
                <a:cs typeface="Arial"/>
              </a:rPr>
              <a:t> </a:t>
            </a:r>
            <a:r>
              <a:rPr sz="300" b="1" dirty="0">
                <a:solidFill>
                  <a:srgbClr val="FFDE00"/>
                </a:solidFill>
                <a:latin typeface="Arial"/>
                <a:cs typeface="Arial"/>
              </a:rPr>
              <a:t>of</a:t>
            </a:r>
            <a:r>
              <a:rPr sz="300" b="1" spc="105" dirty="0">
                <a:solidFill>
                  <a:srgbClr val="FFDE00"/>
                </a:solidFill>
                <a:latin typeface="Arial"/>
                <a:cs typeface="Arial"/>
              </a:rPr>
              <a:t> </a:t>
            </a:r>
            <a:r>
              <a:rPr sz="300" b="1" dirty="0">
                <a:solidFill>
                  <a:srgbClr val="FFDE00"/>
                </a:solidFill>
                <a:latin typeface="Arial"/>
                <a:cs typeface="Arial"/>
              </a:rPr>
              <a:t>HRD</a:t>
            </a:r>
            <a:r>
              <a:rPr sz="300" b="1" spc="70" dirty="0">
                <a:solidFill>
                  <a:srgbClr val="FFDE00"/>
                </a:solidFill>
                <a:latin typeface="Arial"/>
                <a:cs typeface="Arial"/>
              </a:rPr>
              <a:t> </a:t>
            </a:r>
            <a:r>
              <a:rPr sz="300" b="1" spc="-10" dirty="0">
                <a:solidFill>
                  <a:srgbClr val="FFDE00"/>
                </a:solidFill>
                <a:latin typeface="Arial"/>
                <a:cs typeface="Arial"/>
              </a:rPr>
              <a:t>Initiative)</a:t>
            </a:r>
            <a:endParaRPr sz="300">
              <a:latin typeface="Arial"/>
              <a:cs typeface="Arial"/>
            </a:endParaRPr>
          </a:p>
        </p:txBody>
      </p:sp>
      <p:grpSp>
        <p:nvGrpSpPr>
          <p:cNvPr id="10" name="object 10"/>
          <p:cNvGrpSpPr/>
          <p:nvPr/>
        </p:nvGrpSpPr>
        <p:grpSpPr>
          <a:xfrm>
            <a:off x="0" y="0"/>
            <a:ext cx="18288000" cy="10287000"/>
            <a:chOff x="0" y="0"/>
            <a:chExt cx="18288000" cy="10287000"/>
          </a:xfrm>
        </p:grpSpPr>
        <p:sp>
          <p:nvSpPr>
            <p:cNvPr id="11" name="object 11"/>
            <p:cNvSpPr/>
            <p:nvPr/>
          </p:nvSpPr>
          <p:spPr>
            <a:xfrm>
              <a:off x="2552700" y="9520428"/>
              <a:ext cx="0" cy="524510"/>
            </a:xfrm>
            <a:custGeom>
              <a:avLst/>
              <a:gdLst/>
              <a:ahLst/>
              <a:cxnLst/>
              <a:rect l="l" t="t" r="r" b="b"/>
              <a:pathLst>
                <a:path h="524509">
                  <a:moveTo>
                    <a:pt x="0" y="0"/>
                  </a:moveTo>
                  <a:lnTo>
                    <a:pt x="0" y="524256"/>
                  </a:lnTo>
                </a:path>
              </a:pathLst>
            </a:custGeom>
            <a:ln w="15240">
              <a:solidFill>
                <a:srgbClr val="AB9F9F"/>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1416685" y="9638995"/>
              <a:ext cx="999236" cy="219456"/>
            </a:xfrm>
            <a:prstGeom prst="rect">
              <a:avLst/>
            </a:prstGeom>
          </p:spPr>
        </p:pic>
        <p:pic>
          <p:nvPicPr>
            <p:cNvPr id="13" name="object 13"/>
            <p:cNvPicPr/>
            <p:nvPr/>
          </p:nvPicPr>
          <p:blipFill>
            <a:blip r:embed="rId5" cstate="print"/>
            <a:stretch>
              <a:fillRect/>
            </a:stretch>
          </p:blipFill>
          <p:spPr>
            <a:xfrm>
              <a:off x="1424050" y="9842296"/>
              <a:ext cx="922350" cy="106679"/>
            </a:xfrm>
            <a:prstGeom prst="rect">
              <a:avLst/>
            </a:prstGeom>
          </p:spPr>
        </p:pic>
        <p:pic>
          <p:nvPicPr>
            <p:cNvPr id="14" name="object 14"/>
            <p:cNvPicPr/>
            <p:nvPr/>
          </p:nvPicPr>
          <p:blipFill>
            <a:blip r:embed="rId6" cstate="print"/>
            <a:stretch>
              <a:fillRect/>
            </a:stretch>
          </p:blipFill>
          <p:spPr>
            <a:xfrm>
              <a:off x="597408" y="9497565"/>
              <a:ext cx="807720" cy="749808"/>
            </a:xfrm>
            <a:prstGeom prst="rect">
              <a:avLst/>
            </a:prstGeom>
          </p:spPr>
        </p:pic>
        <p:pic>
          <p:nvPicPr>
            <p:cNvPr id="15" name="object 15"/>
            <p:cNvPicPr/>
            <p:nvPr/>
          </p:nvPicPr>
          <p:blipFill>
            <a:blip r:embed="rId7" cstate="print"/>
            <a:stretch>
              <a:fillRect/>
            </a:stretch>
          </p:blipFill>
          <p:spPr>
            <a:xfrm>
              <a:off x="7473695" y="9576816"/>
              <a:ext cx="533400" cy="533400"/>
            </a:xfrm>
            <a:prstGeom prst="rect">
              <a:avLst/>
            </a:prstGeom>
          </p:spPr>
        </p:pic>
        <p:pic>
          <p:nvPicPr>
            <p:cNvPr id="16" name="object 16"/>
            <p:cNvPicPr/>
            <p:nvPr/>
          </p:nvPicPr>
          <p:blipFill>
            <a:blip r:embed="rId8" cstate="print"/>
            <a:stretch>
              <a:fillRect/>
            </a:stretch>
          </p:blipFill>
          <p:spPr>
            <a:xfrm>
              <a:off x="3919728" y="9564623"/>
              <a:ext cx="509015" cy="505968"/>
            </a:xfrm>
            <a:prstGeom prst="rect">
              <a:avLst/>
            </a:prstGeom>
          </p:spPr>
        </p:pic>
        <p:sp>
          <p:nvSpPr>
            <p:cNvPr id="17" name="object 17"/>
            <p:cNvSpPr/>
            <p:nvPr/>
          </p:nvSpPr>
          <p:spPr>
            <a:xfrm>
              <a:off x="3771900" y="9529571"/>
              <a:ext cx="814069" cy="533400"/>
            </a:xfrm>
            <a:custGeom>
              <a:avLst/>
              <a:gdLst/>
              <a:ahLst/>
              <a:cxnLst/>
              <a:rect l="l" t="t" r="r" b="b"/>
              <a:pathLst>
                <a:path w="814070" h="533400">
                  <a:moveTo>
                    <a:pt x="0" y="9143"/>
                  </a:moveTo>
                  <a:lnTo>
                    <a:pt x="0" y="533399"/>
                  </a:lnTo>
                </a:path>
                <a:path w="814070" h="533400">
                  <a:moveTo>
                    <a:pt x="813815" y="0"/>
                  </a:moveTo>
                  <a:lnTo>
                    <a:pt x="813815" y="524255"/>
                  </a:lnTo>
                </a:path>
              </a:pathLst>
            </a:custGeom>
            <a:ln w="15240">
              <a:solidFill>
                <a:srgbClr val="AB9F9F"/>
              </a:solidFill>
            </a:ln>
          </p:spPr>
          <p:txBody>
            <a:bodyPr wrap="square" lIns="0" tIns="0" rIns="0" bIns="0" rtlCol="0"/>
            <a:lstStyle/>
            <a:p>
              <a:endParaRPr/>
            </a:p>
          </p:txBody>
        </p:sp>
        <p:pic>
          <p:nvPicPr>
            <p:cNvPr id="18" name="object 18"/>
            <p:cNvPicPr/>
            <p:nvPr/>
          </p:nvPicPr>
          <p:blipFill>
            <a:blip r:embed="rId9" cstate="print"/>
            <a:stretch>
              <a:fillRect/>
            </a:stretch>
          </p:blipFill>
          <p:spPr>
            <a:xfrm>
              <a:off x="6114288" y="9582911"/>
              <a:ext cx="1097280" cy="435863"/>
            </a:xfrm>
            <a:prstGeom prst="rect">
              <a:avLst/>
            </a:prstGeom>
          </p:spPr>
        </p:pic>
        <p:pic>
          <p:nvPicPr>
            <p:cNvPr id="19" name="object 19"/>
            <p:cNvPicPr/>
            <p:nvPr/>
          </p:nvPicPr>
          <p:blipFill>
            <a:blip r:embed="rId10" cstate="print"/>
            <a:stretch>
              <a:fillRect/>
            </a:stretch>
          </p:blipFill>
          <p:spPr>
            <a:xfrm>
              <a:off x="4733544" y="9576816"/>
              <a:ext cx="466344" cy="466344"/>
            </a:xfrm>
            <a:prstGeom prst="rect">
              <a:avLst/>
            </a:prstGeom>
          </p:spPr>
        </p:pic>
        <p:sp>
          <p:nvSpPr>
            <p:cNvPr id="20" name="object 20"/>
            <p:cNvSpPr/>
            <p:nvPr/>
          </p:nvSpPr>
          <p:spPr>
            <a:xfrm>
              <a:off x="5987796" y="9557004"/>
              <a:ext cx="1338580" cy="533400"/>
            </a:xfrm>
            <a:custGeom>
              <a:avLst/>
              <a:gdLst/>
              <a:ahLst/>
              <a:cxnLst/>
              <a:rect l="l" t="t" r="r" b="b"/>
              <a:pathLst>
                <a:path w="1338579" h="533400">
                  <a:moveTo>
                    <a:pt x="0" y="0"/>
                  </a:moveTo>
                  <a:lnTo>
                    <a:pt x="0" y="524256"/>
                  </a:lnTo>
                </a:path>
                <a:path w="1338579" h="533400">
                  <a:moveTo>
                    <a:pt x="1338072" y="9144"/>
                  </a:moveTo>
                  <a:lnTo>
                    <a:pt x="1338072" y="533400"/>
                  </a:lnTo>
                </a:path>
              </a:pathLst>
            </a:custGeom>
            <a:ln w="15240">
              <a:solidFill>
                <a:srgbClr val="AB9F9F"/>
              </a:solidFill>
            </a:ln>
          </p:spPr>
          <p:txBody>
            <a:bodyPr wrap="square" lIns="0" tIns="0" rIns="0" bIns="0" rtlCol="0"/>
            <a:lstStyle/>
            <a:p>
              <a:endParaRPr/>
            </a:p>
          </p:txBody>
        </p:sp>
        <p:pic>
          <p:nvPicPr>
            <p:cNvPr id="21" name="object 21"/>
            <p:cNvPicPr/>
            <p:nvPr/>
          </p:nvPicPr>
          <p:blipFill>
            <a:blip r:embed="rId11" cstate="print"/>
            <a:stretch>
              <a:fillRect/>
            </a:stretch>
          </p:blipFill>
          <p:spPr>
            <a:xfrm>
              <a:off x="8881871" y="6861047"/>
              <a:ext cx="9406128" cy="3425949"/>
            </a:xfrm>
            <a:prstGeom prst="rect">
              <a:avLst/>
            </a:prstGeom>
          </p:spPr>
        </p:pic>
        <p:sp>
          <p:nvSpPr>
            <p:cNvPr id="22" name="object 22"/>
            <p:cNvSpPr/>
            <p:nvPr/>
          </p:nvSpPr>
          <p:spPr>
            <a:xfrm>
              <a:off x="9579864" y="1213103"/>
              <a:ext cx="8382000" cy="8284845"/>
            </a:xfrm>
            <a:custGeom>
              <a:avLst/>
              <a:gdLst/>
              <a:ahLst/>
              <a:cxnLst/>
              <a:rect l="l" t="t" r="r" b="b"/>
              <a:pathLst>
                <a:path w="8382000" h="8284845">
                  <a:moveTo>
                    <a:pt x="8382000" y="0"/>
                  </a:moveTo>
                  <a:lnTo>
                    <a:pt x="0" y="0"/>
                  </a:lnTo>
                  <a:lnTo>
                    <a:pt x="0" y="8284464"/>
                  </a:lnTo>
                  <a:lnTo>
                    <a:pt x="8382000" y="8284464"/>
                  </a:lnTo>
                  <a:lnTo>
                    <a:pt x="8382000" y="0"/>
                  </a:lnTo>
                  <a:close/>
                </a:path>
              </a:pathLst>
            </a:custGeom>
            <a:solidFill>
              <a:srgbClr val="270131"/>
            </a:solidFill>
          </p:spPr>
          <p:txBody>
            <a:bodyPr wrap="square" lIns="0" tIns="0" rIns="0" bIns="0" rtlCol="0"/>
            <a:lstStyle/>
            <a:p>
              <a:endParaRPr/>
            </a:p>
          </p:txBody>
        </p:sp>
        <p:pic>
          <p:nvPicPr>
            <p:cNvPr id="23" name="object 23"/>
            <p:cNvPicPr/>
            <p:nvPr/>
          </p:nvPicPr>
          <p:blipFill>
            <a:blip r:embed="rId12" cstate="print"/>
            <a:stretch>
              <a:fillRect/>
            </a:stretch>
          </p:blipFill>
          <p:spPr>
            <a:xfrm>
              <a:off x="8464295" y="0"/>
              <a:ext cx="9823704" cy="4370832"/>
            </a:xfrm>
            <a:prstGeom prst="rect">
              <a:avLst/>
            </a:prstGeom>
          </p:spPr>
        </p:pic>
        <p:sp>
          <p:nvSpPr>
            <p:cNvPr id="24" name="object 24"/>
            <p:cNvSpPr/>
            <p:nvPr/>
          </p:nvSpPr>
          <p:spPr>
            <a:xfrm>
              <a:off x="9549383" y="1097280"/>
              <a:ext cx="8430895" cy="1503045"/>
            </a:xfrm>
            <a:custGeom>
              <a:avLst/>
              <a:gdLst/>
              <a:ahLst/>
              <a:cxnLst/>
              <a:rect l="l" t="t" r="r" b="b"/>
              <a:pathLst>
                <a:path w="8430894" h="1503045">
                  <a:moveTo>
                    <a:pt x="8430768" y="0"/>
                  </a:moveTo>
                  <a:lnTo>
                    <a:pt x="0" y="0"/>
                  </a:lnTo>
                  <a:lnTo>
                    <a:pt x="0" y="1502663"/>
                  </a:lnTo>
                  <a:lnTo>
                    <a:pt x="8430768" y="1502663"/>
                  </a:lnTo>
                  <a:lnTo>
                    <a:pt x="8430768" y="0"/>
                  </a:lnTo>
                  <a:close/>
                </a:path>
              </a:pathLst>
            </a:custGeom>
            <a:solidFill>
              <a:srgbClr val="FFFFFF"/>
            </a:solidFill>
          </p:spPr>
          <p:txBody>
            <a:bodyPr wrap="square" lIns="0" tIns="0" rIns="0" bIns="0" rtlCol="0"/>
            <a:lstStyle/>
            <a:p>
              <a:endParaRPr/>
            </a:p>
          </p:txBody>
        </p:sp>
        <p:sp>
          <p:nvSpPr>
            <p:cNvPr id="25" name="object 25"/>
            <p:cNvSpPr/>
            <p:nvPr/>
          </p:nvSpPr>
          <p:spPr>
            <a:xfrm>
              <a:off x="0" y="9381742"/>
              <a:ext cx="2451100" cy="866140"/>
            </a:xfrm>
            <a:custGeom>
              <a:avLst/>
              <a:gdLst/>
              <a:ahLst/>
              <a:cxnLst/>
              <a:rect l="l" t="t" r="r" b="b"/>
              <a:pathLst>
                <a:path w="2451100" h="866140">
                  <a:moveTo>
                    <a:pt x="2450591" y="0"/>
                  </a:moveTo>
                  <a:lnTo>
                    <a:pt x="0" y="0"/>
                  </a:lnTo>
                  <a:lnTo>
                    <a:pt x="0" y="865631"/>
                  </a:lnTo>
                  <a:lnTo>
                    <a:pt x="2450591" y="865631"/>
                  </a:lnTo>
                  <a:lnTo>
                    <a:pt x="2450591" y="0"/>
                  </a:lnTo>
                  <a:close/>
                </a:path>
              </a:pathLst>
            </a:custGeom>
            <a:solidFill>
              <a:srgbClr val="000000"/>
            </a:solidFill>
          </p:spPr>
          <p:txBody>
            <a:bodyPr wrap="square" lIns="0" tIns="0" rIns="0" bIns="0" rtlCol="0"/>
            <a:lstStyle/>
            <a:p>
              <a:endParaRPr/>
            </a:p>
          </p:txBody>
        </p:sp>
        <p:pic>
          <p:nvPicPr>
            <p:cNvPr id="26" name="object 26"/>
            <p:cNvPicPr/>
            <p:nvPr/>
          </p:nvPicPr>
          <p:blipFill>
            <a:blip r:embed="rId13" cstate="print"/>
            <a:stretch>
              <a:fillRect/>
            </a:stretch>
          </p:blipFill>
          <p:spPr>
            <a:xfrm>
              <a:off x="0" y="9238486"/>
              <a:ext cx="2758439" cy="1048511"/>
            </a:xfrm>
            <a:prstGeom prst="rect">
              <a:avLst/>
            </a:prstGeom>
          </p:spPr>
        </p:pic>
      </p:grpSp>
      <p:sp>
        <p:nvSpPr>
          <p:cNvPr id="27" name="object 27"/>
          <p:cNvSpPr txBox="1"/>
          <p:nvPr/>
        </p:nvSpPr>
        <p:spPr>
          <a:xfrm>
            <a:off x="5240273" y="9621113"/>
            <a:ext cx="654050" cy="302895"/>
          </a:xfrm>
          <a:prstGeom prst="rect">
            <a:avLst/>
          </a:prstGeom>
        </p:spPr>
        <p:txBody>
          <a:bodyPr vert="horz" wrap="square" lIns="0" tIns="20955" rIns="0" bIns="0" rtlCol="0">
            <a:spAutoFit/>
          </a:bodyPr>
          <a:lstStyle/>
          <a:p>
            <a:pPr marL="12700" marR="12065">
              <a:lnSpc>
                <a:spcPts val="850"/>
              </a:lnSpc>
              <a:spcBef>
                <a:spcPts val="165"/>
              </a:spcBef>
            </a:pPr>
            <a:r>
              <a:rPr sz="750" spc="-10" dirty="0">
                <a:solidFill>
                  <a:srgbClr val="FFFFFF"/>
                </a:solidFill>
                <a:latin typeface="Trebuchet MS"/>
                <a:cs typeface="Trebuchet MS"/>
              </a:rPr>
              <a:t>MoE’S </a:t>
            </a:r>
            <a:r>
              <a:rPr sz="750" spc="-90" dirty="0">
                <a:solidFill>
                  <a:srgbClr val="FFFFFF"/>
                </a:solidFill>
                <a:latin typeface="Trebuchet MS"/>
                <a:cs typeface="Trebuchet MS"/>
              </a:rPr>
              <a:t>INNOVATION</a:t>
            </a:r>
            <a:r>
              <a:rPr sz="750" spc="40" dirty="0">
                <a:solidFill>
                  <a:srgbClr val="FFFFFF"/>
                </a:solidFill>
                <a:latin typeface="Trebuchet MS"/>
                <a:cs typeface="Trebuchet MS"/>
              </a:rPr>
              <a:t> </a:t>
            </a:r>
            <a:r>
              <a:rPr sz="750" spc="-75" dirty="0">
                <a:solidFill>
                  <a:srgbClr val="FFFFFF"/>
                </a:solidFill>
                <a:latin typeface="Trebuchet MS"/>
                <a:cs typeface="Trebuchet MS"/>
              </a:rPr>
              <a:t>CELL</a:t>
            </a:r>
            <a:endParaRPr sz="750">
              <a:latin typeface="Trebuchet MS"/>
              <a:cs typeface="Trebuchet MS"/>
            </a:endParaRPr>
          </a:p>
          <a:p>
            <a:pPr marL="17145">
              <a:lnSpc>
                <a:spcPts val="415"/>
              </a:lnSpc>
            </a:pPr>
            <a:r>
              <a:rPr sz="400" b="1" spc="-10" dirty="0">
                <a:solidFill>
                  <a:srgbClr val="FFFFFF"/>
                </a:solidFill>
                <a:latin typeface="Arial"/>
                <a:cs typeface="Arial"/>
              </a:rPr>
              <a:t>(GOVERNMENT</a:t>
            </a:r>
            <a:r>
              <a:rPr sz="400" b="1" spc="25" dirty="0">
                <a:solidFill>
                  <a:srgbClr val="FFFFFF"/>
                </a:solidFill>
                <a:latin typeface="Arial"/>
                <a:cs typeface="Arial"/>
              </a:rPr>
              <a:t> </a:t>
            </a:r>
            <a:r>
              <a:rPr sz="400" b="1" spc="-10" dirty="0">
                <a:solidFill>
                  <a:srgbClr val="FFFFFF"/>
                </a:solidFill>
                <a:latin typeface="Arial"/>
                <a:cs typeface="Arial"/>
              </a:rPr>
              <a:t>OF</a:t>
            </a:r>
            <a:r>
              <a:rPr sz="400" b="1" dirty="0">
                <a:solidFill>
                  <a:srgbClr val="FFFFFF"/>
                </a:solidFill>
                <a:latin typeface="Arial"/>
                <a:cs typeface="Arial"/>
              </a:rPr>
              <a:t> </a:t>
            </a:r>
            <a:r>
              <a:rPr sz="400" b="1" spc="-10" dirty="0">
                <a:solidFill>
                  <a:srgbClr val="FFFFFF"/>
                </a:solidFill>
                <a:latin typeface="Arial"/>
                <a:cs typeface="Arial"/>
              </a:rPr>
              <a:t>INDIA)</a:t>
            </a:r>
            <a:endParaRPr sz="400">
              <a:latin typeface="Arial"/>
              <a:cs typeface="Arial"/>
            </a:endParaRPr>
          </a:p>
        </p:txBody>
      </p:sp>
      <p:sp>
        <p:nvSpPr>
          <p:cNvPr id="28" name="object 28"/>
          <p:cNvSpPr txBox="1"/>
          <p:nvPr/>
        </p:nvSpPr>
        <p:spPr>
          <a:xfrm>
            <a:off x="13337539" y="663955"/>
            <a:ext cx="1094105" cy="321945"/>
          </a:xfrm>
          <a:prstGeom prst="rect">
            <a:avLst/>
          </a:prstGeom>
        </p:spPr>
        <p:txBody>
          <a:bodyPr vert="horz" wrap="square" lIns="0" tIns="12065" rIns="0" bIns="0" rtlCol="0">
            <a:spAutoFit/>
          </a:bodyPr>
          <a:lstStyle/>
          <a:p>
            <a:pPr marL="12700">
              <a:lnSpc>
                <a:spcPct val="100000"/>
              </a:lnSpc>
              <a:spcBef>
                <a:spcPts val="95"/>
              </a:spcBef>
            </a:pPr>
            <a:r>
              <a:rPr sz="1950" spc="715" dirty="0">
                <a:latin typeface="Arial MT"/>
                <a:cs typeface="Arial MT"/>
              </a:rPr>
              <a:t>TEAM</a:t>
            </a:r>
            <a:endParaRPr sz="1950">
              <a:latin typeface="Arial MT"/>
              <a:cs typeface="Arial MT"/>
            </a:endParaRPr>
          </a:p>
        </p:txBody>
      </p:sp>
      <p:grpSp>
        <p:nvGrpSpPr>
          <p:cNvPr id="29" name="object 29"/>
          <p:cNvGrpSpPr/>
          <p:nvPr/>
        </p:nvGrpSpPr>
        <p:grpSpPr>
          <a:xfrm>
            <a:off x="10427461" y="3090671"/>
            <a:ext cx="6943471" cy="1481582"/>
            <a:chOff x="10427461" y="3090671"/>
            <a:chExt cx="6943471" cy="1481582"/>
          </a:xfrm>
        </p:grpSpPr>
        <p:pic>
          <p:nvPicPr>
            <p:cNvPr id="30" name="object 30"/>
            <p:cNvPicPr/>
            <p:nvPr/>
          </p:nvPicPr>
          <p:blipFill>
            <a:blip r:embed="rId14" cstate="print"/>
            <a:stretch>
              <a:fillRect/>
            </a:stretch>
          </p:blipFill>
          <p:spPr>
            <a:xfrm>
              <a:off x="10427461" y="3090671"/>
              <a:ext cx="1251927" cy="280416"/>
            </a:xfrm>
            <a:prstGeom prst="rect">
              <a:avLst/>
            </a:prstGeom>
          </p:spPr>
        </p:pic>
        <p:sp>
          <p:nvSpPr>
            <p:cNvPr id="39" name="object 39"/>
            <p:cNvSpPr/>
            <p:nvPr/>
          </p:nvSpPr>
          <p:spPr>
            <a:xfrm>
              <a:off x="10457687" y="4550663"/>
              <a:ext cx="6913245" cy="21590"/>
            </a:xfrm>
            <a:custGeom>
              <a:avLst/>
              <a:gdLst/>
              <a:ahLst/>
              <a:cxnLst/>
              <a:rect l="l" t="t" r="r" b="b"/>
              <a:pathLst>
                <a:path w="6913244" h="21589">
                  <a:moveTo>
                    <a:pt x="6912864" y="0"/>
                  </a:moveTo>
                  <a:lnTo>
                    <a:pt x="0" y="0"/>
                  </a:lnTo>
                  <a:lnTo>
                    <a:pt x="0" y="21336"/>
                  </a:lnTo>
                  <a:lnTo>
                    <a:pt x="6912864" y="21336"/>
                  </a:lnTo>
                  <a:lnTo>
                    <a:pt x="6912864" y="0"/>
                  </a:lnTo>
                  <a:close/>
                </a:path>
              </a:pathLst>
            </a:custGeom>
            <a:solidFill>
              <a:srgbClr val="FFFFFF"/>
            </a:solidFill>
          </p:spPr>
          <p:txBody>
            <a:bodyPr wrap="square" lIns="0" tIns="0" rIns="0" bIns="0" rtlCol="0"/>
            <a:lstStyle/>
            <a:p>
              <a:endParaRPr/>
            </a:p>
          </p:txBody>
        </p:sp>
      </p:grpSp>
      <p:sp>
        <p:nvSpPr>
          <p:cNvPr id="41" name="object 41"/>
          <p:cNvSpPr txBox="1"/>
          <p:nvPr/>
        </p:nvSpPr>
        <p:spPr>
          <a:xfrm>
            <a:off x="3045967" y="2432505"/>
            <a:ext cx="5132705" cy="659130"/>
          </a:xfrm>
          <a:prstGeom prst="rect">
            <a:avLst/>
          </a:prstGeom>
        </p:spPr>
        <p:txBody>
          <a:bodyPr vert="horz" wrap="square" lIns="0" tIns="69215" rIns="0" bIns="0" rtlCol="0">
            <a:spAutoFit/>
          </a:bodyPr>
          <a:lstStyle/>
          <a:p>
            <a:pPr marR="6985" algn="r">
              <a:lnSpc>
                <a:spcPct val="100000"/>
              </a:lnSpc>
              <a:spcBef>
                <a:spcPts val="545"/>
              </a:spcBef>
            </a:pPr>
            <a:r>
              <a:rPr sz="1700" b="1" dirty="0">
                <a:solidFill>
                  <a:srgbClr val="FFFFFF"/>
                </a:solidFill>
                <a:latin typeface="Roboto Bk"/>
                <a:cs typeface="Roboto Bk"/>
              </a:rPr>
              <a:t>For</a:t>
            </a:r>
            <a:r>
              <a:rPr sz="1700" b="1" spc="-20" dirty="0">
                <a:solidFill>
                  <a:srgbClr val="FFFFFF"/>
                </a:solidFill>
                <a:latin typeface="Roboto Bk"/>
                <a:cs typeface="Roboto Bk"/>
              </a:rPr>
              <a:t> </a:t>
            </a:r>
            <a:r>
              <a:rPr sz="1700" b="1" dirty="0">
                <a:solidFill>
                  <a:srgbClr val="FFFFFF"/>
                </a:solidFill>
                <a:latin typeface="Roboto Bk"/>
                <a:cs typeface="Roboto Bk"/>
              </a:rPr>
              <a:t>participating</a:t>
            </a:r>
            <a:r>
              <a:rPr sz="1700" b="1" spc="-25" dirty="0">
                <a:solidFill>
                  <a:srgbClr val="FFFFFF"/>
                </a:solidFill>
                <a:latin typeface="Roboto Bk"/>
                <a:cs typeface="Roboto Bk"/>
              </a:rPr>
              <a:t> </a:t>
            </a:r>
            <a:r>
              <a:rPr sz="1700" b="1" dirty="0">
                <a:solidFill>
                  <a:srgbClr val="FFFFFF"/>
                </a:solidFill>
                <a:latin typeface="Roboto Bk"/>
                <a:cs typeface="Roboto Bk"/>
              </a:rPr>
              <a:t>in</a:t>
            </a:r>
            <a:r>
              <a:rPr sz="1700" b="1" spc="25" dirty="0">
                <a:solidFill>
                  <a:srgbClr val="FFFFFF"/>
                </a:solidFill>
                <a:latin typeface="Roboto Bk"/>
                <a:cs typeface="Roboto Bk"/>
              </a:rPr>
              <a:t> </a:t>
            </a:r>
            <a:r>
              <a:rPr sz="1700" b="1" dirty="0">
                <a:solidFill>
                  <a:srgbClr val="FFFFFF"/>
                </a:solidFill>
                <a:latin typeface="Roboto Bk"/>
                <a:cs typeface="Roboto Bk"/>
              </a:rPr>
              <a:t>the</a:t>
            </a:r>
            <a:r>
              <a:rPr sz="1700" b="1" spc="5" dirty="0">
                <a:solidFill>
                  <a:srgbClr val="FFFFFF"/>
                </a:solidFill>
                <a:latin typeface="Roboto Bk"/>
                <a:cs typeface="Roboto Bk"/>
              </a:rPr>
              <a:t> </a:t>
            </a:r>
            <a:r>
              <a:rPr sz="1700" b="1" dirty="0">
                <a:solidFill>
                  <a:srgbClr val="FFFFFF"/>
                </a:solidFill>
                <a:latin typeface="Roboto Bk"/>
                <a:cs typeface="Roboto Bk"/>
              </a:rPr>
              <a:t>7th</a:t>
            </a:r>
            <a:r>
              <a:rPr sz="1700" b="1" spc="10" dirty="0">
                <a:solidFill>
                  <a:srgbClr val="FFFFFF"/>
                </a:solidFill>
                <a:latin typeface="Roboto Bk"/>
                <a:cs typeface="Roboto Bk"/>
              </a:rPr>
              <a:t> </a:t>
            </a:r>
            <a:r>
              <a:rPr sz="1700" b="1" dirty="0">
                <a:solidFill>
                  <a:srgbClr val="FFFFFF"/>
                </a:solidFill>
                <a:latin typeface="Roboto Bk"/>
                <a:cs typeface="Roboto Bk"/>
              </a:rPr>
              <a:t>Annual</a:t>
            </a:r>
            <a:r>
              <a:rPr sz="1700" b="1" spc="-10" dirty="0">
                <a:solidFill>
                  <a:srgbClr val="FFFFFF"/>
                </a:solidFill>
                <a:latin typeface="Roboto Bk"/>
                <a:cs typeface="Roboto Bk"/>
              </a:rPr>
              <a:t> </a:t>
            </a:r>
            <a:r>
              <a:rPr sz="1700" b="1" dirty="0">
                <a:solidFill>
                  <a:srgbClr val="FFFFFF"/>
                </a:solidFill>
                <a:latin typeface="Roboto Bk"/>
                <a:cs typeface="Roboto Bk"/>
              </a:rPr>
              <a:t>Charleston</a:t>
            </a:r>
            <a:r>
              <a:rPr sz="1700" b="1" spc="-35" dirty="0">
                <a:solidFill>
                  <a:srgbClr val="FFFFFF"/>
                </a:solidFill>
                <a:latin typeface="Roboto Bk"/>
                <a:cs typeface="Roboto Bk"/>
              </a:rPr>
              <a:t> </a:t>
            </a:r>
            <a:r>
              <a:rPr sz="1700" b="1" spc="-10" dirty="0">
                <a:solidFill>
                  <a:srgbClr val="FFFFFF"/>
                </a:solidFill>
                <a:latin typeface="Roboto Bk"/>
                <a:cs typeface="Roboto Bk"/>
              </a:rPr>
              <a:t>Sports</a:t>
            </a:r>
            <a:endParaRPr sz="1700">
              <a:latin typeface="Roboto Bk"/>
              <a:cs typeface="Roboto Bk"/>
            </a:endParaRPr>
          </a:p>
          <a:p>
            <a:pPr marR="5080" algn="r">
              <a:lnSpc>
                <a:spcPct val="100000"/>
              </a:lnSpc>
              <a:spcBef>
                <a:spcPts val="455"/>
              </a:spcBef>
            </a:pPr>
            <a:r>
              <a:rPr sz="1700" b="1" dirty="0">
                <a:solidFill>
                  <a:srgbClr val="FFFFFF"/>
                </a:solidFill>
                <a:latin typeface="Roboto Bk"/>
                <a:cs typeface="Roboto Bk"/>
              </a:rPr>
              <a:t>Fest</a:t>
            </a:r>
            <a:r>
              <a:rPr sz="1700" b="1" spc="-20" dirty="0">
                <a:solidFill>
                  <a:srgbClr val="FFFFFF"/>
                </a:solidFill>
                <a:latin typeface="Roboto Bk"/>
                <a:cs typeface="Roboto Bk"/>
              </a:rPr>
              <a:t> </a:t>
            </a:r>
            <a:r>
              <a:rPr sz="1700" b="1" dirty="0">
                <a:solidFill>
                  <a:srgbClr val="FFFFFF"/>
                </a:solidFill>
                <a:latin typeface="Roboto Bk"/>
                <a:cs typeface="Roboto Bk"/>
              </a:rPr>
              <a:t>Given</a:t>
            </a:r>
            <a:r>
              <a:rPr sz="1700" b="1" spc="-20" dirty="0">
                <a:solidFill>
                  <a:srgbClr val="FFFFFF"/>
                </a:solidFill>
                <a:latin typeface="Roboto Bk"/>
                <a:cs typeface="Roboto Bk"/>
              </a:rPr>
              <a:t> </a:t>
            </a:r>
            <a:r>
              <a:rPr sz="1700" b="1" dirty="0">
                <a:solidFill>
                  <a:srgbClr val="FFFFFF"/>
                </a:solidFill>
                <a:latin typeface="Roboto Bk"/>
                <a:cs typeface="Roboto Bk"/>
              </a:rPr>
              <a:t>this</a:t>
            </a:r>
            <a:r>
              <a:rPr sz="1700" b="1" spc="5" dirty="0">
                <a:solidFill>
                  <a:srgbClr val="FFFFFF"/>
                </a:solidFill>
                <a:latin typeface="Roboto Bk"/>
                <a:cs typeface="Roboto Bk"/>
              </a:rPr>
              <a:t> </a:t>
            </a:r>
            <a:r>
              <a:rPr sz="1700" b="1" dirty="0">
                <a:solidFill>
                  <a:srgbClr val="FFFFFF"/>
                </a:solidFill>
                <a:latin typeface="Roboto Bk"/>
                <a:cs typeface="Roboto Bk"/>
              </a:rPr>
              <a:t>day</a:t>
            </a:r>
            <a:r>
              <a:rPr sz="1700" b="1" spc="5" dirty="0">
                <a:solidFill>
                  <a:srgbClr val="FFFFFF"/>
                </a:solidFill>
                <a:latin typeface="Roboto Bk"/>
                <a:cs typeface="Roboto Bk"/>
              </a:rPr>
              <a:t> </a:t>
            </a:r>
            <a:r>
              <a:rPr sz="1700" b="1" spc="-10" dirty="0">
                <a:solidFill>
                  <a:srgbClr val="FFFFFF"/>
                </a:solidFill>
                <a:latin typeface="Roboto Bk"/>
                <a:cs typeface="Roboto Bk"/>
              </a:rPr>
              <a:t>13th</a:t>
            </a:r>
            <a:r>
              <a:rPr sz="1700" b="1" spc="-35" dirty="0">
                <a:solidFill>
                  <a:srgbClr val="FFFFFF"/>
                </a:solidFill>
                <a:latin typeface="Roboto Bk"/>
                <a:cs typeface="Roboto Bk"/>
              </a:rPr>
              <a:t> </a:t>
            </a:r>
            <a:r>
              <a:rPr sz="1700" b="1" dirty="0">
                <a:solidFill>
                  <a:srgbClr val="FFFFFF"/>
                </a:solidFill>
                <a:latin typeface="Roboto Bk"/>
                <a:cs typeface="Roboto Bk"/>
              </a:rPr>
              <a:t>of</a:t>
            </a:r>
            <a:r>
              <a:rPr sz="1700" b="1" spc="25" dirty="0">
                <a:solidFill>
                  <a:srgbClr val="FFFFFF"/>
                </a:solidFill>
                <a:latin typeface="Roboto Bk"/>
                <a:cs typeface="Roboto Bk"/>
              </a:rPr>
              <a:t> </a:t>
            </a:r>
            <a:r>
              <a:rPr sz="1700" b="1" dirty="0">
                <a:solidFill>
                  <a:srgbClr val="FFFFFF"/>
                </a:solidFill>
                <a:latin typeface="Roboto Bk"/>
                <a:cs typeface="Roboto Bk"/>
              </a:rPr>
              <a:t>June</a:t>
            </a:r>
            <a:r>
              <a:rPr sz="1700" b="1" spc="-10" dirty="0">
                <a:solidFill>
                  <a:srgbClr val="FFFFFF"/>
                </a:solidFill>
                <a:latin typeface="Roboto Bk"/>
                <a:cs typeface="Roboto Bk"/>
              </a:rPr>
              <a:t> </a:t>
            </a:r>
            <a:r>
              <a:rPr sz="1700" b="1" dirty="0">
                <a:solidFill>
                  <a:srgbClr val="FFFFFF"/>
                </a:solidFill>
                <a:latin typeface="Roboto Bk"/>
                <a:cs typeface="Roboto Bk"/>
              </a:rPr>
              <a:t>in</a:t>
            </a:r>
            <a:r>
              <a:rPr sz="1700" b="1" spc="20" dirty="0">
                <a:solidFill>
                  <a:srgbClr val="FFFFFF"/>
                </a:solidFill>
                <a:latin typeface="Roboto Bk"/>
                <a:cs typeface="Roboto Bk"/>
              </a:rPr>
              <a:t> </a:t>
            </a:r>
            <a:r>
              <a:rPr sz="1700" b="1" dirty="0">
                <a:solidFill>
                  <a:srgbClr val="FFFFFF"/>
                </a:solidFill>
                <a:latin typeface="Roboto Bk"/>
                <a:cs typeface="Roboto Bk"/>
              </a:rPr>
              <a:t>the</a:t>
            </a:r>
            <a:r>
              <a:rPr sz="1700" b="1" spc="10" dirty="0">
                <a:solidFill>
                  <a:srgbClr val="FFFFFF"/>
                </a:solidFill>
                <a:latin typeface="Roboto Bk"/>
                <a:cs typeface="Roboto Bk"/>
              </a:rPr>
              <a:t> </a:t>
            </a:r>
            <a:r>
              <a:rPr sz="1700" b="1" dirty="0">
                <a:solidFill>
                  <a:srgbClr val="FFFFFF"/>
                </a:solidFill>
                <a:latin typeface="Roboto Bk"/>
                <a:cs typeface="Roboto Bk"/>
              </a:rPr>
              <a:t>year</a:t>
            </a:r>
            <a:r>
              <a:rPr sz="1700" b="1" spc="-20" dirty="0">
                <a:solidFill>
                  <a:srgbClr val="FFFFFF"/>
                </a:solidFill>
                <a:latin typeface="Roboto Bk"/>
                <a:cs typeface="Roboto Bk"/>
              </a:rPr>
              <a:t> 2020</a:t>
            </a:r>
            <a:endParaRPr sz="1700">
              <a:latin typeface="Roboto Bk"/>
              <a:cs typeface="Roboto Bk"/>
            </a:endParaRPr>
          </a:p>
        </p:txBody>
      </p:sp>
      <p:sp>
        <p:nvSpPr>
          <p:cNvPr id="42" name="object 42"/>
          <p:cNvSpPr txBox="1"/>
          <p:nvPr/>
        </p:nvSpPr>
        <p:spPr>
          <a:xfrm>
            <a:off x="4335526" y="516077"/>
            <a:ext cx="3843020" cy="289560"/>
          </a:xfrm>
          <a:prstGeom prst="rect">
            <a:avLst/>
          </a:prstGeom>
        </p:spPr>
        <p:txBody>
          <a:bodyPr vert="horz" wrap="square" lIns="0" tIns="16510" rIns="0" bIns="0" rtlCol="0">
            <a:spAutoFit/>
          </a:bodyPr>
          <a:lstStyle/>
          <a:p>
            <a:pPr marL="12700">
              <a:lnSpc>
                <a:spcPct val="100000"/>
              </a:lnSpc>
              <a:spcBef>
                <a:spcPts val="130"/>
              </a:spcBef>
            </a:pPr>
            <a:r>
              <a:rPr sz="1700" b="1" dirty="0">
                <a:solidFill>
                  <a:srgbClr val="FFFFFF"/>
                </a:solidFill>
                <a:latin typeface="Roboto Bk"/>
                <a:cs typeface="Roboto Bk"/>
              </a:rPr>
              <a:t>This</a:t>
            </a:r>
            <a:r>
              <a:rPr sz="1700" b="1" spc="55" dirty="0">
                <a:solidFill>
                  <a:srgbClr val="FFFFFF"/>
                </a:solidFill>
                <a:latin typeface="Roboto Bk"/>
                <a:cs typeface="Roboto Bk"/>
              </a:rPr>
              <a:t> </a:t>
            </a:r>
            <a:r>
              <a:rPr sz="1700" b="1" dirty="0">
                <a:solidFill>
                  <a:srgbClr val="FFFFFF"/>
                </a:solidFill>
                <a:latin typeface="Roboto Bk"/>
                <a:cs typeface="Roboto Bk"/>
              </a:rPr>
              <a:t>certificate</a:t>
            </a:r>
            <a:r>
              <a:rPr sz="1700" b="1" spc="60" dirty="0">
                <a:solidFill>
                  <a:srgbClr val="FFFFFF"/>
                </a:solidFill>
                <a:latin typeface="Roboto Bk"/>
                <a:cs typeface="Roboto Bk"/>
              </a:rPr>
              <a:t> </a:t>
            </a:r>
            <a:r>
              <a:rPr sz="1700" b="1" dirty="0">
                <a:solidFill>
                  <a:srgbClr val="FFFFFF"/>
                </a:solidFill>
                <a:latin typeface="Roboto Bk"/>
                <a:cs typeface="Roboto Bk"/>
              </a:rPr>
              <a:t>is</a:t>
            </a:r>
            <a:r>
              <a:rPr sz="1700" b="1" spc="80" dirty="0">
                <a:solidFill>
                  <a:srgbClr val="FFFFFF"/>
                </a:solidFill>
                <a:latin typeface="Roboto Bk"/>
                <a:cs typeface="Roboto Bk"/>
              </a:rPr>
              <a:t> </a:t>
            </a:r>
            <a:r>
              <a:rPr sz="1700" b="1" dirty="0">
                <a:solidFill>
                  <a:srgbClr val="FFFFFF"/>
                </a:solidFill>
                <a:latin typeface="Roboto Bk"/>
                <a:cs typeface="Roboto Bk"/>
              </a:rPr>
              <a:t>proudly</a:t>
            </a:r>
            <a:r>
              <a:rPr sz="1700" b="1" spc="434" dirty="0">
                <a:solidFill>
                  <a:srgbClr val="FFFFFF"/>
                </a:solidFill>
                <a:latin typeface="Roboto Bk"/>
                <a:cs typeface="Roboto Bk"/>
              </a:rPr>
              <a:t> </a:t>
            </a:r>
            <a:r>
              <a:rPr sz="1700" b="1" dirty="0">
                <a:solidFill>
                  <a:srgbClr val="FFFFFF"/>
                </a:solidFill>
                <a:latin typeface="Roboto Bk"/>
                <a:cs typeface="Roboto Bk"/>
              </a:rPr>
              <a:t>presented</a:t>
            </a:r>
            <a:r>
              <a:rPr sz="1700" b="1" spc="-5" dirty="0">
                <a:solidFill>
                  <a:srgbClr val="FFFFFF"/>
                </a:solidFill>
                <a:latin typeface="Roboto Bk"/>
                <a:cs typeface="Roboto Bk"/>
              </a:rPr>
              <a:t> </a:t>
            </a:r>
            <a:r>
              <a:rPr sz="1700" b="1" spc="-25" dirty="0">
                <a:solidFill>
                  <a:srgbClr val="FFFFFF"/>
                </a:solidFill>
                <a:latin typeface="Roboto Bk"/>
                <a:cs typeface="Roboto Bk"/>
              </a:rPr>
              <a:t>to</a:t>
            </a:r>
            <a:endParaRPr sz="1700">
              <a:latin typeface="Roboto Bk"/>
              <a:cs typeface="Roboto Bk"/>
            </a:endParaRPr>
          </a:p>
        </p:txBody>
      </p:sp>
      <p:sp>
        <p:nvSpPr>
          <p:cNvPr id="43" name="TextBox 42"/>
          <p:cNvSpPr txBox="1"/>
          <p:nvPr/>
        </p:nvSpPr>
        <p:spPr>
          <a:xfrm>
            <a:off x="10363200" y="1562100"/>
            <a:ext cx="6248400" cy="923330"/>
          </a:xfrm>
          <a:prstGeom prst="rect">
            <a:avLst/>
          </a:prstGeom>
          <a:noFill/>
        </p:spPr>
        <p:txBody>
          <a:bodyPr wrap="square" rtlCol="0">
            <a:spAutoFit/>
          </a:bodyPr>
          <a:lstStyle/>
          <a:p>
            <a:pPr algn="ctr"/>
            <a:r>
              <a:rPr lang="en-US" sz="5400" b="1" dirty="0" smtClean="0"/>
              <a:t>SOLOVISION</a:t>
            </a:r>
            <a:endParaRPr lang="en-US" sz="5400" b="1" dirty="0"/>
          </a:p>
        </p:txBody>
      </p:sp>
      <p:sp>
        <p:nvSpPr>
          <p:cNvPr id="44" name="TextBox 43"/>
          <p:cNvSpPr txBox="1"/>
          <p:nvPr/>
        </p:nvSpPr>
        <p:spPr>
          <a:xfrm>
            <a:off x="10439400" y="5448300"/>
            <a:ext cx="3352800" cy="1951496"/>
          </a:xfrm>
          <a:prstGeom prst="rect">
            <a:avLst/>
          </a:prstGeom>
          <a:noFill/>
        </p:spPr>
        <p:txBody>
          <a:bodyPr wrap="square" rtlCol="0">
            <a:spAutoFit/>
          </a:bodyPr>
          <a:lstStyle/>
          <a:p>
            <a:pPr>
              <a:lnSpc>
                <a:spcPct val="150000"/>
              </a:lnSpc>
            </a:pPr>
            <a:r>
              <a:rPr lang="en-US" sz="2800" dirty="0" smtClean="0">
                <a:solidFill>
                  <a:schemeClr val="bg1"/>
                </a:solidFill>
                <a:latin typeface="懘핀o餻憣"/>
              </a:rPr>
              <a:t>Sujitha Nagasuri</a:t>
            </a:r>
          </a:p>
          <a:p>
            <a:pPr>
              <a:lnSpc>
                <a:spcPct val="150000"/>
              </a:lnSpc>
            </a:pPr>
            <a:r>
              <a:rPr lang="en-US" sz="2800" dirty="0" smtClean="0">
                <a:solidFill>
                  <a:schemeClr val="bg1"/>
                </a:solidFill>
                <a:latin typeface="懘핀o餻憣"/>
              </a:rPr>
              <a:t>22A95A0512</a:t>
            </a:r>
          </a:p>
          <a:p>
            <a:pPr>
              <a:lnSpc>
                <a:spcPct val="150000"/>
              </a:lnSpc>
            </a:pPr>
            <a:r>
              <a:rPr lang="en-US" sz="2800" dirty="0" smtClean="0">
                <a:solidFill>
                  <a:schemeClr val="bg1"/>
                </a:solidFill>
                <a:latin typeface="懘핀o餻憣"/>
              </a:rPr>
              <a:t>CSE</a:t>
            </a:r>
          </a:p>
        </p:txBody>
      </p:sp>
      <p:sp>
        <p:nvSpPr>
          <p:cNvPr id="47" name="TextBox 46"/>
          <p:cNvSpPr txBox="1"/>
          <p:nvPr/>
        </p:nvSpPr>
        <p:spPr>
          <a:xfrm>
            <a:off x="10439400" y="4000500"/>
            <a:ext cx="6705600" cy="523220"/>
          </a:xfrm>
          <a:prstGeom prst="rect">
            <a:avLst/>
          </a:prstGeom>
          <a:noFill/>
        </p:spPr>
        <p:txBody>
          <a:bodyPr wrap="square" rtlCol="0">
            <a:spAutoFit/>
          </a:bodyPr>
          <a:lstStyle/>
          <a:p>
            <a:r>
              <a:rPr lang="en-US" sz="2800" dirty="0" smtClean="0">
                <a:solidFill>
                  <a:schemeClr val="bg1"/>
                </a:solidFill>
                <a:latin typeface="懘핀o餻憣"/>
              </a:rPr>
              <a:t>Bridging skills with opportunities</a:t>
            </a:r>
            <a:endParaRPr lang="en-US" sz="2800" dirty="0">
              <a:solidFill>
                <a:schemeClr val="bg1"/>
              </a:solidFill>
              <a:latin typeface="懘핀o餻憣"/>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2231" y="167639"/>
            <a:ext cx="79375" cy="500380"/>
          </a:xfrm>
          <a:custGeom>
            <a:avLst/>
            <a:gdLst/>
            <a:ahLst/>
            <a:cxnLst/>
            <a:rect l="l" t="t" r="r" b="b"/>
            <a:pathLst>
              <a:path w="79375" h="500380">
                <a:moveTo>
                  <a:pt x="79247" y="0"/>
                </a:moveTo>
                <a:lnTo>
                  <a:pt x="0" y="0"/>
                </a:lnTo>
                <a:lnTo>
                  <a:pt x="0" y="499872"/>
                </a:lnTo>
                <a:lnTo>
                  <a:pt x="79247" y="499872"/>
                </a:lnTo>
                <a:lnTo>
                  <a:pt x="79247"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630" dirty="0"/>
              <a:t>nnov</a:t>
            </a:r>
            <a:r>
              <a:rPr spc="630" dirty="0">
                <a:solidFill>
                  <a:srgbClr val="FFDE00"/>
                </a:solidFill>
              </a:rPr>
              <a:t>i</a:t>
            </a:r>
            <a:r>
              <a:rPr spc="630" dirty="0"/>
              <a:t>x</a:t>
            </a:r>
          </a:p>
        </p:txBody>
      </p:sp>
      <p:sp>
        <p:nvSpPr>
          <p:cNvPr id="4" name="object 4"/>
          <p:cNvSpPr txBox="1"/>
          <p:nvPr/>
        </p:nvSpPr>
        <p:spPr>
          <a:xfrm>
            <a:off x="301548" y="751991"/>
            <a:ext cx="2620010" cy="275590"/>
          </a:xfrm>
          <a:prstGeom prst="rect">
            <a:avLst/>
          </a:prstGeom>
        </p:spPr>
        <p:txBody>
          <a:bodyPr vert="horz" wrap="square" lIns="0" tIns="12700" rIns="0" bIns="0" rtlCol="0">
            <a:spAutoFit/>
          </a:bodyPr>
          <a:lstStyle/>
          <a:p>
            <a:pPr marL="810895" marR="5080" indent="-798830">
              <a:lnSpc>
                <a:spcPct val="117100"/>
              </a:lnSpc>
              <a:spcBef>
                <a:spcPts val="100"/>
              </a:spcBef>
            </a:pPr>
            <a:r>
              <a:rPr sz="700" b="1" spc="195" dirty="0">
                <a:solidFill>
                  <a:srgbClr val="DE94FF"/>
                </a:solidFill>
                <a:latin typeface="Arial"/>
                <a:cs typeface="Arial"/>
              </a:rPr>
              <a:t>B</a:t>
            </a:r>
            <a:r>
              <a:rPr sz="700" b="1" spc="15"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dirty="0">
                <a:solidFill>
                  <a:srgbClr val="DE94FF"/>
                </a:solidFill>
                <a:latin typeface="Arial"/>
                <a:cs typeface="Arial"/>
              </a:rPr>
              <a:t>I</a:t>
            </a:r>
            <a:r>
              <a:rPr sz="700" b="1" spc="25" dirty="0">
                <a:solidFill>
                  <a:srgbClr val="DE94FF"/>
                </a:solidFill>
                <a:latin typeface="Arial"/>
                <a:cs typeface="Arial"/>
              </a:rPr>
              <a:t> </a:t>
            </a:r>
            <a:r>
              <a:rPr sz="700" b="1" spc="110" dirty="0">
                <a:solidFill>
                  <a:srgbClr val="DE94FF"/>
                </a:solidFill>
                <a:latin typeface="Arial"/>
                <a:cs typeface="Arial"/>
              </a:rPr>
              <a:t>L</a:t>
            </a:r>
            <a:r>
              <a:rPr sz="700" b="1" spc="10" dirty="0">
                <a:solidFill>
                  <a:srgbClr val="DE94FF"/>
                </a:solidFill>
                <a:latin typeface="Arial"/>
                <a:cs typeface="Arial"/>
              </a:rPr>
              <a:t> </a:t>
            </a:r>
            <a:r>
              <a:rPr sz="700" b="1" spc="195" dirty="0">
                <a:solidFill>
                  <a:srgbClr val="DE94FF"/>
                </a:solidFill>
                <a:latin typeface="Arial"/>
                <a:cs typeface="Arial"/>
              </a:rPr>
              <a:t>D</a:t>
            </a:r>
            <a:r>
              <a:rPr sz="700" b="1" spc="15" dirty="0">
                <a:solidFill>
                  <a:srgbClr val="DE94FF"/>
                </a:solidFill>
                <a:latin typeface="Arial"/>
                <a:cs typeface="Arial"/>
              </a:rPr>
              <a:t> </a:t>
            </a:r>
            <a:r>
              <a:rPr sz="700" b="1" dirty="0">
                <a:solidFill>
                  <a:srgbClr val="DE94FF"/>
                </a:solidFill>
                <a:latin typeface="Arial"/>
                <a:cs typeface="Arial"/>
              </a:rPr>
              <a:t>I</a:t>
            </a:r>
            <a:r>
              <a:rPr sz="700" b="1" spc="25" dirty="0">
                <a:solidFill>
                  <a:srgbClr val="DE94FF"/>
                </a:solidFill>
                <a:latin typeface="Arial"/>
                <a:cs typeface="Arial"/>
              </a:rPr>
              <a:t> </a:t>
            </a:r>
            <a:r>
              <a:rPr sz="700" b="1" spc="215" dirty="0">
                <a:solidFill>
                  <a:srgbClr val="DE94FF"/>
                </a:solidFill>
                <a:latin typeface="Arial"/>
                <a:cs typeface="Arial"/>
              </a:rPr>
              <a:t>N</a:t>
            </a:r>
            <a:r>
              <a:rPr sz="700" b="1" spc="20" dirty="0">
                <a:solidFill>
                  <a:srgbClr val="DE94FF"/>
                </a:solidFill>
                <a:latin typeface="Arial"/>
                <a:cs typeface="Arial"/>
              </a:rPr>
              <a:t> </a:t>
            </a:r>
            <a:r>
              <a:rPr sz="700" b="1" spc="130" dirty="0">
                <a:solidFill>
                  <a:srgbClr val="DE94FF"/>
                </a:solidFill>
                <a:latin typeface="Arial"/>
                <a:cs typeface="Arial"/>
              </a:rPr>
              <a:t>G</a:t>
            </a:r>
            <a:r>
              <a:rPr sz="700" b="1" spc="360" dirty="0">
                <a:solidFill>
                  <a:srgbClr val="DE94FF"/>
                </a:solidFill>
                <a:latin typeface="Arial"/>
                <a:cs typeface="Arial"/>
              </a:rPr>
              <a:t> </a:t>
            </a:r>
            <a:r>
              <a:rPr sz="700" b="1" spc="220" dirty="0">
                <a:solidFill>
                  <a:srgbClr val="DE94FF"/>
                </a:solidFill>
                <a:latin typeface="Arial"/>
                <a:cs typeface="Arial"/>
              </a:rPr>
              <a:t>A</a:t>
            </a:r>
            <a:r>
              <a:rPr sz="700" b="1" spc="415" dirty="0">
                <a:solidFill>
                  <a:srgbClr val="DE94FF"/>
                </a:solidFill>
                <a:latin typeface="Arial"/>
                <a:cs typeface="Arial"/>
              </a:rPr>
              <a:t> </a:t>
            </a:r>
            <a:r>
              <a:rPr sz="700" b="1" spc="229" dirty="0">
                <a:solidFill>
                  <a:srgbClr val="DE94FF"/>
                </a:solidFill>
                <a:latin typeface="Arial"/>
                <a:cs typeface="Arial"/>
              </a:rPr>
              <a:t>F</a:t>
            </a:r>
            <a:r>
              <a:rPr sz="700" b="1" spc="30"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10" dirty="0">
                <a:solidFill>
                  <a:srgbClr val="DE94FF"/>
                </a:solidFill>
                <a:latin typeface="Arial"/>
                <a:cs typeface="Arial"/>
              </a:rPr>
              <a:t>T</a:t>
            </a:r>
            <a:r>
              <a:rPr sz="700" b="1" spc="10"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95" dirty="0">
                <a:solidFill>
                  <a:srgbClr val="DE94FF"/>
                </a:solidFill>
                <a:latin typeface="Arial"/>
                <a:cs typeface="Arial"/>
              </a:rPr>
              <a:t>R</a:t>
            </a:r>
            <a:r>
              <a:rPr sz="700" b="1" spc="15" dirty="0">
                <a:solidFill>
                  <a:srgbClr val="DE94FF"/>
                </a:solidFill>
                <a:latin typeface="Arial"/>
                <a:cs typeface="Arial"/>
              </a:rPr>
              <a:t> </a:t>
            </a:r>
            <a:r>
              <a:rPr sz="700" b="1" spc="190" dirty="0">
                <a:solidFill>
                  <a:srgbClr val="DE94FF"/>
                </a:solidFill>
                <a:latin typeface="Arial"/>
                <a:cs typeface="Arial"/>
              </a:rPr>
              <a:t>E</a:t>
            </a:r>
            <a:r>
              <a:rPr sz="700" b="1" spc="380" dirty="0">
                <a:solidFill>
                  <a:srgbClr val="DE94FF"/>
                </a:solidFill>
                <a:latin typeface="Arial"/>
                <a:cs typeface="Arial"/>
              </a:rPr>
              <a:t> </a:t>
            </a:r>
            <a:r>
              <a:rPr sz="700" b="1" spc="229" dirty="0">
                <a:solidFill>
                  <a:srgbClr val="DE94FF"/>
                </a:solidFill>
                <a:latin typeface="Arial"/>
                <a:cs typeface="Arial"/>
              </a:rPr>
              <a:t>F</a:t>
            </a:r>
            <a:r>
              <a:rPr sz="700" b="1" spc="35"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90" dirty="0">
                <a:solidFill>
                  <a:srgbClr val="DE94FF"/>
                </a:solidFill>
                <a:latin typeface="Arial"/>
                <a:cs typeface="Arial"/>
              </a:rPr>
              <a:t>E</a:t>
            </a:r>
            <a:r>
              <a:rPr sz="700" b="1" spc="30" dirty="0">
                <a:solidFill>
                  <a:srgbClr val="DE94FF"/>
                </a:solidFill>
                <a:latin typeface="Arial"/>
                <a:cs typeface="Arial"/>
              </a:rPr>
              <a:t> </a:t>
            </a:r>
            <a:r>
              <a:rPr sz="700" b="1" spc="110" dirty="0">
                <a:solidFill>
                  <a:srgbClr val="DE94FF"/>
                </a:solidFill>
                <a:latin typeface="Arial"/>
                <a:cs typeface="Arial"/>
              </a:rPr>
              <a:t>L</a:t>
            </a:r>
            <a:r>
              <a:rPr sz="700" b="1" spc="15" dirty="0">
                <a:solidFill>
                  <a:srgbClr val="DE94FF"/>
                </a:solidFill>
                <a:latin typeface="Arial"/>
                <a:cs typeface="Arial"/>
              </a:rPr>
              <a:t> </a:t>
            </a:r>
            <a:r>
              <a:rPr sz="700" b="1" spc="190" dirty="0">
                <a:solidFill>
                  <a:srgbClr val="DE94FF"/>
                </a:solidFill>
                <a:latin typeface="Arial"/>
                <a:cs typeface="Arial"/>
              </a:rPr>
              <a:t>E</a:t>
            </a:r>
            <a:r>
              <a:rPr sz="700" b="1" spc="5" dirty="0">
                <a:solidFill>
                  <a:srgbClr val="DE94FF"/>
                </a:solidFill>
                <a:latin typeface="Arial"/>
                <a:cs typeface="Arial"/>
              </a:rPr>
              <a:t> </a:t>
            </a:r>
            <a:r>
              <a:rPr sz="700" b="1" spc="195" dirty="0">
                <a:solidFill>
                  <a:srgbClr val="DE94FF"/>
                </a:solidFill>
                <a:latin typeface="Arial"/>
                <a:cs typeface="Arial"/>
              </a:rPr>
              <a:t>D</a:t>
            </a:r>
            <a:r>
              <a:rPr sz="700" b="1" spc="340" dirty="0">
                <a:solidFill>
                  <a:srgbClr val="DE94FF"/>
                </a:solidFill>
                <a:latin typeface="Arial"/>
                <a:cs typeface="Arial"/>
              </a:rPr>
              <a:t> </a:t>
            </a:r>
            <a:r>
              <a:rPr sz="700" b="1" spc="195" dirty="0">
                <a:solidFill>
                  <a:srgbClr val="DE94FF"/>
                </a:solidFill>
                <a:latin typeface="Arial"/>
                <a:cs typeface="Arial"/>
              </a:rPr>
              <a:t>B</a:t>
            </a:r>
            <a:r>
              <a:rPr sz="700" b="1" spc="15" dirty="0">
                <a:solidFill>
                  <a:srgbClr val="DE94FF"/>
                </a:solidFill>
                <a:latin typeface="Arial"/>
                <a:cs typeface="Arial"/>
              </a:rPr>
              <a:t> </a:t>
            </a:r>
            <a:r>
              <a:rPr sz="700" b="1" spc="20" dirty="0">
                <a:solidFill>
                  <a:srgbClr val="DE94FF"/>
                </a:solidFill>
                <a:latin typeface="Arial"/>
                <a:cs typeface="Arial"/>
              </a:rPr>
              <a:t>Y </a:t>
            </a:r>
            <a:r>
              <a:rPr sz="700" b="1" dirty="0">
                <a:solidFill>
                  <a:srgbClr val="DE94FF"/>
                </a:solidFill>
                <a:latin typeface="Arial"/>
                <a:cs typeface="Arial"/>
              </a:rPr>
              <a:t>I</a:t>
            </a:r>
            <a:r>
              <a:rPr sz="700" b="1" spc="20" dirty="0">
                <a:solidFill>
                  <a:srgbClr val="DE94FF"/>
                </a:solidFill>
                <a:latin typeface="Arial"/>
                <a:cs typeface="Arial"/>
              </a:rPr>
              <a:t> </a:t>
            </a:r>
            <a:r>
              <a:rPr sz="700" b="1" spc="215" dirty="0">
                <a:solidFill>
                  <a:srgbClr val="DE94FF"/>
                </a:solidFill>
                <a:latin typeface="Arial"/>
                <a:cs typeface="Arial"/>
              </a:rPr>
              <a:t>N</a:t>
            </a:r>
            <a:r>
              <a:rPr sz="700" b="1" spc="25" dirty="0">
                <a:solidFill>
                  <a:srgbClr val="DE94FF"/>
                </a:solidFill>
                <a:latin typeface="Arial"/>
                <a:cs typeface="Arial"/>
              </a:rPr>
              <a:t> </a:t>
            </a:r>
            <a:r>
              <a:rPr sz="700" b="1" spc="215" dirty="0">
                <a:solidFill>
                  <a:srgbClr val="DE94FF"/>
                </a:solidFill>
                <a:latin typeface="Arial"/>
                <a:cs typeface="Arial"/>
              </a:rPr>
              <a:t>N</a:t>
            </a:r>
            <a:r>
              <a:rPr sz="700" b="1" spc="25" dirty="0">
                <a:solidFill>
                  <a:srgbClr val="DE94FF"/>
                </a:solidFill>
                <a:latin typeface="Arial"/>
                <a:cs typeface="Arial"/>
              </a:rPr>
              <a:t> </a:t>
            </a:r>
            <a:r>
              <a:rPr sz="700" b="1" spc="130" dirty="0">
                <a:solidFill>
                  <a:srgbClr val="DE94FF"/>
                </a:solidFill>
                <a:latin typeface="Arial"/>
                <a:cs typeface="Arial"/>
              </a:rPr>
              <a:t>O</a:t>
            </a:r>
            <a:r>
              <a:rPr sz="700" b="1" spc="10" dirty="0">
                <a:solidFill>
                  <a:srgbClr val="DE94FF"/>
                </a:solidFill>
                <a:latin typeface="Arial"/>
                <a:cs typeface="Arial"/>
              </a:rPr>
              <a:t> </a:t>
            </a:r>
            <a:r>
              <a:rPr sz="700" b="1" spc="250" dirty="0">
                <a:solidFill>
                  <a:srgbClr val="DE94FF"/>
                </a:solidFill>
                <a:latin typeface="Arial"/>
                <a:cs typeface="Arial"/>
              </a:rPr>
              <a:t>V</a:t>
            </a:r>
            <a:r>
              <a:rPr sz="700" b="1" spc="20" dirty="0">
                <a:solidFill>
                  <a:srgbClr val="DE94FF"/>
                </a:solidFill>
                <a:latin typeface="Arial"/>
                <a:cs typeface="Arial"/>
              </a:rPr>
              <a:t> </a:t>
            </a:r>
            <a:r>
              <a:rPr sz="700" b="1" spc="220" dirty="0">
                <a:solidFill>
                  <a:srgbClr val="DE94FF"/>
                </a:solidFill>
                <a:latin typeface="Arial"/>
                <a:cs typeface="Arial"/>
              </a:rPr>
              <a:t>A</a:t>
            </a:r>
            <a:r>
              <a:rPr sz="700" b="1" spc="25" dirty="0">
                <a:solidFill>
                  <a:srgbClr val="DE94FF"/>
                </a:solidFill>
                <a:latin typeface="Arial"/>
                <a:cs typeface="Arial"/>
              </a:rPr>
              <a:t> </a:t>
            </a:r>
            <a:r>
              <a:rPr sz="700" b="1" spc="110" dirty="0">
                <a:solidFill>
                  <a:srgbClr val="DE94FF"/>
                </a:solidFill>
                <a:latin typeface="Arial"/>
                <a:cs typeface="Arial"/>
              </a:rPr>
              <a:t>T</a:t>
            </a:r>
            <a:r>
              <a:rPr sz="700" b="1" spc="10" dirty="0">
                <a:solidFill>
                  <a:srgbClr val="DE94FF"/>
                </a:solidFill>
                <a:latin typeface="Arial"/>
                <a:cs typeface="Arial"/>
              </a:rPr>
              <a:t> </a:t>
            </a:r>
            <a:r>
              <a:rPr sz="700" b="1" dirty="0">
                <a:solidFill>
                  <a:srgbClr val="DE94FF"/>
                </a:solidFill>
                <a:latin typeface="Arial"/>
                <a:cs typeface="Arial"/>
              </a:rPr>
              <a:t>I</a:t>
            </a:r>
            <a:r>
              <a:rPr sz="700" b="1" spc="20" dirty="0">
                <a:solidFill>
                  <a:srgbClr val="DE94FF"/>
                </a:solidFill>
                <a:latin typeface="Arial"/>
                <a:cs typeface="Arial"/>
              </a:rPr>
              <a:t> </a:t>
            </a:r>
            <a:r>
              <a:rPr sz="700" b="1" spc="130" dirty="0">
                <a:solidFill>
                  <a:srgbClr val="DE94FF"/>
                </a:solidFill>
                <a:latin typeface="Arial"/>
                <a:cs typeface="Arial"/>
              </a:rPr>
              <a:t>O</a:t>
            </a:r>
            <a:r>
              <a:rPr sz="700" b="1" spc="15" dirty="0">
                <a:solidFill>
                  <a:srgbClr val="DE94FF"/>
                </a:solidFill>
                <a:latin typeface="Arial"/>
                <a:cs typeface="Arial"/>
              </a:rPr>
              <a:t> </a:t>
            </a:r>
            <a:r>
              <a:rPr sz="700" b="1" spc="165" dirty="0">
                <a:solidFill>
                  <a:srgbClr val="DE94FF"/>
                </a:solidFill>
                <a:latin typeface="Arial"/>
                <a:cs typeface="Arial"/>
              </a:rPr>
              <a:t>N</a:t>
            </a:r>
            <a:endParaRPr sz="700">
              <a:latin typeface="Arial"/>
              <a:cs typeface="Arial"/>
            </a:endParaRPr>
          </a:p>
        </p:txBody>
      </p:sp>
      <p:sp>
        <p:nvSpPr>
          <p:cNvPr id="5" name="object 5"/>
          <p:cNvSpPr/>
          <p:nvPr/>
        </p:nvSpPr>
        <p:spPr>
          <a:xfrm>
            <a:off x="0" y="9628631"/>
            <a:ext cx="7940040" cy="658495"/>
          </a:xfrm>
          <a:custGeom>
            <a:avLst/>
            <a:gdLst/>
            <a:ahLst/>
            <a:cxnLst/>
            <a:rect l="l" t="t" r="r" b="b"/>
            <a:pathLst>
              <a:path w="7940040" h="658495">
                <a:moveTo>
                  <a:pt x="7940040" y="0"/>
                </a:moveTo>
                <a:lnTo>
                  <a:pt x="0" y="0"/>
                </a:lnTo>
                <a:lnTo>
                  <a:pt x="0" y="658366"/>
                </a:lnTo>
                <a:lnTo>
                  <a:pt x="7168389" y="658366"/>
                </a:lnTo>
                <a:lnTo>
                  <a:pt x="7940040" y="0"/>
                </a:lnTo>
                <a:close/>
              </a:path>
            </a:pathLst>
          </a:custGeom>
          <a:solidFill>
            <a:srgbClr val="FFDE00"/>
          </a:solidFill>
        </p:spPr>
        <p:txBody>
          <a:bodyPr wrap="square" lIns="0" tIns="0" rIns="0" bIns="0" rtlCol="0"/>
          <a:lstStyle/>
          <a:p>
            <a:endParaRPr/>
          </a:p>
        </p:txBody>
      </p:sp>
      <p:grpSp>
        <p:nvGrpSpPr>
          <p:cNvPr id="6" name="object 6"/>
          <p:cNvGrpSpPr/>
          <p:nvPr/>
        </p:nvGrpSpPr>
        <p:grpSpPr>
          <a:xfrm>
            <a:off x="188976" y="1392936"/>
            <a:ext cx="17894935" cy="7867015"/>
            <a:chOff x="188976" y="1392936"/>
            <a:chExt cx="17894935" cy="7867015"/>
          </a:xfrm>
        </p:grpSpPr>
        <p:sp>
          <p:nvSpPr>
            <p:cNvPr id="7" name="object 7"/>
            <p:cNvSpPr/>
            <p:nvPr/>
          </p:nvSpPr>
          <p:spPr>
            <a:xfrm>
              <a:off x="188976" y="1392936"/>
              <a:ext cx="17894935" cy="7867015"/>
            </a:xfrm>
            <a:custGeom>
              <a:avLst/>
              <a:gdLst/>
              <a:ahLst/>
              <a:cxnLst/>
              <a:rect l="l" t="t" r="r" b="b"/>
              <a:pathLst>
                <a:path w="17894935" h="7867015">
                  <a:moveTo>
                    <a:pt x="17894808" y="0"/>
                  </a:moveTo>
                  <a:lnTo>
                    <a:pt x="0" y="0"/>
                  </a:lnTo>
                  <a:lnTo>
                    <a:pt x="0" y="7866888"/>
                  </a:lnTo>
                  <a:lnTo>
                    <a:pt x="17894808" y="7866888"/>
                  </a:lnTo>
                  <a:lnTo>
                    <a:pt x="17894808" y="0"/>
                  </a:lnTo>
                  <a:close/>
                </a:path>
              </a:pathLst>
            </a:custGeom>
            <a:solidFill>
              <a:srgbClr val="FFFFFF"/>
            </a:solidFill>
          </p:spPr>
          <p:txBody>
            <a:bodyPr wrap="square" lIns="0" tIns="0" rIns="0" bIns="0" rtlCol="0"/>
            <a:lstStyle/>
            <a:p>
              <a:endParaRPr/>
            </a:p>
          </p:txBody>
        </p:sp>
        <p:sp>
          <p:nvSpPr>
            <p:cNvPr id="8" name="object 8"/>
            <p:cNvSpPr/>
            <p:nvPr/>
          </p:nvSpPr>
          <p:spPr>
            <a:xfrm>
              <a:off x="17766538" y="8804275"/>
              <a:ext cx="167640" cy="257175"/>
            </a:xfrm>
            <a:custGeom>
              <a:avLst/>
              <a:gdLst/>
              <a:ahLst/>
              <a:cxnLst/>
              <a:rect l="l" t="t" r="r" b="b"/>
              <a:pathLst>
                <a:path w="167640" h="257175">
                  <a:moveTo>
                    <a:pt x="112267" y="0"/>
                  </a:moveTo>
                  <a:lnTo>
                    <a:pt x="72008" y="0"/>
                  </a:lnTo>
                  <a:lnTo>
                    <a:pt x="57840" y="8143"/>
                  </a:lnTo>
                  <a:lnTo>
                    <a:pt x="41624" y="15240"/>
                  </a:lnTo>
                  <a:lnTo>
                    <a:pt x="23360" y="21288"/>
                  </a:lnTo>
                  <a:lnTo>
                    <a:pt x="3048" y="26288"/>
                  </a:lnTo>
                  <a:lnTo>
                    <a:pt x="3048" y="69722"/>
                  </a:lnTo>
                  <a:lnTo>
                    <a:pt x="44989" y="59578"/>
                  </a:lnTo>
                  <a:lnTo>
                    <a:pt x="58038" y="53847"/>
                  </a:lnTo>
                  <a:lnTo>
                    <a:pt x="62102" y="54990"/>
                  </a:lnTo>
                  <a:lnTo>
                    <a:pt x="62102" y="214769"/>
                  </a:lnTo>
                  <a:lnTo>
                    <a:pt x="0" y="214769"/>
                  </a:lnTo>
                  <a:lnTo>
                    <a:pt x="0" y="256743"/>
                  </a:lnTo>
                  <a:lnTo>
                    <a:pt x="167640" y="256743"/>
                  </a:lnTo>
                  <a:lnTo>
                    <a:pt x="167640" y="214769"/>
                  </a:lnTo>
                  <a:lnTo>
                    <a:pt x="112267" y="214769"/>
                  </a:lnTo>
                  <a:lnTo>
                    <a:pt x="112267" y="0"/>
                  </a:lnTo>
                  <a:close/>
                </a:path>
              </a:pathLst>
            </a:custGeom>
            <a:solidFill>
              <a:srgbClr val="000000">
                <a:alpha val="32940"/>
              </a:srgbClr>
            </a:solidFill>
          </p:spPr>
          <p:txBody>
            <a:bodyPr wrap="square" lIns="0" tIns="0" rIns="0" bIns="0" rtlCol="0"/>
            <a:lstStyle/>
            <a:p>
              <a:endParaRPr/>
            </a:p>
          </p:txBody>
        </p:sp>
      </p:grpSp>
      <p:sp>
        <p:nvSpPr>
          <p:cNvPr id="9" name="object 9"/>
          <p:cNvSpPr txBox="1"/>
          <p:nvPr/>
        </p:nvSpPr>
        <p:spPr>
          <a:xfrm>
            <a:off x="838200" y="2400300"/>
            <a:ext cx="6705600" cy="396904"/>
          </a:xfrm>
          <a:prstGeom prst="rect">
            <a:avLst/>
          </a:prstGeom>
        </p:spPr>
        <p:txBody>
          <a:bodyPr vert="horz" wrap="square" lIns="0" tIns="12065" rIns="0" bIns="0" rtlCol="0">
            <a:spAutoFit/>
          </a:bodyPr>
          <a:lstStyle/>
          <a:p>
            <a:pPr marL="12700">
              <a:lnSpc>
                <a:spcPct val="100000"/>
              </a:lnSpc>
              <a:spcBef>
                <a:spcPts val="95"/>
              </a:spcBef>
            </a:pPr>
            <a:r>
              <a:rPr sz="2500" spc="810" smtClean="0">
                <a:latin typeface="Arial MT"/>
                <a:cs typeface="Arial MT"/>
              </a:rPr>
              <a:t>PROBLEM</a:t>
            </a:r>
            <a:r>
              <a:rPr lang="en-US" sz="2500" spc="810" dirty="0" smtClean="0">
                <a:latin typeface="Arial MT"/>
                <a:cs typeface="Arial MT"/>
              </a:rPr>
              <a:t> STATEMENT</a:t>
            </a:r>
            <a:endParaRPr sz="2500">
              <a:latin typeface="Arial MT"/>
              <a:cs typeface="Arial MT"/>
            </a:endParaRPr>
          </a:p>
        </p:txBody>
      </p:sp>
      <p:sp>
        <p:nvSpPr>
          <p:cNvPr id="13" name="TextBox 12"/>
          <p:cNvSpPr txBox="1"/>
          <p:nvPr/>
        </p:nvSpPr>
        <p:spPr>
          <a:xfrm>
            <a:off x="762000" y="2781300"/>
            <a:ext cx="16002000" cy="5262979"/>
          </a:xfrm>
          <a:prstGeom prst="rect">
            <a:avLst/>
          </a:prstGeom>
          <a:noFill/>
        </p:spPr>
        <p:txBody>
          <a:bodyPr wrap="square" rtlCol="0">
            <a:spAutoFit/>
          </a:bodyPr>
          <a:lstStyle/>
          <a:p>
            <a:pPr algn="just">
              <a:lnSpc>
                <a:spcPct val="150000"/>
              </a:lnSpc>
            </a:pPr>
            <a:endParaRPr lang="en-US" sz="2800" dirty="0" smtClean="0">
              <a:latin typeface="懘핀o餻憣"/>
            </a:endParaRPr>
          </a:p>
          <a:p>
            <a:pPr algn="just">
              <a:lnSpc>
                <a:spcPct val="150000"/>
              </a:lnSpc>
            </a:pPr>
            <a:r>
              <a:rPr lang="en-US" sz="2800" dirty="0" smtClean="0">
                <a:latin typeface="懘핀o餻憣"/>
              </a:rPr>
              <a:t>companies often invest significant time and resources in recruiting top talent exclusively from well known reputed colleges, inadvertently missing out on the potential of talented students from smaller institutions and spending days of time for recruitment. This limits the opportunities available to these students. additionally, colleges with limited resources, struggle to connect their students  with  job opportunities from leading companies and Small and medium-sized enterprises (SMEs) often struggle to recruit talent from top-tier colleges due to limited resources and lack of access to campus placement opportunities. </a:t>
            </a:r>
            <a:endParaRPr lang="en-US" sz="2800" dirty="0">
              <a:latin typeface="懘핀o餻憣"/>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2231" y="176784"/>
            <a:ext cx="79375" cy="497205"/>
          </a:xfrm>
          <a:custGeom>
            <a:avLst/>
            <a:gdLst/>
            <a:ahLst/>
            <a:cxnLst/>
            <a:rect l="l" t="t" r="r" b="b"/>
            <a:pathLst>
              <a:path w="79375" h="497205">
                <a:moveTo>
                  <a:pt x="79247" y="0"/>
                </a:moveTo>
                <a:lnTo>
                  <a:pt x="0" y="0"/>
                </a:lnTo>
                <a:lnTo>
                  <a:pt x="0" y="496824"/>
                </a:lnTo>
                <a:lnTo>
                  <a:pt x="79247" y="496824"/>
                </a:lnTo>
                <a:lnTo>
                  <a:pt x="79247"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630" dirty="0"/>
              <a:t>nnov</a:t>
            </a:r>
            <a:r>
              <a:rPr spc="630" dirty="0">
                <a:solidFill>
                  <a:srgbClr val="FFDE00"/>
                </a:solidFill>
              </a:rPr>
              <a:t>i</a:t>
            </a:r>
            <a:r>
              <a:rPr spc="630" dirty="0"/>
              <a:t>x</a:t>
            </a:r>
          </a:p>
        </p:txBody>
      </p:sp>
      <p:sp>
        <p:nvSpPr>
          <p:cNvPr id="4" name="object 4"/>
          <p:cNvSpPr txBox="1"/>
          <p:nvPr/>
        </p:nvSpPr>
        <p:spPr>
          <a:xfrm>
            <a:off x="301548" y="759357"/>
            <a:ext cx="2620010" cy="275590"/>
          </a:xfrm>
          <a:prstGeom prst="rect">
            <a:avLst/>
          </a:prstGeom>
        </p:spPr>
        <p:txBody>
          <a:bodyPr vert="horz" wrap="square" lIns="0" tIns="12700" rIns="0" bIns="0" rtlCol="0">
            <a:spAutoFit/>
          </a:bodyPr>
          <a:lstStyle/>
          <a:p>
            <a:pPr marL="810895" marR="5080" indent="-798830">
              <a:lnSpc>
                <a:spcPct val="117100"/>
              </a:lnSpc>
              <a:spcBef>
                <a:spcPts val="100"/>
              </a:spcBef>
            </a:pPr>
            <a:r>
              <a:rPr sz="700" b="1" spc="195" dirty="0">
                <a:solidFill>
                  <a:srgbClr val="DE94FF"/>
                </a:solidFill>
                <a:latin typeface="Arial"/>
                <a:cs typeface="Arial"/>
              </a:rPr>
              <a:t>B</a:t>
            </a:r>
            <a:r>
              <a:rPr sz="700" b="1" spc="15"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dirty="0">
                <a:solidFill>
                  <a:srgbClr val="DE94FF"/>
                </a:solidFill>
                <a:latin typeface="Arial"/>
                <a:cs typeface="Arial"/>
              </a:rPr>
              <a:t>I</a:t>
            </a:r>
            <a:r>
              <a:rPr sz="700" b="1" spc="25" dirty="0">
                <a:solidFill>
                  <a:srgbClr val="DE94FF"/>
                </a:solidFill>
                <a:latin typeface="Arial"/>
                <a:cs typeface="Arial"/>
              </a:rPr>
              <a:t> </a:t>
            </a:r>
            <a:r>
              <a:rPr sz="700" b="1" spc="110" dirty="0">
                <a:solidFill>
                  <a:srgbClr val="DE94FF"/>
                </a:solidFill>
                <a:latin typeface="Arial"/>
                <a:cs typeface="Arial"/>
              </a:rPr>
              <a:t>L</a:t>
            </a:r>
            <a:r>
              <a:rPr sz="700" b="1" spc="10" dirty="0">
                <a:solidFill>
                  <a:srgbClr val="DE94FF"/>
                </a:solidFill>
                <a:latin typeface="Arial"/>
                <a:cs typeface="Arial"/>
              </a:rPr>
              <a:t> </a:t>
            </a:r>
            <a:r>
              <a:rPr sz="700" b="1" spc="195" dirty="0">
                <a:solidFill>
                  <a:srgbClr val="DE94FF"/>
                </a:solidFill>
                <a:latin typeface="Arial"/>
                <a:cs typeface="Arial"/>
              </a:rPr>
              <a:t>D</a:t>
            </a:r>
            <a:r>
              <a:rPr sz="700" b="1" spc="15" dirty="0">
                <a:solidFill>
                  <a:srgbClr val="DE94FF"/>
                </a:solidFill>
                <a:latin typeface="Arial"/>
                <a:cs typeface="Arial"/>
              </a:rPr>
              <a:t> </a:t>
            </a:r>
            <a:r>
              <a:rPr sz="700" b="1" dirty="0">
                <a:solidFill>
                  <a:srgbClr val="DE94FF"/>
                </a:solidFill>
                <a:latin typeface="Arial"/>
                <a:cs typeface="Arial"/>
              </a:rPr>
              <a:t>I</a:t>
            </a:r>
            <a:r>
              <a:rPr sz="700" b="1" spc="25" dirty="0">
                <a:solidFill>
                  <a:srgbClr val="DE94FF"/>
                </a:solidFill>
                <a:latin typeface="Arial"/>
                <a:cs typeface="Arial"/>
              </a:rPr>
              <a:t> </a:t>
            </a:r>
            <a:r>
              <a:rPr sz="700" b="1" spc="215" dirty="0">
                <a:solidFill>
                  <a:srgbClr val="DE94FF"/>
                </a:solidFill>
                <a:latin typeface="Arial"/>
                <a:cs typeface="Arial"/>
              </a:rPr>
              <a:t>N</a:t>
            </a:r>
            <a:r>
              <a:rPr sz="700" b="1" spc="20" dirty="0">
                <a:solidFill>
                  <a:srgbClr val="DE94FF"/>
                </a:solidFill>
                <a:latin typeface="Arial"/>
                <a:cs typeface="Arial"/>
              </a:rPr>
              <a:t> </a:t>
            </a:r>
            <a:r>
              <a:rPr sz="700" b="1" spc="130" dirty="0">
                <a:solidFill>
                  <a:srgbClr val="DE94FF"/>
                </a:solidFill>
                <a:latin typeface="Arial"/>
                <a:cs typeface="Arial"/>
              </a:rPr>
              <a:t>G</a:t>
            </a:r>
            <a:r>
              <a:rPr sz="700" b="1" spc="360" dirty="0">
                <a:solidFill>
                  <a:srgbClr val="DE94FF"/>
                </a:solidFill>
                <a:latin typeface="Arial"/>
                <a:cs typeface="Arial"/>
              </a:rPr>
              <a:t> </a:t>
            </a:r>
            <a:r>
              <a:rPr sz="700" b="1" spc="220" dirty="0">
                <a:solidFill>
                  <a:srgbClr val="DE94FF"/>
                </a:solidFill>
                <a:latin typeface="Arial"/>
                <a:cs typeface="Arial"/>
              </a:rPr>
              <a:t>A</a:t>
            </a:r>
            <a:r>
              <a:rPr sz="700" b="1" spc="415" dirty="0">
                <a:solidFill>
                  <a:srgbClr val="DE94FF"/>
                </a:solidFill>
                <a:latin typeface="Arial"/>
                <a:cs typeface="Arial"/>
              </a:rPr>
              <a:t> </a:t>
            </a:r>
            <a:r>
              <a:rPr sz="700" b="1" spc="229" dirty="0">
                <a:solidFill>
                  <a:srgbClr val="DE94FF"/>
                </a:solidFill>
                <a:latin typeface="Arial"/>
                <a:cs typeface="Arial"/>
              </a:rPr>
              <a:t>F</a:t>
            </a:r>
            <a:r>
              <a:rPr sz="700" b="1" spc="30"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10" dirty="0">
                <a:solidFill>
                  <a:srgbClr val="DE94FF"/>
                </a:solidFill>
                <a:latin typeface="Arial"/>
                <a:cs typeface="Arial"/>
              </a:rPr>
              <a:t>T</a:t>
            </a:r>
            <a:r>
              <a:rPr sz="700" b="1" spc="10"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95" dirty="0">
                <a:solidFill>
                  <a:srgbClr val="DE94FF"/>
                </a:solidFill>
                <a:latin typeface="Arial"/>
                <a:cs typeface="Arial"/>
              </a:rPr>
              <a:t>R</a:t>
            </a:r>
            <a:r>
              <a:rPr sz="700" b="1" spc="15" dirty="0">
                <a:solidFill>
                  <a:srgbClr val="DE94FF"/>
                </a:solidFill>
                <a:latin typeface="Arial"/>
                <a:cs typeface="Arial"/>
              </a:rPr>
              <a:t> </a:t>
            </a:r>
            <a:r>
              <a:rPr sz="700" b="1" spc="190" dirty="0">
                <a:solidFill>
                  <a:srgbClr val="DE94FF"/>
                </a:solidFill>
                <a:latin typeface="Arial"/>
                <a:cs typeface="Arial"/>
              </a:rPr>
              <a:t>E</a:t>
            </a:r>
            <a:r>
              <a:rPr sz="700" b="1" spc="380" dirty="0">
                <a:solidFill>
                  <a:srgbClr val="DE94FF"/>
                </a:solidFill>
                <a:latin typeface="Arial"/>
                <a:cs typeface="Arial"/>
              </a:rPr>
              <a:t> </a:t>
            </a:r>
            <a:r>
              <a:rPr sz="700" b="1" spc="229" dirty="0">
                <a:solidFill>
                  <a:srgbClr val="DE94FF"/>
                </a:solidFill>
                <a:latin typeface="Arial"/>
                <a:cs typeface="Arial"/>
              </a:rPr>
              <a:t>F</a:t>
            </a:r>
            <a:r>
              <a:rPr sz="700" b="1" spc="35"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90" dirty="0">
                <a:solidFill>
                  <a:srgbClr val="DE94FF"/>
                </a:solidFill>
                <a:latin typeface="Arial"/>
                <a:cs typeface="Arial"/>
              </a:rPr>
              <a:t>E</a:t>
            </a:r>
            <a:r>
              <a:rPr sz="700" b="1" spc="30" dirty="0">
                <a:solidFill>
                  <a:srgbClr val="DE94FF"/>
                </a:solidFill>
                <a:latin typeface="Arial"/>
                <a:cs typeface="Arial"/>
              </a:rPr>
              <a:t> </a:t>
            </a:r>
            <a:r>
              <a:rPr sz="700" b="1" spc="110" dirty="0">
                <a:solidFill>
                  <a:srgbClr val="DE94FF"/>
                </a:solidFill>
                <a:latin typeface="Arial"/>
                <a:cs typeface="Arial"/>
              </a:rPr>
              <a:t>L</a:t>
            </a:r>
            <a:r>
              <a:rPr sz="700" b="1" spc="15" dirty="0">
                <a:solidFill>
                  <a:srgbClr val="DE94FF"/>
                </a:solidFill>
                <a:latin typeface="Arial"/>
                <a:cs typeface="Arial"/>
              </a:rPr>
              <a:t> </a:t>
            </a:r>
            <a:r>
              <a:rPr sz="700" b="1" spc="190" dirty="0">
                <a:solidFill>
                  <a:srgbClr val="DE94FF"/>
                </a:solidFill>
                <a:latin typeface="Arial"/>
                <a:cs typeface="Arial"/>
              </a:rPr>
              <a:t>E</a:t>
            </a:r>
            <a:r>
              <a:rPr sz="700" b="1" spc="5" dirty="0">
                <a:solidFill>
                  <a:srgbClr val="DE94FF"/>
                </a:solidFill>
                <a:latin typeface="Arial"/>
                <a:cs typeface="Arial"/>
              </a:rPr>
              <a:t> </a:t>
            </a:r>
            <a:r>
              <a:rPr sz="700" b="1" spc="195" dirty="0">
                <a:solidFill>
                  <a:srgbClr val="DE94FF"/>
                </a:solidFill>
                <a:latin typeface="Arial"/>
                <a:cs typeface="Arial"/>
              </a:rPr>
              <a:t>D</a:t>
            </a:r>
            <a:r>
              <a:rPr sz="700" b="1" spc="340" dirty="0">
                <a:solidFill>
                  <a:srgbClr val="DE94FF"/>
                </a:solidFill>
                <a:latin typeface="Arial"/>
                <a:cs typeface="Arial"/>
              </a:rPr>
              <a:t> </a:t>
            </a:r>
            <a:r>
              <a:rPr sz="700" b="1" spc="195" dirty="0">
                <a:solidFill>
                  <a:srgbClr val="DE94FF"/>
                </a:solidFill>
                <a:latin typeface="Arial"/>
                <a:cs typeface="Arial"/>
              </a:rPr>
              <a:t>B</a:t>
            </a:r>
            <a:r>
              <a:rPr sz="700" b="1" spc="15" dirty="0">
                <a:solidFill>
                  <a:srgbClr val="DE94FF"/>
                </a:solidFill>
                <a:latin typeface="Arial"/>
                <a:cs typeface="Arial"/>
              </a:rPr>
              <a:t> </a:t>
            </a:r>
            <a:r>
              <a:rPr sz="700" b="1" spc="20" dirty="0">
                <a:solidFill>
                  <a:srgbClr val="DE94FF"/>
                </a:solidFill>
                <a:latin typeface="Arial"/>
                <a:cs typeface="Arial"/>
              </a:rPr>
              <a:t>Y </a:t>
            </a:r>
            <a:r>
              <a:rPr sz="700" b="1" dirty="0">
                <a:solidFill>
                  <a:srgbClr val="DE94FF"/>
                </a:solidFill>
                <a:latin typeface="Arial"/>
                <a:cs typeface="Arial"/>
              </a:rPr>
              <a:t>I</a:t>
            </a:r>
            <a:r>
              <a:rPr sz="700" b="1" spc="20" dirty="0">
                <a:solidFill>
                  <a:srgbClr val="DE94FF"/>
                </a:solidFill>
                <a:latin typeface="Arial"/>
                <a:cs typeface="Arial"/>
              </a:rPr>
              <a:t> </a:t>
            </a:r>
            <a:r>
              <a:rPr sz="700" b="1" spc="215" dirty="0">
                <a:solidFill>
                  <a:srgbClr val="DE94FF"/>
                </a:solidFill>
                <a:latin typeface="Arial"/>
                <a:cs typeface="Arial"/>
              </a:rPr>
              <a:t>N</a:t>
            </a:r>
            <a:r>
              <a:rPr sz="700" b="1" spc="25" dirty="0">
                <a:solidFill>
                  <a:srgbClr val="DE94FF"/>
                </a:solidFill>
                <a:latin typeface="Arial"/>
                <a:cs typeface="Arial"/>
              </a:rPr>
              <a:t> </a:t>
            </a:r>
            <a:r>
              <a:rPr sz="700" b="1" spc="215" dirty="0">
                <a:solidFill>
                  <a:srgbClr val="DE94FF"/>
                </a:solidFill>
                <a:latin typeface="Arial"/>
                <a:cs typeface="Arial"/>
              </a:rPr>
              <a:t>N</a:t>
            </a:r>
            <a:r>
              <a:rPr sz="700" b="1" spc="25" dirty="0">
                <a:solidFill>
                  <a:srgbClr val="DE94FF"/>
                </a:solidFill>
                <a:latin typeface="Arial"/>
                <a:cs typeface="Arial"/>
              </a:rPr>
              <a:t> </a:t>
            </a:r>
            <a:r>
              <a:rPr sz="700" b="1" spc="130" dirty="0">
                <a:solidFill>
                  <a:srgbClr val="DE94FF"/>
                </a:solidFill>
                <a:latin typeface="Arial"/>
                <a:cs typeface="Arial"/>
              </a:rPr>
              <a:t>O</a:t>
            </a:r>
            <a:r>
              <a:rPr sz="700" b="1" spc="10" dirty="0">
                <a:solidFill>
                  <a:srgbClr val="DE94FF"/>
                </a:solidFill>
                <a:latin typeface="Arial"/>
                <a:cs typeface="Arial"/>
              </a:rPr>
              <a:t> </a:t>
            </a:r>
            <a:r>
              <a:rPr sz="700" b="1" spc="250" dirty="0">
                <a:solidFill>
                  <a:srgbClr val="DE94FF"/>
                </a:solidFill>
                <a:latin typeface="Arial"/>
                <a:cs typeface="Arial"/>
              </a:rPr>
              <a:t>V</a:t>
            </a:r>
            <a:r>
              <a:rPr sz="700" b="1" spc="20" dirty="0">
                <a:solidFill>
                  <a:srgbClr val="DE94FF"/>
                </a:solidFill>
                <a:latin typeface="Arial"/>
                <a:cs typeface="Arial"/>
              </a:rPr>
              <a:t> </a:t>
            </a:r>
            <a:r>
              <a:rPr sz="700" b="1" spc="220" dirty="0">
                <a:solidFill>
                  <a:srgbClr val="DE94FF"/>
                </a:solidFill>
                <a:latin typeface="Arial"/>
                <a:cs typeface="Arial"/>
              </a:rPr>
              <a:t>A</a:t>
            </a:r>
            <a:r>
              <a:rPr sz="700" b="1" spc="25" dirty="0">
                <a:solidFill>
                  <a:srgbClr val="DE94FF"/>
                </a:solidFill>
                <a:latin typeface="Arial"/>
                <a:cs typeface="Arial"/>
              </a:rPr>
              <a:t> </a:t>
            </a:r>
            <a:r>
              <a:rPr sz="700" b="1" spc="110" dirty="0">
                <a:solidFill>
                  <a:srgbClr val="DE94FF"/>
                </a:solidFill>
                <a:latin typeface="Arial"/>
                <a:cs typeface="Arial"/>
              </a:rPr>
              <a:t>T</a:t>
            </a:r>
            <a:r>
              <a:rPr sz="700" b="1" spc="10" dirty="0">
                <a:solidFill>
                  <a:srgbClr val="DE94FF"/>
                </a:solidFill>
                <a:latin typeface="Arial"/>
                <a:cs typeface="Arial"/>
              </a:rPr>
              <a:t> </a:t>
            </a:r>
            <a:r>
              <a:rPr sz="700" b="1" dirty="0">
                <a:solidFill>
                  <a:srgbClr val="DE94FF"/>
                </a:solidFill>
                <a:latin typeface="Arial"/>
                <a:cs typeface="Arial"/>
              </a:rPr>
              <a:t>I</a:t>
            </a:r>
            <a:r>
              <a:rPr sz="700" b="1" spc="20" dirty="0">
                <a:solidFill>
                  <a:srgbClr val="DE94FF"/>
                </a:solidFill>
                <a:latin typeface="Arial"/>
                <a:cs typeface="Arial"/>
              </a:rPr>
              <a:t> </a:t>
            </a:r>
            <a:r>
              <a:rPr sz="700" b="1" spc="130" dirty="0">
                <a:solidFill>
                  <a:srgbClr val="DE94FF"/>
                </a:solidFill>
                <a:latin typeface="Arial"/>
                <a:cs typeface="Arial"/>
              </a:rPr>
              <a:t>O</a:t>
            </a:r>
            <a:r>
              <a:rPr sz="700" b="1" spc="15" dirty="0">
                <a:solidFill>
                  <a:srgbClr val="DE94FF"/>
                </a:solidFill>
                <a:latin typeface="Arial"/>
                <a:cs typeface="Arial"/>
              </a:rPr>
              <a:t> </a:t>
            </a:r>
            <a:r>
              <a:rPr sz="700" b="1" spc="165" dirty="0">
                <a:solidFill>
                  <a:srgbClr val="DE94FF"/>
                </a:solidFill>
                <a:latin typeface="Arial"/>
                <a:cs typeface="Arial"/>
              </a:rPr>
              <a:t>N</a:t>
            </a:r>
            <a:endParaRPr sz="700">
              <a:latin typeface="Arial"/>
              <a:cs typeface="Arial"/>
            </a:endParaRPr>
          </a:p>
        </p:txBody>
      </p:sp>
      <p:sp>
        <p:nvSpPr>
          <p:cNvPr id="5" name="object 5"/>
          <p:cNvSpPr/>
          <p:nvPr/>
        </p:nvSpPr>
        <p:spPr>
          <a:xfrm>
            <a:off x="0" y="9628631"/>
            <a:ext cx="7940040" cy="658495"/>
          </a:xfrm>
          <a:custGeom>
            <a:avLst/>
            <a:gdLst/>
            <a:ahLst/>
            <a:cxnLst/>
            <a:rect l="l" t="t" r="r" b="b"/>
            <a:pathLst>
              <a:path w="7940040" h="658495">
                <a:moveTo>
                  <a:pt x="7940040" y="0"/>
                </a:moveTo>
                <a:lnTo>
                  <a:pt x="0" y="0"/>
                </a:lnTo>
                <a:lnTo>
                  <a:pt x="0" y="658366"/>
                </a:lnTo>
                <a:lnTo>
                  <a:pt x="7168389" y="658366"/>
                </a:lnTo>
                <a:lnTo>
                  <a:pt x="7940040" y="0"/>
                </a:lnTo>
                <a:close/>
              </a:path>
            </a:pathLst>
          </a:custGeom>
          <a:solidFill>
            <a:srgbClr val="FFDE00"/>
          </a:solidFill>
        </p:spPr>
        <p:txBody>
          <a:bodyPr wrap="square" lIns="0" tIns="0" rIns="0" bIns="0" rtlCol="0"/>
          <a:lstStyle/>
          <a:p>
            <a:endParaRPr/>
          </a:p>
        </p:txBody>
      </p:sp>
      <p:grpSp>
        <p:nvGrpSpPr>
          <p:cNvPr id="6" name="object 6"/>
          <p:cNvGrpSpPr/>
          <p:nvPr/>
        </p:nvGrpSpPr>
        <p:grpSpPr>
          <a:xfrm>
            <a:off x="188976" y="1392936"/>
            <a:ext cx="17894935" cy="7867015"/>
            <a:chOff x="188976" y="1392936"/>
            <a:chExt cx="17894935" cy="7867015"/>
          </a:xfrm>
        </p:grpSpPr>
        <p:sp>
          <p:nvSpPr>
            <p:cNvPr id="7" name="object 7"/>
            <p:cNvSpPr/>
            <p:nvPr/>
          </p:nvSpPr>
          <p:spPr>
            <a:xfrm>
              <a:off x="188976" y="1392936"/>
              <a:ext cx="17894935" cy="7867015"/>
            </a:xfrm>
            <a:custGeom>
              <a:avLst/>
              <a:gdLst/>
              <a:ahLst/>
              <a:cxnLst/>
              <a:rect l="l" t="t" r="r" b="b"/>
              <a:pathLst>
                <a:path w="17894935" h="7867015">
                  <a:moveTo>
                    <a:pt x="17894808" y="0"/>
                  </a:moveTo>
                  <a:lnTo>
                    <a:pt x="0" y="0"/>
                  </a:lnTo>
                  <a:lnTo>
                    <a:pt x="0" y="7866888"/>
                  </a:lnTo>
                  <a:lnTo>
                    <a:pt x="17894808" y="7866888"/>
                  </a:lnTo>
                  <a:lnTo>
                    <a:pt x="17894808" y="0"/>
                  </a:lnTo>
                  <a:close/>
                </a:path>
              </a:pathLst>
            </a:custGeom>
            <a:solidFill>
              <a:srgbClr val="FFFFFF"/>
            </a:solidFill>
          </p:spPr>
          <p:txBody>
            <a:bodyPr wrap="square" lIns="0" tIns="0" rIns="0" bIns="0" rtlCol="0"/>
            <a:lstStyle/>
            <a:p>
              <a:endParaRPr/>
            </a:p>
          </p:txBody>
        </p:sp>
        <p:sp>
          <p:nvSpPr>
            <p:cNvPr id="8" name="object 8"/>
            <p:cNvSpPr/>
            <p:nvPr/>
          </p:nvSpPr>
          <p:spPr>
            <a:xfrm>
              <a:off x="17756251" y="8800592"/>
              <a:ext cx="175895" cy="260985"/>
            </a:xfrm>
            <a:custGeom>
              <a:avLst/>
              <a:gdLst/>
              <a:ahLst/>
              <a:cxnLst/>
              <a:rect l="l" t="t" r="r" b="b"/>
              <a:pathLst>
                <a:path w="175894" h="260984">
                  <a:moveTo>
                    <a:pt x="89280" y="0"/>
                  </a:moveTo>
                  <a:lnTo>
                    <a:pt x="47382" y="6911"/>
                  </a:lnTo>
                  <a:lnTo>
                    <a:pt x="7381" y="35393"/>
                  </a:lnTo>
                  <a:lnTo>
                    <a:pt x="0" y="45084"/>
                  </a:lnTo>
                  <a:lnTo>
                    <a:pt x="27939" y="76326"/>
                  </a:lnTo>
                  <a:lnTo>
                    <a:pt x="31368" y="75564"/>
                  </a:lnTo>
                  <a:lnTo>
                    <a:pt x="36272" y="68369"/>
                  </a:lnTo>
                  <a:lnTo>
                    <a:pt x="41830" y="62007"/>
                  </a:lnTo>
                  <a:lnTo>
                    <a:pt x="78474" y="43598"/>
                  </a:lnTo>
                  <a:lnTo>
                    <a:pt x="87375" y="43052"/>
                  </a:lnTo>
                  <a:lnTo>
                    <a:pt x="96232" y="43578"/>
                  </a:lnTo>
                  <a:lnTo>
                    <a:pt x="125221" y="75691"/>
                  </a:lnTo>
                  <a:lnTo>
                    <a:pt x="125221" y="82549"/>
                  </a:lnTo>
                  <a:lnTo>
                    <a:pt x="94295" y="122138"/>
                  </a:lnTo>
                  <a:lnTo>
                    <a:pt x="44321" y="158581"/>
                  </a:lnTo>
                  <a:lnTo>
                    <a:pt x="36306" y="165147"/>
                  </a:lnTo>
                  <a:lnTo>
                    <a:pt x="11102" y="197121"/>
                  </a:lnTo>
                  <a:lnTo>
                    <a:pt x="3682" y="240055"/>
                  </a:lnTo>
                  <a:lnTo>
                    <a:pt x="3682" y="260426"/>
                  </a:lnTo>
                  <a:lnTo>
                    <a:pt x="173227" y="260426"/>
                  </a:lnTo>
                  <a:lnTo>
                    <a:pt x="173227" y="217931"/>
                  </a:lnTo>
                  <a:lnTo>
                    <a:pt x="57276" y="217931"/>
                  </a:lnTo>
                  <a:lnTo>
                    <a:pt x="57276" y="211454"/>
                  </a:lnTo>
                  <a:lnTo>
                    <a:pt x="112267" y="161924"/>
                  </a:lnTo>
                  <a:lnTo>
                    <a:pt x="122344" y="154636"/>
                  </a:lnTo>
                  <a:lnTo>
                    <a:pt x="153215" y="127767"/>
                  </a:lnTo>
                  <a:lnTo>
                    <a:pt x="173736" y="90535"/>
                  </a:lnTo>
                  <a:lnTo>
                    <a:pt x="175640" y="73024"/>
                  </a:lnTo>
                  <a:lnTo>
                    <a:pt x="175065" y="62739"/>
                  </a:lnTo>
                  <a:lnTo>
                    <a:pt x="154352" y="20669"/>
                  </a:lnTo>
                  <a:lnTo>
                    <a:pt x="115728" y="2381"/>
                  </a:lnTo>
                  <a:lnTo>
                    <a:pt x="103088" y="595"/>
                  </a:lnTo>
                  <a:lnTo>
                    <a:pt x="89280" y="0"/>
                  </a:lnTo>
                  <a:close/>
                </a:path>
              </a:pathLst>
            </a:custGeom>
            <a:solidFill>
              <a:srgbClr val="000000">
                <a:alpha val="32940"/>
              </a:srgbClr>
            </a:solidFill>
          </p:spPr>
          <p:txBody>
            <a:bodyPr wrap="square" lIns="0" tIns="0" rIns="0" bIns="0" rtlCol="0"/>
            <a:lstStyle/>
            <a:p>
              <a:endParaRPr/>
            </a:p>
          </p:txBody>
        </p:sp>
      </p:grpSp>
      <p:sp>
        <p:nvSpPr>
          <p:cNvPr id="9" name="object 9"/>
          <p:cNvSpPr txBox="1"/>
          <p:nvPr/>
        </p:nvSpPr>
        <p:spPr>
          <a:xfrm>
            <a:off x="914400" y="3086100"/>
            <a:ext cx="15849600" cy="5867632"/>
          </a:xfrm>
          <a:prstGeom prst="rect">
            <a:avLst/>
          </a:prstGeom>
        </p:spPr>
        <p:txBody>
          <a:bodyPr vert="horz" wrap="square" lIns="0" tIns="12065" rIns="0" bIns="0" rtlCol="0">
            <a:spAutoFit/>
          </a:bodyPr>
          <a:lstStyle/>
          <a:p>
            <a:pPr marL="12700" algn="just">
              <a:lnSpc>
                <a:spcPct val="150000"/>
              </a:lnSpc>
              <a:spcBef>
                <a:spcPts val="95"/>
              </a:spcBef>
            </a:pPr>
            <a:r>
              <a:rPr lang="en-US" sz="2800" b="1" dirty="0" smtClean="0">
                <a:latin typeface="懘핀o餻憣"/>
                <a:cs typeface="Arial MT"/>
              </a:rPr>
              <a:t>Vision: </a:t>
            </a:r>
            <a:r>
              <a:rPr lang="en-US" sz="2800" dirty="0" smtClean="0">
                <a:latin typeface="懘핀o餻憣"/>
                <a:cs typeface="Arial MT"/>
              </a:rPr>
              <a:t>Empowering an inclusive future of talent acquisition by bridging companies with bright minds from all colleges through our innovative online platform.</a:t>
            </a:r>
          </a:p>
          <a:p>
            <a:pPr marL="12700" algn="just">
              <a:lnSpc>
                <a:spcPct val="150000"/>
              </a:lnSpc>
              <a:spcBef>
                <a:spcPts val="95"/>
              </a:spcBef>
            </a:pPr>
            <a:endParaRPr lang="en-US" sz="2800" dirty="0">
              <a:latin typeface="懘핀o餻憣"/>
              <a:cs typeface="Arial MT"/>
            </a:endParaRPr>
          </a:p>
          <a:p>
            <a:pPr marL="12700" algn="just">
              <a:lnSpc>
                <a:spcPct val="150000"/>
              </a:lnSpc>
              <a:spcBef>
                <a:spcPts val="95"/>
              </a:spcBef>
            </a:pPr>
            <a:r>
              <a:rPr lang="en-US" sz="2800" dirty="0" smtClean="0">
                <a:latin typeface="懘핀o餻憣"/>
                <a:cs typeface="Arial MT"/>
              </a:rPr>
              <a:t>We propose to develop an </a:t>
            </a:r>
            <a:r>
              <a:rPr lang="en-US" sz="2800" b="1" dirty="0" smtClean="0">
                <a:latin typeface="懘핀o餻憣"/>
                <a:cs typeface="Arial MT"/>
              </a:rPr>
              <a:t>online web platform </a:t>
            </a:r>
            <a:r>
              <a:rPr lang="en-US" sz="2800" dirty="0" smtClean="0">
                <a:latin typeface="懘핀o餻憣"/>
                <a:cs typeface="Arial MT"/>
              </a:rPr>
              <a:t>that serves as a mediator between companies and colleges, streamlining the recruitment process and bridging the gap between students from various colleges and reputed companies. This platform aims to provide equal opportunities for students from both reputed and smaller colleges, simplify the recruitment process for companies By saving their time , and enhance the overall efficiency campus recruitment.</a:t>
            </a:r>
          </a:p>
          <a:p>
            <a:pPr marL="12700" algn="just">
              <a:lnSpc>
                <a:spcPct val="150000"/>
              </a:lnSpc>
              <a:spcBef>
                <a:spcPts val="95"/>
              </a:spcBef>
            </a:pPr>
            <a:endParaRPr lang="en-US" sz="2800" dirty="0" smtClean="0">
              <a:latin typeface="懘핀o餻憣"/>
              <a:cs typeface="Arial MT"/>
            </a:endParaRPr>
          </a:p>
        </p:txBody>
      </p:sp>
      <p:sp>
        <p:nvSpPr>
          <p:cNvPr id="10" name="TextBox 9"/>
          <p:cNvSpPr txBox="1"/>
          <p:nvPr/>
        </p:nvSpPr>
        <p:spPr>
          <a:xfrm>
            <a:off x="990600" y="2095500"/>
            <a:ext cx="7010400" cy="477054"/>
          </a:xfrm>
          <a:prstGeom prst="rect">
            <a:avLst/>
          </a:prstGeom>
          <a:noFill/>
        </p:spPr>
        <p:txBody>
          <a:bodyPr wrap="square" rtlCol="0">
            <a:spAutoFit/>
          </a:bodyPr>
          <a:lstStyle/>
          <a:p>
            <a:r>
              <a:rPr lang="en-US" sz="2500" spc="600" dirty="0" smtClean="0"/>
              <a:t>IDEA APPROACH</a:t>
            </a:r>
            <a:endParaRPr lang="en-US" sz="2500" spc="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2231" y="176784"/>
            <a:ext cx="79375" cy="497205"/>
          </a:xfrm>
          <a:custGeom>
            <a:avLst/>
            <a:gdLst/>
            <a:ahLst/>
            <a:cxnLst/>
            <a:rect l="l" t="t" r="r" b="b"/>
            <a:pathLst>
              <a:path w="79375" h="497205">
                <a:moveTo>
                  <a:pt x="79247" y="0"/>
                </a:moveTo>
                <a:lnTo>
                  <a:pt x="0" y="0"/>
                </a:lnTo>
                <a:lnTo>
                  <a:pt x="0" y="496824"/>
                </a:lnTo>
                <a:lnTo>
                  <a:pt x="79247" y="496824"/>
                </a:lnTo>
                <a:lnTo>
                  <a:pt x="79247"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630" dirty="0"/>
              <a:t>nnov</a:t>
            </a:r>
            <a:r>
              <a:rPr spc="630" dirty="0">
                <a:solidFill>
                  <a:srgbClr val="FFDE00"/>
                </a:solidFill>
              </a:rPr>
              <a:t>i</a:t>
            </a:r>
            <a:r>
              <a:rPr spc="630" dirty="0"/>
              <a:t>x</a:t>
            </a:r>
          </a:p>
        </p:txBody>
      </p:sp>
      <p:sp>
        <p:nvSpPr>
          <p:cNvPr id="4" name="object 4"/>
          <p:cNvSpPr txBox="1"/>
          <p:nvPr/>
        </p:nvSpPr>
        <p:spPr>
          <a:xfrm>
            <a:off x="301548" y="751610"/>
            <a:ext cx="2620010" cy="276225"/>
          </a:xfrm>
          <a:prstGeom prst="rect">
            <a:avLst/>
          </a:prstGeom>
        </p:spPr>
        <p:txBody>
          <a:bodyPr vert="horz" wrap="square" lIns="0" tIns="12700" rIns="0" bIns="0" rtlCol="0">
            <a:spAutoFit/>
          </a:bodyPr>
          <a:lstStyle/>
          <a:p>
            <a:pPr marL="810895" marR="5080" indent="-798830">
              <a:lnSpc>
                <a:spcPct val="117500"/>
              </a:lnSpc>
              <a:spcBef>
                <a:spcPts val="100"/>
              </a:spcBef>
            </a:pPr>
            <a:r>
              <a:rPr sz="700" b="1" spc="195" dirty="0">
                <a:solidFill>
                  <a:srgbClr val="DE94FF"/>
                </a:solidFill>
                <a:latin typeface="Arial"/>
                <a:cs typeface="Arial"/>
              </a:rPr>
              <a:t>B</a:t>
            </a:r>
            <a:r>
              <a:rPr sz="700" b="1" spc="15"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dirty="0">
                <a:solidFill>
                  <a:srgbClr val="DE94FF"/>
                </a:solidFill>
                <a:latin typeface="Arial"/>
                <a:cs typeface="Arial"/>
              </a:rPr>
              <a:t>I</a:t>
            </a:r>
            <a:r>
              <a:rPr sz="700" b="1" spc="25" dirty="0">
                <a:solidFill>
                  <a:srgbClr val="DE94FF"/>
                </a:solidFill>
                <a:latin typeface="Arial"/>
                <a:cs typeface="Arial"/>
              </a:rPr>
              <a:t> </a:t>
            </a:r>
            <a:r>
              <a:rPr sz="700" b="1" spc="110" dirty="0">
                <a:solidFill>
                  <a:srgbClr val="DE94FF"/>
                </a:solidFill>
                <a:latin typeface="Arial"/>
                <a:cs typeface="Arial"/>
              </a:rPr>
              <a:t>L</a:t>
            </a:r>
            <a:r>
              <a:rPr sz="700" b="1" spc="10" dirty="0">
                <a:solidFill>
                  <a:srgbClr val="DE94FF"/>
                </a:solidFill>
                <a:latin typeface="Arial"/>
                <a:cs typeface="Arial"/>
              </a:rPr>
              <a:t> </a:t>
            </a:r>
            <a:r>
              <a:rPr sz="700" b="1" spc="195" dirty="0">
                <a:solidFill>
                  <a:srgbClr val="DE94FF"/>
                </a:solidFill>
                <a:latin typeface="Arial"/>
                <a:cs typeface="Arial"/>
              </a:rPr>
              <a:t>D</a:t>
            </a:r>
            <a:r>
              <a:rPr sz="700" b="1" spc="15" dirty="0">
                <a:solidFill>
                  <a:srgbClr val="DE94FF"/>
                </a:solidFill>
                <a:latin typeface="Arial"/>
                <a:cs typeface="Arial"/>
              </a:rPr>
              <a:t> </a:t>
            </a:r>
            <a:r>
              <a:rPr sz="700" b="1" dirty="0">
                <a:solidFill>
                  <a:srgbClr val="DE94FF"/>
                </a:solidFill>
                <a:latin typeface="Arial"/>
                <a:cs typeface="Arial"/>
              </a:rPr>
              <a:t>I</a:t>
            </a:r>
            <a:r>
              <a:rPr sz="700" b="1" spc="25" dirty="0">
                <a:solidFill>
                  <a:srgbClr val="DE94FF"/>
                </a:solidFill>
                <a:latin typeface="Arial"/>
                <a:cs typeface="Arial"/>
              </a:rPr>
              <a:t> </a:t>
            </a:r>
            <a:r>
              <a:rPr sz="700" b="1" spc="215" dirty="0">
                <a:solidFill>
                  <a:srgbClr val="DE94FF"/>
                </a:solidFill>
                <a:latin typeface="Arial"/>
                <a:cs typeface="Arial"/>
              </a:rPr>
              <a:t>N</a:t>
            </a:r>
            <a:r>
              <a:rPr sz="700" b="1" spc="20" dirty="0">
                <a:solidFill>
                  <a:srgbClr val="DE94FF"/>
                </a:solidFill>
                <a:latin typeface="Arial"/>
                <a:cs typeface="Arial"/>
              </a:rPr>
              <a:t> </a:t>
            </a:r>
            <a:r>
              <a:rPr sz="700" b="1" spc="130" dirty="0">
                <a:solidFill>
                  <a:srgbClr val="DE94FF"/>
                </a:solidFill>
                <a:latin typeface="Arial"/>
                <a:cs typeface="Arial"/>
              </a:rPr>
              <a:t>G</a:t>
            </a:r>
            <a:r>
              <a:rPr sz="700" b="1" spc="360" dirty="0">
                <a:solidFill>
                  <a:srgbClr val="DE94FF"/>
                </a:solidFill>
                <a:latin typeface="Arial"/>
                <a:cs typeface="Arial"/>
              </a:rPr>
              <a:t> </a:t>
            </a:r>
            <a:r>
              <a:rPr sz="700" b="1" spc="220" dirty="0">
                <a:solidFill>
                  <a:srgbClr val="DE94FF"/>
                </a:solidFill>
                <a:latin typeface="Arial"/>
                <a:cs typeface="Arial"/>
              </a:rPr>
              <a:t>A</a:t>
            </a:r>
            <a:r>
              <a:rPr sz="700" b="1" spc="415" dirty="0">
                <a:solidFill>
                  <a:srgbClr val="DE94FF"/>
                </a:solidFill>
                <a:latin typeface="Arial"/>
                <a:cs typeface="Arial"/>
              </a:rPr>
              <a:t> </a:t>
            </a:r>
            <a:r>
              <a:rPr sz="700" b="1" spc="229" dirty="0">
                <a:solidFill>
                  <a:srgbClr val="DE94FF"/>
                </a:solidFill>
                <a:latin typeface="Arial"/>
                <a:cs typeface="Arial"/>
              </a:rPr>
              <a:t>F</a:t>
            </a:r>
            <a:r>
              <a:rPr sz="700" b="1" spc="30"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10" dirty="0">
                <a:solidFill>
                  <a:srgbClr val="DE94FF"/>
                </a:solidFill>
                <a:latin typeface="Arial"/>
                <a:cs typeface="Arial"/>
              </a:rPr>
              <a:t>T</a:t>
            </a:r>
            <a:r>
              <a:rPr sz="700" b="1" spc="10"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95" dirty="0">
                <a:solidFill>
                  <a:srgbClr val="DE94FF"/>
                </a:solidFill>
                <a:latin typeface="Arial"/>
                <a:cs typeface="Arial"/>
              </a:rPr>
              <a:t>R</a:t>
            </a:r>
            <a:r>
              <a:rPr sz="700" b="1" spc="15" dirty="0">
                <a:solidFill>
                  <a:srgbClr val="DE94FF"/>
                </a:solidFill>
                <a:latin typeface="Arial"/>
                <a:cs typeface="Arial"/>
              </a:rPr>
              <a:t> </a:t>
            </a:r>
            <a:r>
              <a:rPr sz="700" b="1" spc="190" dirty="0">
                <a:solidFill>
                  <a:srgbClr val="DE94FF"/>
                </a:solidFill>
                <a:latin typeface="Arial"/>
                <a:cs typeface="Arial"/>
              </a:rPr>
              <a:t>E</a:t>
            </a:r>
            <a:r>
              <a:rPr sz="700" b="1" spc="380" dirty="0">
                <a:solidFill>
                  <a:srgbClr val="DE94FF"/>
                </a:solidFill>
                <a:latin typeface="Arial"/>
                <a:cs typeface="Arial"/>
              </a:rPr>
              <a:t> </a:t>
            </a:r>
            <a:r>
              <a:rPr sz="700" b="1" spc="229" dirty="0">
                <a:solidFill>
                  <a:srgbClr val="DE94FF"/>
                </a:solidFill>
                <a:latin typeface="Arial"/>
                <a:cs typeface="Arial"/>
              </a:rPr>
              <a:t>F</a:t>
            </a:r>
            <a:r>
              <a:rPr sz="700" b="1" spc="35"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90" dirty="0">
                <a:solidFill>
                  <a:srgbClr val="DE94FF"/>
                </a:solidFill>
                <a:latin typeface="Arial"/>
                <a:cs typeface="Arial"/>
              </a:rPr>
              <a:t>E</a:t>
            </a:r>
            <a:r>
              <a:rPr sz="700" b="1" spc="30" dirty="0">
                <a:solidFill>
                  <a:srgbClr val="DE94FF"/>
                </a:solidFill>
                <a:latin typeface="Arial"/>
                <a:cs typeface="Arial"/>
              </a:rPr>
              <a:t> </a:t>
            </a:r>
            <a:r>
              <a:rPr sz="700" b="1" spc="110" dirty="0">
                <a:solidFill>
                  <a:srgbClr val="DE94FF"/>
                </a:solidFill>
                <a:latin typeface="Arial"/>
                <a:cs typeface="Arial"/>
              </a:rPr>
              <a:t>L</a:t>
            </a:r>
            <a:r>
              <a:rPr sz="700" b="1" spc="15" dirty="0">
                <a:solidFill>
                  <a:srgbClr val="DE94FF"/>
                </a:solidFill>
                <a:latin typeface="Arial"/>
                <a:cs typeface="Arial"/>
              </a:rPr>
              <a:t> </a:t>
            </a:r>
            <a:r>
              <a:rPr sz="700" b="1" spc="190" dirty="0">
                <a:solidFill>
                  <a:srgbClr val="DE94FF"/>
                </a:solidFill>
                <a:latin typeface="Arial"/>
                <a:cs typeface="Arial"/>
              </a:rPr>
              <a:t>E</a:t>
            </a:r>
            <a:r>
              <a:rPr sz="700" b="1" spc="5" dirty="0">
                <a:solidFill>
                  <a:srgbClr val="DE94FF"/>
                </a:solidFill>
                <a:latin typeface="Arial"/>
                <a:cs typeface="Arial"/>
              </a:rPr>
              <a:t> </a:t>
            </a:r>
            <a:r>
              <a:rPr sz="700" b="1" spc="195" dirty="0">
                <a:solidFill>
                  <a:srgbClr val="DE94FF"/>
                </a:solidFill>
                <a:latin typeface="Arial"/>
                <a:cs typeface="Arial"/>
              </a:rPr>
              <a:t>D</a:t>
            </a:r>
            <a:r>
              <a:rPr sz="700" b="1" spc="340" dirty="0">
                <a:solidFill>
                  <a:srgbClr val="DE94FF"/>
                </a:solidFill>
                <a:latin typeface="Arial"/>
                <a:cs typeface="Arial"/>
              </a:rPr>
              <a:t> </a:t>
            </a:r>
            <a:r>
              <a:rPr sz="700" b="1" spc="195" dirty="0">
                <a:solidFill>
                  <a:srgbClr val="DE94FF"/>
                </a:solidFill>
                <a:latin typeface="Arial"/>
                <a:cs typeface="Arial"/>
              </a:rPr>
              <a:t>B</a:t>
            </a:r>
            <a:r>
              <a:rPr sz="700" b="1" spc="15" dirty="0">
                <a:solidFill>
                  <a:srgbClr val="DE94FF"/>
                </a:solidFill>
                <a:latin typeface="Arial"/>
                <a:cs typeface="Arial"/>
              </a:rPr>
              <a:t> </a:t>
            </a:r>
            <a:r>
              <a:rPr sz="700" b="1" spc="20" dirty="0">
                <a:solidFill>
                  <a:srgbClr val="DE94FF"/>
                </a:solidFill>
                <a:latin typeface="Arial"/>
                <a:cs typeface="Arial"/>
              </a:rPr>
              <a:t>Y </a:t>
            </a:r>
            <a:r>
              <a:rPr sz="700" b="1" dirty="0">
                <a:solidFill>
                  <a:srgbClr val="DE94FF"/>
                </a:solidFill>
                <a:latin typeface="Arial"/>
                <a:cs typeface="Arial"/>
              </a:rPr>
              <a:t>I</a:t>
            </a:r>
            <a:r>
              <a:rPr sz="700" b="1" spc="20" dirty="0">
                <a:solidFill>
                  <a:srgbClr val="DE94FF"/>
                </a:solidFill>
                <a:latin typeface="Arial"/>
                <a:cs typeface="Arial"/>
              </a:rPr>
              <a:t> </a:t>
            </a:r>
            <a:r>
              <a:rPr sz="700" b="1" spc="215" dirty="0">
                <a:solidFill>
                  <a:srgbClr val="DE94FF"/>
                </a:solidFill>
                <a:latin typeface="Arial"/>
                <a:cs typeface="Arial"/>
              </a:rPr>
              <a:t>N</a:t>
            </a:r>
            <a:r>
              <a:rPr sz="700" b="1" spc="25" dirty="0">
                <a:solidFill>
                  <a:srgbClr val="DE94FF"/>
                </a:solidFill>
                <a:latin typeface="Arial"/>
                <a:cs typeface="Arial"/>
              </a:rPr>
              <a:t> </a:t>
            </a:r>
            <a:r>
              <a:rPr sz="700" b="1" spc="215" dirty="0">
                <a:solidFill>
                  <a:srgbClr val="DE94FF"/>
                </a:solidFill>
                <a:latin typeface="Arial"/>
                <a:cs typeface="Arial"/>
              </a:rPr>
              <a:t>N</a:t>
            </a:r>
            <a:r>
              <a:rPr sz="700" b="1" spc="25" dirty="0">
                <a:solidFill>
                  <a:srgbClr val="DE94FF"/>
                </a:solidFill>
                <a:latin typeface="Arial"/>
                <a:cs typeface="Arial"/>
              </a:rPr>
              <a:t> </a:t>
            </a:r>
            <a:r>
              <a:rPr sz="700" b="1" spc="130" dirty="0">
                <a:solidFill>
                  <a:srgbClr val="DE94FF"/>
                </a:solidFill>
                <a:latin typeface="Arial"/>
                <a:cs typeface="Arial"/>
              </a:rPr>
              <a:t>O</a:t>
            </a:r>
            <a:r>
              <a:rPr sz="700" b="1" spc="10" dirty="0">
                <a:solidFill>
                  <a:srgbClr val="DE94FF"/>
                </a:solidFill>
                <a:latin typeface="Arial"/>
                <a:cs typeface="Arial"/>
              </a:rPr>
              <a:t> </a:t>
            </a:r>
            <a:r>
              <a:rPr sz="700" b="1" spc="250" dirty="0">
                <a:solidFill>
                  <a:srgbClr val="DE94FF"/>
                </a:solidFill>
                <a:latin typeface="Arial"/>
                <a:cs typeface="Arial"/>
              </a:rPr>
              <a:t>V</a:t>
            </a:r>
            <a:r>
              <a:rPr sz="700" b="1" spc="20" dirty="0">
                <a:solidFill>
                  <a:srgbClr val="DE94FF"/>
                </a:solidFill>
                <a:latin typeface="Arial"/>
                <a:cs typeface="Arial"/>
              </a:rPr>
              <a:t> </a:t>
            </a:r>
            <a:r>
              <a:rPr sz="700" b="1" spc="220" dirty="0">
                <a:solidFill>
                  <a:srgbClr val="DE94FF"/>
                </a:solidFill>
                <a:latin typeface="Arial"/>
                <a:cs typeface="Arial"/>
              </a:rPr>
              <a:t>A</a:t>
            </a:r>
            <a:r>
              <a:rPr sz="700" b="1" spc="25" dirty="0">
                <a:solidFill>
                  <a:srgbClr val="DE94FF"/>
                </a:solidFill>
                <a:latin typeface="Arial"/>
                <a:cs typeface="Arial"/>
              </a:rPr>
              <a:t> </a:t>
            </a:r>
            <a:r>
              <a:rPr sz="700" b="1" spc="110" dirty="0">
                <a:solidFill>
                  <a:srgbClr val="DE94FF"/>
                </a:solidFill>
                <a:latin typeface="Arial"/>
                <a:cs typeface="Arial"/>
              </a:rPr>
              <a:t>T</a:t>
            </a:r>
            <a:r>
              <a:rPr sz="700" b="1" spc="10" dirty="0">
                <a:solidFill>
                  <a:srgbClr val="DE94FF"/>
                </a:solidFill>
                <a:latin typeface="Arial"/>
                <a:cs typeface="Arial"/>
              </a:rPr>
              <a:t> </a:t>
            </a:r>
            <a:r>
              <a:rPr sz="700" b="1" dirty="0">
                <a:solidFill>
                  <a:srgbClr val="DE94FF"/>
                </a:solidFill>
                <a:latin typeface="Arial"/>
                <a:cs typeface="Arial"/>
              </a:rPr>
              <a:t>I</a:t>
            </a:r>
            <a:r>
              <a:rPr sz="700" b="1" spc="20" dirty="0">
                <a:solidFill>
                  <a:srgbClr val="DE94FF"/>
                </a:solidFill>
                <a:latin typeface="Arial"/>
                <a:cs typeface="Arial"/>
              </a:rPr>
              <a:t> </a:t>
            </a:r>
            <a:r>
              <a:rPr sz="700" b="1" spc="130" dirty="0">
                <a:solidFill>
                  <a:srgbClr val="DE94FF"/>
                </a:solidFill>
                <a:latin typeface="Arial"/>
                <a:cs typeface="Arial"/>
              </a:rPr>
              <a:t>O</a:t>
            </a:r>
            <a:r>
              <a:rPr sz="700" b="1" spc="15" dirty="0">
                <a:solidFill>
                  <a:srgbClr val="DE94FF"/>
                </a:solidFill>
                <a:latin typeface="Arial"/>
                <a:cs typeface="Arial"/>
              </a:rPr>
              <a:t> </a:t>
            </a:r>
            <a:r>
              <a:rPr sz="700" b="1" spc="165" dirty="0">
                <a:solidFill>
                  <a:srgbClr val="DE94FF"/>
                </a:solidFill>
                <a:latin typeface="Arial"/>
                <a:cs typeface="Arial"/>
              </a:rPr>
              <a:t>N</a:t>
            </a:r>
            <a:endParaRPr sz="700">
              <a:latin typeface="Arial"/>
              <a:cs typeface="Arial"/>
            </a:endParaRPr>
          </a:p>
        </p:txBody>
      </p:sp>
      <p:sp>
        <p:nvSpPr>
          <p:cNvPr id="5" name="object 5"/>
          <p:cNvSpPr/>
          <p:nvPr/>
        </p:nvSpPr>
        <p:spPr>
          <a:xfrm>
            <a:off x="0" y="9628631"/>
            <a:ext cx="7940040" cy="658495"/>
          </a:xfrm>
          <a:custGeom>
            <a:avLst/>
            <a:gdLst/>
            <a:ahLst/>
            <a:cxnLst/>
            <a:rect l="l" t="t" r="r" b="b"/>
            <a:pathLst>
              <a:path w="7940040" h="658495">
                <a:moveTo>
                  <a:pt x="7940040" y="0"/>
                </a:moveTo>
                <a:lnTo>
                  <a:pt x="0" y="0"/>
                </a:lnTo>
                <a:lnTo>
                  <a:pt x="0" y="658366"/>
                </a:lnTo>
                <a:lnTo>
                  <a:pt x="7168389" y="658366"/>
                </a:lnTo>
                <a:lnTo>
                  <a:pt x="7940040" y="0"/>
                </a:lnTo>
                <a:close/>
              </a:path>
            </a:pathLst>
          </a:custGeom>
          <a:solidFill>
            <a:srgbClr val="FFDE00"/>
          </a:solidFill>
        </p:spPr>
        <p:txBody>
          <a:bodyPr wrap="square" lIns="0" tIns="0" rIns="0" bIns="0" rtlCol="0"/>
          <a:lstStyle/>
          <a:p>
            <a:endParaRPr/>
          </a:p>
        </p:txBody>
      </p:sp>
      <p:grpSp>
        <p:nvGrpSpPr>
          <p:cNvPr id="6" name="object 6"/>
          <p:cNvGrpSpPr/>
          <p:nvPr/>
        </p:nvGrpSpPr>
        <p:grpSpPr>
          <a:xfrm>
            <a:off x="188976" y="1392936"/>
            <a:ext cx="17894935" cy="7867015"/>
            <a:chOff x="188976" y="1392936"/>
            <a:chExt cx="17894935" cy="7867015"/>
          </a:xfrm>
        </p:grpSpPr>
        <p:sp>
          <p:nvSpPr>
            <p:cNvPr id="7" name="object 7"/>
            <p:cNvSpPr/>
            <p:nvPr/>
          </p:nvSpPr>
          <p:spPr>
            <a:xfrm>
              <a:off x="188976" y="1392936"/>
              <a:ext cx="17894935" cy="7867015"/>
            </a:xfrm>
            <a:custGeom>
              <a:avLst/>
              <a:gdLst/>
              <a:ahLst/>
              <a:cxnLst/>
              <a:rect l="l" t="t" r="r" b="b"/>
              <a:pathLst>
                <a:path w="17894935" h="7867015">
                  <a:moveTo>
                    <a:pt x="17894808" y="0"/>
                  </a:moveTo>
                  <a:lnTo>
                    <a:pt x="0" y="0"/>
                  </a:lnTo>
                  <a:lnTo>
                    <a:pt x="0" y="7866888"/>
                  </a:lnTo>
                  <a:lnTo>
                    <a:pt x="17894808" y="7866888"/>
                  </a:lnTo>
                  <a:lnTo>
                    <a:pt x="17894808" y="0"/>
                  </a:lnTo>
                  <a:close/>
                </a:path>
              </a:pathLst>
            </a:custGeom>
            <a:solidFill>
              <a:srgbClr val="FFFFFF"/>
            </a:solidFill>
          </p:spPr>
          <p:txBody>
            <a:bodyPr wrap="square" lIns="0" tIns="0" rIns="0" bIns="0" rtlCol="0"/>
            <a:lstStyle/>
            <a:p>
              <a:endParaRPr/>
            </a:p>
          </p:txBody>
        </p:sp>
        <p:sp>
          <p:nvSpPr>
            <p:cNvPr id="8" name="object 8"/>
            <p:cNvSpPr/>
            <p:nvPr/>
          </p:nvSpPr>
          <p:spPr>
            <a:xfrm>
              <a:off x="17744439" y="8804275"/>
              <a:ext cx="205104" cy="257175"/>
            </a:xfrm>
            <a:custGeom>
              <a:avLst/>
              <a:gdLst/>
              <a:ahLst/>
              <a:cxnLst/>
              <a:rect l="l" t="t" r="r" b="b"/>
              <a:pathLst>
                <a:path w="205105" h="257175">
                  <a:moveTo>
                    <a:pt x="165607" y="200913"/>
                  </a:moveTo>
                  <a:lnTo>
                    <a:pt x="116967" y="200913"/>
                  </a:lnTo>
                  <a:lnTo>
                    <a:pt x="116967" y="256743"/>
                  </a:lnTo>
                  <a:lnTo>
                    <a:pt x="165607" y="256743"/>
                  </a:lnTo>
                  <a:lnTo>
                    <a:pt x="165607" y="200913"/>
                  </a:lnTo>
                  <a:close/>
                </a:path>
                <a:path w="205105" h="257175">
                  <a:moveTo>
                    <a:pt x="165607" y="0"/>
                  </a:moveTo>
                  <a:lnTo>
                    <a:pt x="100583" y="0"/>
                  </a:lnTo>
                  <a:lnTo>
                    <a:pt x="0" y="160019"/>
                  </a:lnTo>
                  <a:lnTo>
                    <a:pt x="0" y="200913"/>
                  </a:lnTo>
                  <a:lnTo>
                    <a:pt x="205104" y="200913"/>
                  </a:lnTo>
                  <a:lnTo>
                    <a:pt x="205104" y="160019"/>
                  </a:lnTo>
                  <a:lnTo>
                    <a:pt x="53467" y="160019"/>
                  </a:lnTo>
                  <a:lnTo>
                    <a:pt x="51942" y="156337"/>
                  </a:lnTo>
                  <a:lnTo>
                    <a:pt x="112902" y="59816"/>
                  </a:lnTo>
                  <a:lnTo>
                    <a:pt x="165607" y="59816"/>
                  </a:lnTo>
                  <a:lnTo>
                    <a:pt x="165607" y="0"/>
                  </a:lnTo>
                  <a:close/>
                </a:path>
                <a:path w="205105" h="257175">
                  <a:moveTo>
                    <a:pt x="165607" y="59816"/>
                  </a:moveTo>
                  <a:lnTo>
                    <a:pt x="112902" y="59816"/>
                  </a:lnTo>
                  <a:lnTo>
                    <a:pt x="116967" y="60578"/>
                  </a:lnTo>
                  <a:lnTo>
                    <a:pt x="116967" y="160019"/>
                  </a:lnTo>
                  <a:lnTo>
                    <a:pt x="165607" y="160019"/>
                  </a:lnTo>
                  <a:lnTo>
                    <a:pt x="165607" y="59816"/>
                  </a:lnTo>
                  <a:close/>
                </a:path>
              </a:pathLst>
            </a:custGeom>
            <a:solidFill>
              <a:srgbClr val="000000">
                <a:alpha val="32940"/>
              </a:srgbClr>
            </a:solidFill>
          </p:spPr>
          <p:txBody>
            <a:bodyPr wrap="square" lIns="0" tIns="0" rIns="0" bIns="0" rtlCol="0"/>
            <a:lstStyle/>
            <a:p>
              <a:endParaRPr/>
            </a:p>
          </p:txBody>
        </p:sp>
      </p:grpSp>
      <p:sp>
        <p:nvSpPr>
          <p:cNvPr id="9" name="object 9"/>
          <p:cNvSpPr txBox="1"/>
          <p:nvPr/>
        </p:nvSpPr>
        <p:spPr>
          <a:xfrm>
            <a:off x="533400" y="1638300"/>
            <a:ext cx="15925800" cy="601127"/>
          </a:xfrm>
          <a:prstGeom prst="rect">
            <a:avLst/>
          </a:prstGeom>
        </p:spPr>
        <p:txBody>
          <a:bodyPr vert="horz" wrap="square" lIns="0" tIns="0" rIns="0" bIns="0" rtlCol="0">
            <a:spAutoFit/>
          </a:bodyPr>
          <a:lstStyle/>
          <a:p>
            <a:pPr marL="1948814" marR="5080" indent="-1936114">
              <a:lnSpc>
                <a:spcPts val="5400"/>
              </a:lnSpc>
            </a:pPr>
            <a:r>
              <a:rPr sz="2800" spc="1380" dirty="0">
                <a:latin typeface="Arial MT"/>
                <a:cs typeface="Arial MT"/>
              </a:rPr>
              <a:t>OVERVIEW</a:t>
            </a:r>
            <a:r>
              <a:rPr sz="2800" spc="229" dirty="0">
                <a:latin typeface="Arial MT"/>
                <a:cs typeface="Arial MT"/>
              </a:rPr>
              <a:t> </a:t>
            </a:r>
            <a:r>
              <a:rPr sz="2800" spc="1335" dirty="0">
                <a:latin typeface="Arial MT"/>
                <a:cs typeface="Arial MT"/>
              </a:rPr>
              <a:t>OF</a:t>
            </a:r>
            <a:r>
              <a:rPr sz="2800" spc="270" dirty="0">
                <a:latin typeface="Arial MT"/>
                <a:cs typeface="Arial MT"/>
              </a:rPr>
              <a:t> </a:t>
            </a:r>
            <a:r>
              <a:rPr sz="2800" spc="1115" dirty="0">
                <a:latin typeface="Arial MT"/>
                <a:cs typeface="Arial MT"/>
              </a:rPr>
              <a:t>SOLUTION </a:t>
            </a:r>
            <a:r>
              <a:rPr sz="2800" spc="1175" dirty="0">
                <a:latin typeface="Arial MT"/>
                <a:cs typeface="Arial MT"/>
              </a:rPr>
              <a:t>OR</a:t>
            </a:r>
            <a:r>
              <a:rPr sz="2800" spc="265" dirty="0">
                <a:latin typeface="Arial MT"/>
                <a:cs typeface="Arial MT"/>
              </a:rPr>
              <a:t> </a:t>
            </a:r>
            <a:r>
              <a:rPr sz="2800" spc="1110" dirty="0">
                <a:latin typeface="Arial MT"/>
                <a:cs typeface="Arial MT"/>
              </a:rPr>
              <a:t>STATISTICS</a:t>
            </a:r>
            <a:endParaRPr sz="2800">
              <a:latin typeface="Arial MT"/>
              <a:cs typeface="Arial MT"/>
            </a:endParaRPr>
          </a:p>
        </p:txBody>
      </p:sp>
      <p:sp>
        <p:nvSpPr>
          <p:cNvPr id="10" name="TextBox 9"/>
          <p:cNvSpPr txBox="1"/>
          <p:nvPr/>
        </p:nvSpPr>
        <p:spPr>
          <a:xfrm>
            <a:off x="457200" y="2628900"/>
            <a:ext cx="17068800" cy="5563831"/>
          </a:xfrm>
          <a:prstGeom prst="rect">
            <a:avLst/>
          </a:prstGeom>
          <a:noFill/>
        </p:spPr>
        <p:txBody>
          <a:bodyPr wrap="square" rtlCol="0">
            <a:spAutoFit/>
          </a:bodyPr>
          <a:lstStyle/>
          <a:p>
            <a:pPr algn="just">
              <a:lnSpc>
                <a:spcPct val="150000"/>
              </a:lnSpc>
            </a:pPr>
            <a:r>
              <a:rPr lang="en-US" sz="2400" dirty="0" smtClean="0">
                <a:latin typeface="懘핀o餻憣"/>
              </a:rPr>
              <a:t>The Society for Human Resource Management (SHRM) found that companies spend an </a:t>
            </a:r>
            <a:r>
              <a:rPr lang="en-US" sz="2400" b="1" dirty="0" smtClean="0">
                <a:latin typeface="懘핀o餻憣"/>
              </a:rPr>
              <a:t>average of $4,129 and 42 days to fill a vacant position</a:t>
            </a:r>
            <a:r>
              <a:rPr lang="en-US" sz="2400" dirty="0" smtClean="0">
                <a:latin typeface="懘핀o餻憣"/>
              </a:rPr>
              <a:t>. This platform will have two types of users: colleges and students.</a:t>
            </a:r>
          </a:p>
          <a:p>
            <a:pPr algn="just">
              <a:lnSpc>
                <a:spcPct val="150000"/>
              </a:lnSpc>
            </a:pPr>
            <a:r>
              <a:rPr lang="en-US" sz="2400" b="1" dirty="0" smtClean="0">
                <a:latin typeface="懘핀o餻憣"/>
              </a:rPr>
              <a:t>For Companies:</a:t>
            </a:r>
          </a:p>
          <a:p>
            <a:pPr algn="just">
              <a:lnSpc>
                <a:spcPct val="150000"/>
              </a:lnSpc>
            </a:pPr>
            <a:r>
              <a:rPr lang="en-US" sz="2400" dirty="0" smtClean="0">
                <a:latin typeface="懘핀o餻憣"/>
              </a:rPr>
              <a:t>Companies can register on the platform and post job vacancies, specifying their requirements and desired skill sets. They can browse through the profiles of students from various colleges, view their academic achievements, skills, and portfolios, and directly contact us to recruit students from the colleges listed on our website.</a:t>
            </a:r>
          </a:p>
          <a:p>
            <a:pPr algn="just">
              <a:lnSpc>
                <a:spcPct val="150000"/>
              </a:lnSpc>
            </a:pPr>
            <a:r>
              <a:rPr lang="en-US" sz="2400" b="1" dirty="0" smtClean="0">
                <a:latin typeface="懘핀o餻憣"/>
              </a:rPr>
              <a:t>For Colleges:</a:t>
            </a:r>
          </a:p>
          <a:p>
            <a:pPr algn="just">
              <a:lnSpc>
                <a:spcPct val="150000"/>
              </a:lnSpc>
            </a:pPr>
            <a:r>
              <a:rPr lang="en-US" sz="2400" dirty="0" smtClean="0">
                <a:latin typeface="懘핀o餻憣"/>
              </a:rPr>
              <a:t>Colleges can register on the platform and showcase their students' profiles, academic achievements, and skills to companies. They can create a detailed profile for their institution, upload student profiles, and provide information about their courses, faculty. This will enable colleges to promote their students and increase their visibility among potential employers.</a:t>
            </a:r>
            <a:endParaRPr lang="en-US" sz="2400" dirty="0">
              <a:latin typeface="懘핀o餻憣"/>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270131"/>
          </a:solidFill>
        </p:spPr>
        <p:txBody>
          <a:bodyPr wrap="square" lIns="0" tIns="0" rIns="0" bIns="0" rtlCol="0"/>
          <a:lstStyle/>
          <a:p>
            <a:endParaRPr/>
          </a:p>
        </p:txBody>
      </p:sp>
      <p:sp>
        <p:nvSpPr>
          <p:cNvPr id="3" name="object 3"/>
          <p:cNvSpPr/>
          <p:nvPr/>
        </p:nvSpPr>
        <p:spPr>
          <a:xfrm>
            <a:off x="8939783" y="0"/>
            <a:ext cx="9348470" cy="670560"/>
          </a:xfrm>
          <a:custGeom>
            <a:avLst/>
            <a:gdLst/>
            <a:ahLst/>
            <a:cxnLst/>
            <a:rect l="l" t="t" r="r" b="b"/>
            <a:pathLst>
              <a:path w="9348469" h="670560">
                <a:moveTo>
                  <a:pt x="9348216" y="0"/>
                </a:moveTo>
                <a:lnTo>
                  <a:pt x="771398" y="0"/>
                </a:lnTo>
                <a:lnTo>
                  <a:pt x="0" y="670559"/>
                </a:lnTo>
                <a:lnTo>
                  <a:pt x="9348216" y="670559"/>
                </a:lnTo>
                <a:lnTo>
                  <a:pt x="9348216" y="0"/>
                </a:lnTo>
                <a:close/>
              </a:path>
            </a:pathLst>
          </a:custGeom>
          <a:solidFill>
            <a:srgbClr val="FFDE00"/>
          </a:solidFill>
        </p:spPr>
        <p:txBody>
          <a:bodyPr wrap="square" lIns="0" tIns="0" rIns="0" bIns="0" rtlCol="0"/>
          <a:lstStyle/>
          <a:p>
            <a:endParaRPr/>
          </a:p>
        </p:txBody>
      </p:sp>
      <p:sp>
        <p:nvSpPr>
          <p:cNvPr id="4" name="object 4"/>
          <p:cNvSpPr/>
          <p:nvPr/>
        </p:nvSpPr>
        <p:spPr>
          <a:xfrm>
            <a:off x="332231" y="176784"/>
            <a:ext cx="79375" cy="497205"/>
          </a:xfrm>
          <a:custGeom>
            <a:avLst/>
            <a:gdLst/>
            <a:ahLst/>
            <a:cxnLst/>
            <a:rect l="l" t="t" r="r" b="b"/>
            <a:pathLst>
              <a:path w="79375" h="497205">
                <a:moveTo>
                  <a:pt x="79247" y="0"/>
                </a:moveTo>
                <a:lnTo>
                  <a:pt x="0" y="0"/>
                </a:lnTo>
                <a:lnTo>
                  <a:pt x="0" y="496824"/>
                </a:lnTo>
                <a:lnTo>
                  <a:pt x="79247" y="496824"/>
                </a:lnTo>
                <a:lnTo>
                  <a:pt x="79247" y="0"/>
                </a:lnTo>
                <a:close/>
              </a:path>
            </a:pathLst>
          </a:custGeom>
          <a:solidFill>
            <a:srgbClr val="FFFFFF"/>
          </a:solidFill>
        </p:spPr>
        <p:txBody>
          <a:bodyPr wrap="square" lIns="0" tIns="0" rIns="0" bIns="0" rtlCol="0"/>
          <a:lstStyle/>
          <a:p>
            <a:endParaRPr/>
          </a:p>
        </p:txBody>
      </p:sp>
      <p:sp>
        <p:nvSpPr>
          <p:cNvPr id="5" name="object 5"/>
          <p:cNvSpPr txBox="1"/>
          <p:nvPr/>
        </p:nvSpPr>
        <p:spPr>
          <a:xfrm>
            <a:off x="506983" y="95504"/>
            <a:ext cx="2303780" cy="669290"/>
          </a:xfrm>
          <a:prstGeom prst="rect">
            <a:avLst/>
          </a:prstGeom>
        </p:spPr>
        <p:txBody>
          <a:bodyPr vert="horz" wrap="square" lIns="0" tIns="15875" rIns="0" bIns="0" rtlCol="0">
            <a:spAutoFit/>
          </a:bodyPr>
          <a:lstStyle/>
          <a:p>
            <a:pPr marL="12700">
              <a:lnSpc>
                <a:spcPct val="100000"/>
              </a:lnSpc>
              <a:spcBef>
                <a:spcPts val="125"/>
              </a:spcBef>
            </a:pPr>
            <a:r>
              <a:rPr sz="4200" spc="630" dirty="0">
                <a:solidFill>
                  <a:srgbClr val="FFFFFF"/>
                </a:solidFill>
                <a:latin typeface="Verdana"/>
                <a:cs typeface="Verdana"/>
              </a:rPr>
              <a:t>nnov</a:t>
            </a:r>
            <a:r>
              <a:rPr sz="4200" spc="630" dirty="0">
                <a:solidFill>
                  <a:srgbClr val="FFDE00"/>
                </a:solidFill>
                <a:latin typeface="Verdana"/>
                <a:cs typeface="Verdana"/>
              </a:rPr>
              <a:t>i</a:t>
            </a:r>
            <a:r>
              <a:rPr sz="4200" spc="630" dirty="0">
                <a:solidFill>
                  <a:srgbClr val="FFFFFF"/>
                </a:solidFill>
                <a:latin typeface="Verdana"/>
                <a:cs typeface="Verdana"/>
              </a:rPr>
              <a:t>x</a:t>
            </a:r>
            <a:endParaRPr sz="4200">
              <a:latin typeface="Verdana"/>
              <a:cs typeface="Verdana"/>
            </a:endParaRPr>
          </a:p>
        </p:txBody>
      </p:sp>
      <p:sp>
        <p:nvSpPr>
          <p:cNvPr id="6" name="object 6"/>
          <p:cNvSpPr txBox="1"/>
          <p:nvPr/>
        </p:nvSpPr>
        <p:spPr>
          <a:xfrm>
            <a:off x="301548" y="759357"/>
            <a:ext cx="2620010" cy="275590"/>
          </a:xfrm>
          <a:prstGeom prst="rect">
            <a:avLst/>
          </a:prstGeom>
        </p:spPr>
        <p:txBody>
          <a:bodyPr vert="horz" wrap="square" lIns="0" tIns="12700" rIns="0" bIns="0" rtlCol="0">
            <a:spAutoFit/>
          </a:bodyPr>
          <a:lstStyle/>
          <a:p>
            <a:pPr marL="810895" marR="5080" indent="-798830">
              <a:lnSpc>
                <a:spcPct val="117100"/>
              </a:lnSpc>
              <a:spcBef>
                <a:spcPts val="100"/>
              </a:spcBef>
            </a:pPr>
            <a:r>
              <a:rPr sz="700" b="1" spc="195" dirty="0">
                <a:solidFill>
                  <a:srgbClr val="DE94FF"/>
                </a:solidFill>
                <a:latin typeface="Arial"/>
                <a:cs typeface="Arial"/>
              </a:rPr>
              <a:t>B</a:t>
            </a:r>
            <a:r>
              <a:rPr sz="700" b="1" spc="15"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dirty="0">
                <a:solidFill>
                  <a:srgbClr val="DE94FF"/>
                </a:solidFill>
                <a:latin typeface="Arial"/>
                <a:cs typeface="Arial"/>
              </a:rPr>
              <a:t>I</a:t>
            </a:r>
            <a:r>
              <a:rPr sz="700" b="1" spc="25" dirty="0">
                <a:solidFill>
                  <a:srgbClr val="DE94FF"/>
                </a:solidFill>
                <a:latin typeface="Arial"/>
                <a:cs typeface="Arial"/>
              </a:rPr>
              <a:t> </a:t>
            </a:r>
            <a:r>
              <a:rPr sz="700" b="1" spc="110" dirty="0">
                <a:solidFill>
                  <a:srgbClr val="DE94FF"/>
                </a:solidFill>
                <a:latin typeface="Arial"/>
                <a:cs typeface="Arial"/>
              </a:rPr>
              <a:t>L</a:t>
            </a:r>
            <a:r>
              <a:rPr sz="700" b="1" spc="10" dirty="0">
                <a:solidFill>
                  <a:srgbClr val="DE94FF"/>
                </a:solidFill>
                <a:latin typeface="Arial"/>
                <a:cs typeface="Arial"/>
              </a:rPr>
              <a:t> </a:t>
            </a:r>
            <a:r>
              <a:rPr sz="700" b="1" spc="195" dirty="0">
                <a:solidFill>
                  <a:srgbClr val="DE94FF"/>
                </a:solidFill>
                <a:latin typeface="Arial"/>
                <a:cs typeface="Arial"/>
              </a:rPr>
              <a:t>D</a:t>
            </a:r>
            <a:r>
              <a:rPr sz="700" b="1" spc="15" dirty="0">
                <a:solidFill>
                  <a:srgbClr val="DE94FF"/>
                </a:solidFill>
                <a:latin typeface="Arial"/>
                <a:cs typeface="Arial"/>
              </a:rPr>
              <a:t> </a:t>
            </a:r>
            <a:r>
              <a:rPr sz="700" b="1" dirty="0">
                <a:solidFill>
                  <a:srgbClr val="DE94FF"/>
                </a:solidFill>
                <a:latin typeface="Arial"/>
                <a:cs typeface="Arial"/>
              </a:rPr>
              <a:t>I</a:t>
            </a:r>
            <a:r>
              <a:rPr sz="700" b="1" spc="25" dirty="0">
                <a:solidFill>
                  <a:srgbClr val="DE94FF"/>
                </a:solidFill>
                <a:latin typeface="Arial"/>
                <a:cs typeface="Arial"/>
              </a:rPr>
              <a:t> </a:t>
            </a:r>
            <a:r>
              <a:rPr sz="700" b="1" spc="215" dirty="0">
                <a:solidFill>
                  <a:srgbClr val="DE94FF"/>
                </a:solidFill>
                <a:latin typeface="Arial"/>
                <a:cs typeface="Arial"/>
              </a:rPr>
              <a:t>N</a:t>
            </a:r>
            <a:r>
              <a:rPr sz="700" b="1" spc="20" dirty="0">
                <a:solidFill>
                  <a:srgbClr val="DE94FF"/>
                </a:solidFill>
                <a:latin typeface="Arial"/>
                <a:cs typeface="Arial"/>
              </a:rPr>
              <a:t> </a:t>
            </a:r>
            <a:r>
              <a:rPr sz="700" b="1" spc="130" dirty="0">
                <a:solidFill>
                  <a:srgbClr val="DE94FF"/>
                </a:solidFill>
                <a:latin typeface="Arial"/>
                <a:cs typeface="Arial"/>
              </a:rPr>
              <a:t>G</a:t>
            </a:r>
            <a:r>
              <a:rPr sz="700" b="1" spc="360" dirty="0">
                <a:solidFill>
                  <a:srgbClr val="DE94FF"/>
                </a:solidFill>
                <a:latin typeface="Arial"/>
                <a:cs typeface="Arial"/>
              </a:rPr>
              <a:t> </a:t>
            </a:r>
            <a:r>
              <a:rPr sz="700" b="1" spc="220" dirty="0">
                <a:solidFill>
                  <a:srgbClr val="DE94FF"/>
                </a:solidFill>
                <a:latin typeface="Arial"/>
                <a:cs typeface="Arial"/>
              </a:rPr>
              <a:t>A</a:t>
            </a:r>
            <a:r>
              <a:rPr sz="700" b="1" spc="415" dirty="0">
                <a:solidFill>
                  <a:srgbClr val="DE94FF"/>
                </a:solidFill>
                <a:latin typeface="Arial"/>
                <a:cs typeface="Arial"/>
              </a:rPr>
              <a:t> </a:t>
            </a:r>
            <a:r>
              <a:rPr sz="700" b="1" spc="229" dirty="0">
                <a:solidFill>
                  <a:srgbClr val="DE94FF"/>
                </a:solidFill>
                <a:latin typeface="Arial"/>
                <a:cs typeface="Arial"/>
              </a:rPr>
              <a:t>F</a:t>
            </a:r>
            <a:r>
              <a:rPr sz="700" b="1" spc="30"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10" dirty="0">
                <a:solidFill>
                  <a:srgbClr val="DE94FF"/>
                </a:solidFill>
                <a:latin typeface="Arial"/>
                <a:cs typeface="Arial"/>
              </a:rPr>
              <a:t>T</a:t>
            </a:r>
            <a:r>
              <a:rPr sz="700" b="1" spc="10"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95" dirty="0">
                <a:solidFill>
                  <a:srgbClr val="DE94FF"/>
                </a:solidFill>
                <a:latin typeface="Arial"/>
                <a:cs typeface="Arial"/>
              </a:rPr>
              <a:t>R</a:t>
            </a:r>
            <a:r>
              <a:rPr sz="700" b="1" spc="15" dirty="0">
                <a:solidFill>
                  <a:srgbClr val="DE94FF"/>
                </a:solidFill>
                <a:latin typeface="Arial"/>
                <a:cs typeface="Arial"/>
              </a:rPr>
              <a:t> </a:t>
            </a:r>
            <a:r>
              <a:rPr sz="700" b="1" spc="190" dirty="0">
                <a:solidFill>
                  <a:srgbClr val="DE94FF"/>
                </a:solidFill>
                <a:latin typeface="Arial"/>
                <a:cs typeface="Arial"/>
              </a:rPr>
              <a:t>E</a:t>
            </a:r>
            <a:r>
              <a:rPr sz="700" b="1" spc="380" dirty="0">
                <a:solidFill>
                  <a:srgbClr val="DE94FF"/>
                </a:solidFill>
                <a:latin typeface="Arial"/>
                <a:cs typeface="Arial"/>
              </a:rPr>
              <a:t> </a:t>
            </a:r>
            <a:r>
              <a:rPr sz="700" b="1" spc="229" dirty="0">
                <a:solidFill>
                  <a:srgbClr val="DE94FF"/>
                </a:solidFill>
                <a:latin typeface="Arial"/>
                <a:cs typeface="Arial"/>
              </a:rPr>
              <a:t>F</a:t>
            </a:r>
            <a:r>
              <a:rPr sz="700" b="1" spc="35"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90" dirty="0">
                <a:solidFill>
                  <a:srgbClr val="DE94FF"/>
                </a:solidFill>
                <a:latin typeface="Arial"/>
                <a:cs typeface="Arial"/>
              </a:rPr>
              <a:t>E</a:t>
            </a:r>
            <a:r>
              <a:rPr sz="700" b="1" spc="30" dirty="0">
                <a:solidFill>
                  <a:srgbClr val="DE94FF"/>
                </a:solidFill>
                <a:latin typeface="Arial"/>
                <a:cs typeface="Arial"/>
              </a:rPr>
              <a:t> </a:t>
            </a:r>
            <a:r>
              <a:rPr sz="700" b="1" spc="110" dirty="0">
                <a:solidFill>
                  <a:srgbClr val="DE94FF"/>
                </a:solidFill>
                <a:latin typeface="Arial"/>
                <a:cs typeface="Arial"/>
              </a:rPr>
              <a:t>L</a:t>
            </a:r>
            <a:r>
              <a:rPr sz="700" b="1" spc="15" dirty="0">
                <a:solidFill>
                  <a:srgbClr val="DE94FF"/>
                </a:solidFill>
                <a:latin typeface="Arial"/>
                <a:cs typeface="Arial"/>
              </a:rPr>
              <a:t> </a:t>
            </a:r>
            <a:r>
              <a:rPr sz="700" b="1" spc="190" dirty="0">
                <a:solidFill>
                  <a:srgbClr val="DE94FF"/>
                </a:solidFill>
                <a:latin typeface="Arial"/>
                <a:cs typeface="Arial"/>
              </a:rPr>
              <a:t>E</a:t>
            </a:r>
            <a:r>
              <a:rPr sz="700" b="1" spc="5" dirty="0">
                <a:solidFill>
                  <a:srgbClr val="DE94FF"/>
                </a:solidFill>
                <a:latin typeface="Arial"/>
                <a:cs typeface="Arial"/>
              </a:rPr>
              <a:t> </a:t>
            </a:r>
            <a:r>
              <a:rPr sz="700" b="1" spc="195" dirty="0">
                <a:solidFill>
                  <a:srgbClr val="DE94FF"/>
                </a:solidFill>
                <a:latin typeface="Arial"/>
                <a:cs typeface="Arial"/>
              </a:rPr>
              <a:t>D</a:t>
            </a:r>
            <a:r>
              <a:rPr sz="700" b="1" spc="340" dirty="0">
                <a:solidFill>
                  <a:srgbClr val="DE94FF"/>
                </a:solidFill>
                <a:latin typeface="Arial"/>
                <a:cs typeface="Arial"/>
              </a:rPr>
              <a:t> </a:t>
            </a:r>
            <a:r>
              <a:rPr sz="700" b="1" spc="195" dirty="0">
                <a:solidFill>
                  <a:srgbClr val="DE94FF"/>
                </a:solidFill>
                <a:latin typeface="Arial"/>
                <a:cs typeface="Arial"/>
              </a:rPr>
              <a:t>B</a:t>
            </a:r>
            <a:r>
              <a:rPr sz="700" b="1" spc="15" dirty="0">
                <a:solidFill>
                  <a:srgbClr val="DE94FF"/>
                </a:solidFill>
                <a:latin typeface="Arial"/>
                <a:cs typeface="Arial"/>
              </a:rPr>
              <a:t> </a:t>
            </a:r>
            <a:r>
              <a:rPr sz="700" b="1" spc="20" dirty="0">
                <a:solidFill>
                  <a:srgbClr val="DE94FF"/>
                </a:solidFill>
                <a:latin typeface="Arial"/>
                <a:cs typeface="Arial"/>
              </a:rPr>
              <a:t>Y </a:t>
            </a:r>
            <a:r>
              <a:rPr sz="700" b="1" dirty="0">
                <a:solidFill>
                  <a:srgbClr val="DE94FF"/>
                </a:solidFill>
                <a:latin typeface="Arial"/>
                <a:cs typeface="Arial"/>
              </a:rPr>
              <a:t>I</a:t>
            </a:r>
            <a:r>
              <a:rPr sz="700" b="1" spc="20" dirty="0">
                <a:solidFill>
                  <a:srgbClr val="DE94FF"/>
                </a:solidFill>
                <a:latin typeface="Arial"/>
                <a:cs typeface="Arial"/>
              </a:rPr>
              <a:t> </a:t>
            </a:r>
            <a:r>
              <a:rPr sz="700" b="1" spc="215" dirty="0">
                <a:solidFill>
                  <a:srgbClr val="DE94FF"/>
                </a:solidFill>
                <a:latin typeface="Arial"/>
                <a:cs typeface="Arial"/>
              </a:rPr>
              <a:t>N</a:t>
            </a:r>
            <a:r>
              <a:rPr sz="700" b="1" spc="25" dirty="0">
                <a:solidFill>
                  <a:srgbClr val="DE94FF"/>
                </a:solidFill>
                <a:latin typeface="Arial"/>
                <a:cs typeface="Arial"/>
              </a:rPr>
              <a:t> </a:t>
            </a:r>
            <a:r>
              <a:rPr sz="700" b="1" spc="215" dirty="0">
                <a:solidFill>
                  <a:srgbClr val="DE94FF"/>
                </a:solidFill>
                <a:latin typeface="Arial"/>
                <a:cs typeface="Arial"/>
              </a:rPr>
              <a:t>N</a:t>
            </a:r>
            <a:r>
              <a:rPr sz="700" b="1" spc="25" dirty="0">
                <a:solidFill>
                  <a:srgbClr val="DE94FF"/>
                </a:solidFill>
                <a:latin typeface="Arial"/>
                <a:cs typeface="Arial"/>
              </a:rPr>
              <a:t> </a:t>
            </a:r>
            <a:r>
              <a:rPr sz="700" b="1" spc="130" dirty="0">
                <a:solidFill>
                  <a:srgbClr val="DE94FF"/>
                </a:solidFill>
                <a:latin typeface="Arial"/>
                <a:cs typeface="Arial"/>
              </a:rPr>
              <a:t>O</a:t>
            </a:r>
            <a:r>
              <a:rPr sz="700" b="1" spc="10" dirty="0">
                <a:solidFill>
                  <a:srgbClr val="DE94FF"/>
                </a:solidFill>
                <a:latin typeface="Arial"/>
                <a:cs typeface="Arial"/>
              </a:rPr>
              <a:t> </a:t>
            </a:r>
            <a:r>
              <a:rPr sz="700" b="1" spc="250" dirty="0">
                <a:solidFill>
                  <a:srgbClr val="DE94FF"/>
                </a:solidFill>
                <a:latin typeface="Arial"/>
                <a:cs typeface="Arial"/>
              </a:rPr>
              <a:t>V</a:t>
            </a:r>
            <a:r>
              <a:rPr sz="700" b="1" spc="20" dirty="0">
                <a:solidFill>
                  <a:srgbClr val="DE94FF"/>
                </a:solidFill>
                <a:latin typeface="Arial"/>
                <a:cs typeface="Arial"/>
              </a:rPr>
              <a:t> </a:t>
            </a:r>
            <a:r>
              <a:rPr sz="700" b="1" spc="220" dirty="0">
                <a:solidFill>
                  <a:srgbClr val="DE94FF"/>
                </a:solidFill>
                <a:latin typeface="Arial"/>
                <a:cs typeface="Arial"/>
              </a:rPr>
              <a:t>A</a:t>
            </a:r>
            <a:r>
              <a:rPr sz="700" b="1" spc="25" dirty="0">
                <a:solidFill>
                  <a:srgbClr val="DE94FF"/>
                </a:solidFill>
                <a:latin typeface="Arial"/>
                <a:cs typeface="Arial"/>
              </a:rPr>
              <a:t> </a:t>
            </a:r>
            <a:r>
              <a:rPr sz="700" b="1" spc="110" dirty="0">
                <a:solidFill>
                  <a:srgbClr val="DE94FF"/>
                </a:solidFill>
                <a:latin typeface="Arial"/>
                <a:cs typeface="Arial"/>
              </a:rPr>
              <a:t>T</a:t>
            </a:r>
            <a:r>
              <a:rPr sz="700" b="1" spc="10" dirty="0">
                <a:solidFill>
                  <a:srgbClr val="DE94FF"/>
                </a:solidFill>
                <a:latin typeface="Arial"/>
                <a:cs typeface="Arial"/>
              </a:rPr>
              <a:t> </a:t>
            </a:r>
            <a:r>
              <a:rPr sz="700" b="1" dirty="0">
                <a:solidFill>
                  <a:srgbClr val="DE94FF"/>
                </a:solidFill>
                <a:latin typeface="Arial"/>
                <a:cs typeface="Arial"/>
              </a:rPr>
              <a:t>I</a:t>
            </a:r>
            <a:r>
              <a:rPr sz="700" b="1" spc="20" dirty="0">
                <a:solidFill>
                  <a:srgbClr val="DE94FF"/>
                </a:solidFill>
                <a:latin typeface="Arial"/>
                <a:cs typeface="Arial"/>
              </a:rPr>
              <a:t> </a:t>
            </a:r>
            <a:r>
              <a:rPr sz="700" b="1" spc="130" dirty="0">
                <a:solidFill>
                  <a:srgbClr val="DE94FF"/>
                </a:solidFill>
                <a:latin typeface="Arial"/>
                <a:cs typeface="Arial"/>
              </a:rPr>
              <a:t>O</a:t>
            </a:r>
            <a:r>
              <a:rPr sz="700" b="1" spc="15" dirty="0">
                <a:solidFill>
                  <a:srgbClr val="DE94FF"/>
                </a:solidFill>
                <a:latin typeface="Arial"/>
                <a:cs typeface="Arial"/>
              </a:rPr>
              <a:t> </a:t>
            </a:r>
            <a:r>
              <a:rPr sz="700" b="1" spc="165" dirty="0">
                <a:solidFill>
                  <a:srgbClr val="DE94FF"/>
                </a:solidFill>
                <a:latin typeface="Arial"/>
                <a:cs typeface="Arial"/>
              </a:rPr>
              <a:t>N</a:t>
            </a:r>
            <a:endParaRPr sz="700">
              <a:latin typeface="Arial"/>
              <a:cs typeface="Arial"/>
            </a:endParaRPr>
          </a:p>
        </p:txBody>
      </p:sp>
      <p:sp>
        <p:nvSpPr>
          <p:cNvPr id="7" name="object 7"/>
          <p:cNvSpPr/>
          <p:nvPr/>
        </p:nvSpPr>
        <p:spPr>
          <a:xfrm>
            <a:off x="0" y="9628631"/>
            <a:ext cx="7940040" cy="658495"/>
          </a:xfrm>
          <a:custGeom>
            <a:avLst/>
            <a:gdLst/>
            <a:ahLst/>
            <a:cxnLst/>
            <a:rect l="l" t="t" r="r" b="b"/>
            <a:pathLst>
              <a:path w="7940040" h="658495">
                <a:moveTo>
                  <a:pt x="7940040" y="0"/>
                </a:moveTo>
                <a:lnTo>
                  <a:pt x="0" y="0"/>
                </a:lnTo>
                <a:lnTo>
                  <a:pt x="0" y="658366"/>
                </a:lnTo>
                <a:lnTo>
                  <a:pt x="7168389" y="658366"/>
                </a:lnTo>
                <a:lnTo>
                  <a:pt x="7940040" y="0"/>
                </a:lnTo>
                <a:close/>
              </a:path>
            </a:pathLst>
          </a:custGeom>
          <a:solidFill>
            <a:srgbClr val="FFDE00"/>
          </a:solidFill>
        </p:spPr>
        <p:txBody>
          <a:bodyPr wrap="square" lIns="0" tIns="0" rIns="0" bIns="0" rtlCol="0"/>
          <a:lstStyle/>
          <a:p>
            <a:endParaRPr/>
          </a:p>
        </p:txBody>
      </p:sp>
      <p:grpSp>
        <p:nvGrpSpPr>
          <p:cNvPr id="8" name="object 8"/>
          <p:cNvGrpSpPr/>
          <p:nvPr/>
        </p:nvGrpSpPr>
        <p:grpSpPr>
          <a:xfrm>
            <a:off x="188976" y="1392936"/>
            <a:ext cx="17894935" cy="7867015"/>
            <a:chOff x="188976" y="1392936"/>
            <a:chExt cx="17894935" cy="7867015"/>
          </a:xfrm>
        </p:grpSpPr>
        <p:sp>
          <p:nvSpPr>
            <p:cNvPr id="9" name="object 9"/>
            <p:cNvSpPr/>
            <p:nvPr/>
          </p:nvSpPr>
          <p:spPr>
            <a:xfrm>
              <a:off x="188976" y="1392936"/>
              <a:ext cx="17894935" cy="7867015"/>
            </a:xfrm>
            <a:custGeom>
              <a:avLst/>
              <a:gdLst/>
              <a:ahLst/>
              <a:cxnLst/>
              <a:rect l="l" t="t" r="r" b="b"/>
              <a:pathLst>
                <a:path w="17894935" h="7867015">
                  <a:moveTo>
                    <a:pt x="17894808" y="0"/>
                  </a:moveTo>
                  <a:lnTo>
                    <a:pt x="0" y="0"/>
                  </a:lnTo>
                  <a:lnTo>
                    <a:pt x="0" y="7866888"/>
                  </a:lnTo>
                  <a:lnTo>
                    <a:pt x="17894808" y="7866888"/>
                  </a:lnTo>
                  <a:lnTo>
                    <a:pt x="17894808" y="0"/>
                  </a:lnTo>
                  <a:close/>
                </a:path>
              </a:pathLst>
            </a:custGeom>
            <a:solidFill>
              <a:srgbClr val="FFFFFF"/>
            </a:solidFill>
          </p:spPr>
          <p:txBody>
            <a:bodyPr wrap="square" lIns="0" tIns="0" rIns="0" bIns="0" rtlCol="0"/>
            <a:lstStyle/>
            <a:p>
              <a:endParaRPr/>
            </a:p>
          </p:txBody>
        </p:sp>
        <p:sp>
          <p:nvSpPr>
            <p:cNvPr id="10" name="object 10"/>
            <p:cNvSpPr/>
            <p:nvPr/>
          </p:nvSpPr>
          <p:spPr>
            <a:xfrm>
              <a:off x="17749646" y="8800592"/>
              <a:ext cx="187960" cy="264160"/>
            </a:xfrm>
            <a:custGeom>
              <a:avLst/>
              <a:gdLst/>
              <a:ahLst/>
              <a:cxnLst/>
              <a:rect l="l" t="t" r="r" b="b"/>
              <a:pathLst>
                <a:path w="187959" h="264159">
                  <a:moveTo>
                    <a:pt x="93853" y="0"/>
                  </a:moveTo>
                  <a:lnTo>
                    <a:pt x="54455" y="6268"/>
                  </a:lnTo>
                  <a:lnTo>
                    <a:pt x="15767" y="31821"/>
                  </a:lnTo>
                  <a:lnTo>
                    <a:pt x="8509" y="40512"/>
                  </a:lnTo>
                  <a:lnTo>
                    <a:pt x="35306" y="71627"/>
                  </a:lnTo>
                  <a:lnTo>
                    <a:pt x="39243" y="70992"/>
                  </a:lnTo>
                  <a:lnTo>
                    <a:pt x="43648" y="64490"/>
                  </a:lnTo>
                  <a:lnTo>
                    <a:pt x="48672" y="58689"/>
                  </a:lnTo>
                  <a:lnTo>
                    <a:pt x="91059" y="41147"/>
                  </a:lnTo>
                  <a:lnTo>
                    <a:pt x="99061" y="41628"/>
                  </a:lnTo>
                  <a:lnTo>
                    <a:pt x="127126" y="72897"/>
                  </a:lnTo>
                  <a:lnTo>
                    <a:pt x="126486" y="80424"/>
                  </a:lnTo>
                  <a:lnTo>
                    <a:pt x="97678" y="105517"/>
                  </a:lnTo>
                  <a:lnTo>
                    <a:pt x="89535" y="106044"/>
                  </a:lnTo>
                  <a:lnTo>
                    <a:pt x="55753" y="106044"/>
                  </a:lnTo>
                  <a:lnTo>
                    <a:pt x="55753" y="145541"/>
                  </a:lnTo>
                  <a:lnTo>
                    <a:pt x="94488" y="145541"/>
                  </a:lnTo>
                  <a:lnTo>
                    <a:pt x="104251" y="146157"/>
                  </a:lnTo>
                  <a:lnTo>
                    <a:pt x="136237" y="174482"/>
                  </a:lnTo>
                  <a:lnTo>
                    <a:pt x="136906" y="183006"/>
                  </a:lnTo>
                  <a:lnTo>
                    <a:pt x="136235" y="191678"/>
                  </a:lnTo>
                  <a:lnTo>
                    <a:pt x="104177" y="220135"/>
                  </a:lnTo>
                  <a:lnTo>
                    <a:pt x="94488" y="220738"/>
                  </a:lnTo>
                  <a:lnTo>
                    <a:pt x="84320" y="220128"/>
                  </a:lnTo>
                  <a:lnTo>
                    <a:pt x="50307" y="198358"/>
                  </a:lnTo>
                  <a:lnTo>
                    <a:pt x="42418" y="179958"/>
                  </a:lnTo>
                  <a:lnTo>
                    <a:pt x="38354" y="179323"/>
                  </a:lnTo>
                  <a:lnTo>
                    <a:pt x="0" y="197230"/>
                  </a:lnTo>
                  <a:lnTo>
                    <a:pt x="4337" y="212294"/>
                  </a:lnTo>
                  <a:lnTo>
                    <a:pt x="10890" y="225553"/>
                  </a:lnTo>
                  <a:lnTo>
                    <a:pt x="43900" y="254290"/>
                  </a:lnTo>
                  <a:lnTo>
                    <a:pt x="96139" y="264121"/>
                  </a:lnTo>
                  <a:lnTo>
                    <a:pt x="110666" y="263512"/>
                  </a:lnTo>
                  <a:lnTo>
                    <a:pt x="156581" y="248998"/>
                  </a:lnTo>
                  <a:lnTo>
                    <a:pt x="182153" y="217609"/>
                  </a:lnTo>
                  <a:lnTo>
                    <a:pt x="187833" y="185292"/>
                  </a:lnTo>
                  <a:lnTo>
                    <a:pt x="185066" y="163480"/>
                  </a:lnTo>
                  <a:lnTo>
                    <a:pt x="176752" y="145668"/>
                  </a:lnTo>
                  <a:lnTo>
                    <a:pt x="162865" y="131857"/>
                  </a:lnTo>
                  <a:lnTo>
                    <a:pt x="143383" y="122046"/>
                  </a:lnTo>
                  <a:lnTo>
                    <a:pt x="143383" y="118363"/>
                  </a:lnTo>
                  <a:lnTo>
                    <a:pt x="171961" y="88925"/>
                  </a:lnTo>
                  <a:lnTo>
                    <a:pt x="176784" y="64261"/>
                  </a:lnTo>
                  <a:lnTo>
                    <a:pt x="175452" y="49859"/>
                  </a:lnTo>
                  <a:lnTo>
                    <a:pt x="155575" y="16890"/>
                  </a:lnTo>
                  <a:lnTo>
                    <a:pt x="112855" y="1049"/>
                  </a:lnTo>
                  <a:lnTo>
                    <a:pt x="93853" y="0"/>
                  </a:lnTo>
                  <a:close/>
                </a:path>
              </a:pathLst>
            </a:custGeom>
            <a:solidFill>
              <a:srgbClr val="000000">
                <a:alpha val="32940"/>
              </a:srgbClr>
            </a:solidFill>
          </p:spPr>
          <p:txBody>
            <a:bodyPr wrap="square" lIns="0" tIns="0" rIns="0" bIns="0" rtlCol="0"/>
            <a:lstStyle/>
            <a:p>
              <a:endParaRPr/>
            </a:p>
          </p:txBody>
        </p:sp>
      </p:grpSp>
      <p:sp>
        <p:nvSpPr>
          <p:cNvPr id="11" name="object 11"/>
          <p:cNvSpPr txBox="1"/>
          <p:nvPr/>
        </p:nvSpPr>
        <p:spPr>
          <a:xfrm>
            <a:off x="914400" y="1714500"/>
            <a:ext cx="17068800" cy="677108"/>
          </a:xfrm>
          <a:prstGeom prst="rect">
            <a:avLst/>
          </a:prstGeom>
        </p:spPr>
        <p:txBody>
          <a:bodyPr vert="horz" wrap="square" lIns="0" tIns="15240" rIns="0" bIns="0" rtlCol="0">
            <a:spAutoFit/>
          </a:bodyPr>
          <a:lstStyle/>
          <a:p>
            <a:pPr marL="5080" algn="l">
              <a:lnSpc>
                <a:spcPct val="100000"/>
              </a:lnSpc>
              <a:spcBef>
                <a:spcPts val="120"/>
              </a:spcBef>
            </a:pPr>
            <a:r>
              <a:rPr sz="4300" spc="1315" smtClean="0">
                <a:latin typeface="Arial MT"/>
                <a:cs typeface="Arial MT"/>
              </a:rPr>
              <a:t>BUDGET</a:t>
            </a:r>
            <a:r>
              <a:rPr lang="en-US" sz="4300" spc="1315" dirty="0" smtClean="0">
                <a:latin typeface="Arial MT"/>
                <a:cs typeface="Arial MT"/>
              </a:rPr>
              <a:t> ESTIMATION&amp; REVENUE MODEL </a:t>
            </a:r>
            <a:endParaRPr sz="4300">
              <a:latin typeface="Arial MT"/>
              <a:cs typeface="Arial MT"/>
            </a:endParaRPr>
          </a:p>
        </p:txBody>
      </p:sp>
      <p:sp>
        <p:nvSpPr>
          <p:cNvPr id="12" name="TextBox 11"/>
          <p:cNvSpPr txBox="1"/>
          <p:nvPr/>
        </p:nvSpPr>
        <p:spPr>
          <a:xfrm>
            <a:off x="990600" y="3009900"/>
            <a:ext cx="16535400" cy="7017306"/>
          </a:xfrm>
          <a:prstGeom prst="rect">
            <a:avLst/>
          </a:prstGeom>
          <a:noFill/>
        </p:spPr>
        <p:txBody>
          <a:bodyPr wrap="square" rtlCol="0">
            <a:spAutoFit/>
          </a:bodyPr>
          <a:lstStyle/>
          <a:p>
            <a:pPr>
              <a:lnSpc>
                <a:spcPct val="150000"/>
              </a:lnSpc>
            </a:pPr>
            <a:r>
              <a:rPr lang="en-US" sz="2400" b="1" dirty="0" smtClean="0">
                <a:latin typeface="懘핀o餻憣"/>
              </a:rPr>
              <a:t>Business Model: </a:t>
            </a:r>
            <a:r>
              <a:rPr lang="en-US" sz="2400" dirty="0" smtClean="0">
                <a:latin typeface="懘핀o餻憣"/>
              </a:rPr>
              <a:t>B2B (Business-to-Business</a:t>
            </a:r>
            <a:r>
              <a:rPr lang="en-US" sz="2400" dirty="0" smtClean="0">
                <a:latin typeface="懘핀o餻憣"/>
              </a:rPr>
              <a:t>)</a:t>
            </a:r>
          </a:p>
          <a:p>
            <a:pPr>
              <a:lnSpc>
                <a:spcPct val="150000"/>
              </a:lnSpc>
            </a:pPr>
            <a:r>
              <a:rPr lang="en-US" sz="2400" b="1" dirty="0" smtClean="0">
                <a:latin typeface="懘핀o餻憣"/>
              </a:rPr>
              <a:t>Revenue </a:t>
            </a:r>
            <a:r>
              <a:rPr lang="en-US" sz="2400" b="1" dirty="0" smtClean="0">
                <a:latin typeface="懘핀o餻憣"/>
              </a:rPr>
              <a:t>Models:</a:t>
            </a:r>
          </a:p>
          <a:p>
            <a:pPr>
              <a:lnSpc>
                <a:spcPct val="150000"/>
              </a:lnSpc>
            </a:pPr>
            <a:r>
              <a:rPr lang="en-US" sz="2400" b="1" dirty="0" smtClean="0">
                <a:latin typeface="懘핀o餻憣"/>
              </a:rPr>
              <a:t>Subscription Model</a:t>
            </a:r>
            <a:r>
              <a:rPr lang="en-US" sz="2400" dirty="0" smtClean="0">
                <a:latin typeface="懘핀o餻憣"/>
              </a:rPr>
              <a:t>: Companies and colleges pay a monthly or annual subscription fee to access the platform and its features</a:t>
            </a:r>
            <a:r>
              <a:rPr lang="en-US" sz="2400" dirty="0" smtClean="0">
                <a:latin typeface="懘핀o餻憣"/>
              </a:rPr>
              <a:t>.</a:t>
            </a:r>
            <a:endParaRPr lang="en-US" sz="2400" dirty="0" smtClean="0">
              <a:latin typeface="懘핀o餻憣"/>
            </a:endParaRPr>
          </a:p>
          <a:p>
            <a:pPr>
              <a:lnSpc>
                <a:spcPct val="150000"/>
              </a:lnSpc>
            </a:pPr>
            <a:r>
              <a:rPr lang="en-US" sz="2400" b="1" dirty="0" smtClean="0">
                <a:latin typeface="懘핀o餻憣"/>
              </a:rPr>
              <a:t>Pay-Per-Recruitment:</a:t>
            </a:r>
            <a:r>
              <a:rPr lang="en-US" sz="2400" dirty="0" smtClean="0">
                <a:latin typeface="懘핀o餻憣"/>
              </a:rPr>
              <a:t> </a:t>
            </a:r>
            <a:r>
              <a:rPr lang="en-US" sz="2400" dirty="0" smtClean="0">
                <a:latin typeface="懘핀o餻憣"/>
              </a:rPr>
              <a:t>Companies pay a fee for each successful recruitment made through the platform</a:t>
            </a:r>
            <a:r>
              <a:rPr lang="en-US" sz="2400" dirty="0" smtClean="0">
                <a:latin typeface="懘핀o餻憣"/>
              </a:rPr>
              <a:t>.</a:t>
            </a:r>
            <a:endParaRPr lang="en-US" sz="2400" dirty="0" smtClean="0">
              <a:latin typeface="懘핀o餻憣"/>
            </a:endParaRPr>
          </a:p>
          <a:p>
            <a:pPr>
              <a:lnSpc>
                <a:spcPct val="150000"/>
              </a:lnSpc>
            </a:pPr>
            <a:r>
              <a:rPr lang="en-US" sz="2400" b="1" dirty="0" err="1" smtClean="0">
                <a:latin typeface="懘핀o餻憣"/>
              </a:rPr>
              <a:t>Freemium</a:t>
            </a:r>
            <a:r>
              <a:rPr lang="en-US" sz="2400" b="1" dirty="0" smtClean="0">
                <a:latin typeface="懘핀o餻憣"/>
              </a:rPr>
              <a:t> Model: </a:t>
            </a:r>
            <a:r>
              <a:rPr lang="en-US" sz="2400" dirty="0" smtClean="0">
                <a:latin typeface="懘핀o餻憣"/>
              </a:rPr>
              <a:t>Basic access to the platform is free for companies and colleges, with the option to upgrade to a premium subscription for access to advanced features and services</a:t>
            </a:r>
            <a:r>
              <a:rPr lang="en-US" sz="2400" dirty="0" smtClean="0">
                <a:latin typeface="懘핀o餻憣"/>
              </a:rPr>
              <a:t>.</a:t>
            </a:r>
          </a:p>
          <a:p>
            <a:pPr>
              <a:lnSpc>
                <a:spcPct val="150000"/>
              </a:lnSpc>
            </a:pPr>
            <a:r>
              <a:rPr lang="en-US" sz="2400" b="1" dirty="0"/>
              <a:t>Training and Development Programs</a:t>
            </a:r>
            <a:r>
              <a:rPr lang="en-US" sz="2400" dirty="0"/>
              <a:t>: Provide training and development programs, workshops, and courses for students </a:t>
            </a:r>
            <a:r>
              <a:rPr lang="en-US" sz="2400" dirty="0" smtClean="0"/>
              <a:t>for </a:t>
            </a:r>
            <a:r>
              <a:rPr lang="en-US" sz="2400" dirty="0"/>
              <a:t>a fee</a:t>
            </a:r>
            <a:r>
              <a:rPr lang="en-US" sz="2400" dirty="0" smtClean="0"/>
              <a:t>.</a:t>
            </a:r>
          </a:p>
          <a:p>
            <a:pPr>
              <a:lnSpc>
                <a:spcPct val="150000"/>
              </a:lnSpc>
            </a:pPr>
            <a:r>
              <a:rPr lang="en-US" sz="2400" b="1" dirty="0" smtClean="0">
                <a:latin typeface="懘핀o餻憣"/>
              </a:rPr>
              <a:t>Budget Estimation: </a:t>
            </a:r>
            <a:r>
              <a:rPr lang="en-US" sz="2400" dirty="0" smtClean="0">
                <a:latin typeface="懘핀o餻憣"/>
              </a:rPr>
              <a:t>To develop a website with the mentioned features it costs between INR 37,000 to INR 2,50,000</a:t>
            </a:r>
            <a:endParaRPr lang="en-US" sz="2400" b="1" dirty="0" smtClean="0">
              <a:latin typeface="懘핀o餻憣"/>
            </a:endParaRPr>
          </a:p>
          <a:p>
            <a:pPr>
              <a:lnSpc>
                <a:spcPct val="150000"/>
              </a:lnSpc>
            </a:pPr>
            <a:endParaRPr lang="en-US" sz="2400" dirty="0" smtClean="0">
              <a:latin typeface="懘핀o餻憣"/>
            </a:endParaRPr>
          </a:p>
          <a:p>
            <a:pPr>
              <a:lnSpc>
                <a:spcPct val="150000"/>
              </a:lnSpc>
            </a:pPr>
            <a:endParaRPr lang="en-US" sz="2400" dirty="0" smtClean="0">
              <a:latin typeface="懘핀o餻憣"/>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2231" y="176784"/>
            <a:ext cx="79375" cy="497205"/>
          </a:xfrm>
          <a:custGeom>
            <a:avLst/>
            <a:gdLst/>
            <a:ahLst/>
            <a:cxnLst/>
            <a:rect l="l" t="t" r="r" b="b"/>
            <a:pathLst>
              <a:path w="79375" h="497205">
                <a:moveTo>
                  <a:pt x="79247" y="0"/>
                </a:moveTo>
                <a:lnTo>
                  <a:pt x="0" y="0"/>
                </a:lnTo>
                <a:lnTo>
                  <a:pt x="0" y="496824"/>
                </a:lnTo>
                <a:lnTo>
                  <a:pt x="79247" y="496824"/>
                </a:lnTo>
                <a:lnTo>
                  <a:pt x="79247"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630" dirty="0"/>
              <a:t>nnov</a:t>
            </a:r>
            <a:r>
              <a:rPr spc="630" dirty="0">
                <a:solidFill>
                  <a:srgbClr val="FFDE00"/>
                </a:solidFill>
              </a:rPr>
              <a:t>i</a:t>
            </a:r>
            <a:r>
              <a:rPr spc="630" dirty="0"/>
              <a:t>x</a:t>
            </a:r>
          </a:p>
        </p:txBody>
      </p:sp>
      <p:sp>
        <p:nvSpPr>
          <p:cNvPr id="4" name="object 4"/>
          <p:cNvSpPr txBox="1"/>
          <p:nvPr/>
        </p:nvSpPr>
        <p:spPr>
          <a:xfrm>
            <a:off x="301548" y="759357"/>
            <a:ext cx="2620010" cy="275590"/>
          </a:xfrm>
          <a:prstGeom prst="rect">
            <a:avLst/>
          </a:prstGeom>
        </p:spPr>
        <p:txBody>
          <a:bodyPr vert="horz" wrap="square" lIns="0" tIns="12700" rIns="0" bIns="0" rtlCol="0">
            <a:spAutoFit/>
          </a:bodyPr>
          <a:lstStyle/>
          <a:p>
            <a:pPr marL="810895" marR="5080" indent="-798830">
              <a:lnSpc>
                <a:spcPct val="117100"/>
              </a:lnSpc>
              <a:spcBef>
                <a:spcPts val="100"/>
              </a:spcBef>
            </a:pPr>
            <a:r>
              <a:rPr sz="700" b="1" spc="195" dirty="0">
                <a:solidFill>
                  <a:srgbClr val="DE94FF"/>
                </a:solidFill>
                <a:latin typeface="Arial"/>
                <a:cs typeface="Arial"/>
              </a:rPr>
              <a:t>B</a:t>
            </a:r>
            <a:r>
              <a:rPr sz="700" b="1" spc="15"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dirty="0">
                <a:solidFill>
                  <a:srgbClr val="DE94FF"/>
                </a:solidFill>
                <a:latin typeface="Arial"/>
                <a:cs typeface="Arial"/>
              </a:rPr>
              <a:t>I</a:t>
            </a:r>
            <a:r>
              <a:rPr sz="700" b="1" spc="25" dirty="0">
                <a:solidFill>
                  <a:srgbClr val="DE94FF"/>
                </a:solidFill>
                <a:latin typeface="Arial"/>
                <a:cs typeface="Arial"/>
              </a:rPr>
              <a:t> </a:t>
            </a:r>
            <a:r>
              <a:rPr sz="700" b="1" spc="110" dirty="0">
                <a:solidFill>
                  <a:srgbClr val="DE94FF"/>
                </a:solidFill>
                <a:latin typeface="Arial"/>
                <a:cs typeface="Arial"/>
              </a:rPr>
              <a:t>L</a:t>
            </a:r>
            <a:r>
              <a:rPr sz="700" b="1" spc="10" dirty="0">
                <a:solidFill>
                  <a:srgbClr val="DE94FF"/>
                </a:solidFill>
                <a:latin typeface="Arial"/>
                <a:cs typeface="Arial"/>
              </a:rPr>
              <a:t> </a:t>
            </a:r>
            <a:r>
              <a:rPr sz="700" b="1" spc="195" dirty="0">
                <a:solidFill>
                  <a:srgbClr val="DE94FF"/>
                </a:solidFill>
                <a:latin typeface="Arial"/>
                <a:cs typeface="Arial"/>
              </a:rPr>
              <a:t>D</a:t>
            </a:r>
            <a:r>
              <a:rPr sz="700" b="1" spc="15" dirty="0">
                <a:solidFill>
                  <a:srgbClr val="DE94FF"/>
                </a:solidFill>
                <a:latin typeface="Arial"/>
                <a:cs typeface="Arial"/>
              </a:rPr>
              <a:t> </a:t>
            </a:r>
            <a:r>
              <a:rPr sz="700" b="1" dirty="0">
                <a:solidFill>
                  <a:srgbClr val="DE94FF"/>
                </a:solidFill>
                <a:latin typeface="Arial"/>
                <a:cs typeface="Arial"/>
              </a:rPr>
              <a:t>I</a:t>
            </a:r>
            <a:r>
              <a:rPr sz="700" b="1" spc="25" dirty="0">
                <a:solidFill>
                  <a:srgbClr val="DE94FF"/>
                </a:solidFill>
                <a:latin typeface="Arial"/>
                <a:cs typeface="Arial"/>
              </a:rPr>
              <a:t> </a:t>
            </a:r>
            <a:r>
              <a:rPr sz="700" b="1" spc="215" dirty="0">
                <a:solidFill>
                  <a:srgbClr val="DE94FF"/>
                </a:solidFill>
                <a:latin typeface="Arial"/>
                <a:cs typeface="Arial"/>
              </a:rPr>
              <a:t>N</a:t>
            </a:r>
            <a:r>
              <a:rPr sz="700" b="1" spc="20" dirty="0">
                <a:solidFill>
                  <a:srgbClr val="DE94FF"/>
                </a:solidFill>
                <a:latin typeface="Arial"/>
                <a:cs typeface="Arial"/>
              </a:rPr>
              <a:t> </a:t>
            </a:r>
            <a:r>
              <a:rPr sz="700" b="1" spc="130" dirty="0">
                <a:solidFill>
                  <a:srgbClr val="DE94FF"/>
                </a:solidFill>
                <a:latin typeface="Arial"/>
                <a:cs typeface="Arial"/>
              </a:rPr>
              <a:t>G</a:t>
            </a:r>
            <a:r>
              <a:rPr sz="700" b="1" spc="360" dirty="0">
                <a:solidFill>
                  <a:srgbClr val="DE94FF"/>
                </a:solidFill>
                <a:latin typeface="Arial"/>
                <a:cs typeface="Arial"/>
              </a:rPr>
              <a:t> </a:t>
            </a:r>
            <a:r>
              <a:rPr sz="700" b="1" spc="220" dirty="0">
                <a:solidFill>
                  <a:srgbClr val="DE94FF"/>
                </a:solidFill>
                <a:latin typeface="Arial"/>
                <a:cs typeface="Arial"/>
              </a:rPr>
              <a:t>A</a:t>
            </a:r>
            <a:r>
              <a:rPr sz="700" b="1" spc="415" dirty="0">
                <a:solidFill>
                  <a:srgbClr val="DE94FF"/>
                </a:solidFill>
                <a:latin typeface="Arial"/>
                <a:cs typeface="Arial"/>
              </a:rPr>
              <a:t> </a:t>
            </a:r>
            <a:r>
              <a:rPr sz="700" b="1" spc="229" dirty="0">
                <a:solidFill>
                  <a:srgbClr val="DE94FF"/>
                </a:solidFill>
                <a:latin typeface="Arial"/>
                <a:cs typeface="Arial"/>
              </a:rPr>
              <a:t>F</a:t>
            </a:r>
            <a:r>
              <a:rPr sz="700" b="1" spc="30"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10" dirty="0">
                <a:solidFill>
                  <a:srgbClr val="DE94FF"/>
                </a:solidFill>
                <a:latin typeface="Arial"/>
                <a:cs typeface="Arial"/>
              </a:rPr>
              <a:t>T</a:t>
            </a:r>
            <a:r>
              <a:rPr sz="700" b="1" spc="10"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95" dirty="0">
                <a:solidFill>
                  <a:srgbClr val="DE94FF"/>
                </a:solidFill>
                <a:latin typeface="Arial"/>
                <a:cs typeface="Arial"/>
              </a:rPr>
              <a:t>R</a:t>
            </a:r>
            <a:r>
              <a:rPr sz="700" b="1" spc="15" dirty="0">
                <a:solidFill>
                  <a:srgbClr val="DE94FF"/>
                </a:solidFill>
                <a:latin typeface="Arial"/>
                <a:cs typeface="Arial"/>
              </a:rPr>
              <a:t> </a:t>
            </a:r>
            <a:r>
              <a:rPr sz="700" b="1" spc="190" dirty="0">
                <a:solidFill>
                  <a:srgbClr val="DE94FF"/>
                </a:solidFill>
                <a:latin typeface="Arial"/>
                <a:cs typeface="Arial"/>
              </a:rPr>
              <a:t>E</a:t>
            </a:r>
            <a:r>
              <a:rPr sz="700" b="1" spc="380" dirty="0">
                <a:solidFill>
                  <a:srgbClr val="DE94FF"/>
                </a:solidFill>
                <a:latin typeface="Arial"/>
                <a:cs typeface="Arial"/>
              </a:rPr>
              <a:t> </a:t>
            </a:r>
            <a:r>
              <a:rPr sz="700" b="1" spc="229" dirty="0">
                <a:solidFill>
                  <a:srgbClr val="DE94FF"/>
                </a:solidFill>
                <a:latin typeface="Arial"/>
                <a:cs typeface="Arial"/>
              </a:rPr>
              <a:t>F</a:t>
            </a:r>
            <a:r>
              <a:rPr sz="700" b="1" spc="35"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90" dirty="0">
                <a:solidFill>
                  <a:srgbClr val="DE94FF"/>
                </a:solidFill>
                <a:latin typeface="Arial"/>
                <a:cs typeface="Arial"/>
              </a:rPr>
              <a:t>E</a:t>
            </a:r>
            <a:r>
              <a:rPr sz="700" b="1" spc="30" dirty="0">
                <a:solidFill>
                  <a:srgbClr val="DE94FF"/>
                </a:solidFill>
                <a:latin typeface="Arial"/>
                <a:cs typeface="Arial"/>
              </a:rPr>
              <a:t> </a:t>
            </a:r>
            <a:r>
              <a:rPr sz="700" b="1" spc="110" dirty="0">
                <a:solidFill>
                  <a:srgbClr val="DE94FF"/>
                </a:solidFill>
                <a:latin typeface="Arial"/>
                <a:cs typeface="Arial"/>
              </a:rPr>
              <a:t>L</a:t>
            </a:r>
            <a:r>
              <a:rPr sz="700" b="1" spc="15" dirty="0">
                <a:solidFill>
                  <a:srgbClr val="DE94FF"/>
                </a:solidFill>
                <a:latin typeface="Arial"/>
                <a:cs typeface="Arial"/>
              </a:rPr>
              <a:t> </a:t>
            </a:r>
            <a:r>
              <a:rPr sz="700" b="1" spc="190" dirty="0">
                <a:solidFill>
                  <a:srgbClr val="DE94FF"/>
                </a:solidFill>
                <a:latin typeface="Arial"/>
                <a:cs typeface="Arial"/>
              </a:rPr>
              <a:t>E</a:t>
            </a:r>
            <a:r>
              <a:rPr sz="700" b="1" spc="5" dirty="0">
                <a:solidFill>
                  <a:srgbClr val="DE94FF"/>
                </a:solidFill>
                <a:latin typeface="Arial"/>
                <a:cs typeface="Arial"/>
              </a:rPr>
              <a:t> </a:t>
            </a:r>
            <a:r>
              <a:rPr sz="700" b="1" spc="195" dirty="0">
                <a:solidFill>
                  <a:srgbClr val="DE94FF"/>
                </a:solidFill>
                <a:latin typeface="Arial"/>
                <a:cs typeface="Arial"/>
              </a:rPr>
              <a:t>D</a:t>
            </a:r>
            <a:r>
              <a:rPr sz="700" b="1" spc="340" dirty="0">
                <a:solidFill>
                  <a:srgbClr val="DE94FF"/>
                </a:solidFill>
                <a:latin typeface="Arial"/>
                <a:cs typeface="Arial"/>
              </a:rPr>
              <a:t> </a:t>
            </a:r>
            <a:r>
              <a:rPr sz="700" b="1" spc="195" dirty="0">
                <a:solidFill>
                  <a:srgbClr val="DE94FF"/>
                </a:solidFill>
                <a:latin typeface="Arial"/>
                <a:cs typeface="Arial"/>
              </a:rPr>
              <a:t>B</a:t>
            </a:r>
            <a:r>
              <a:rPr sz="700" b="1" spc="15" dirty="0">
                <a:solidFill>
                  <a:srgbClr val="DE94FF"/>
                </a:solidFill>
                <a:latin typeface="Arial"/>
                <a:cs typeface="Arial"/>
              </a:rPr>
              <a:t> </a:t>
            </a:r>
            <a:r>
              <a:rPr sz="700" b="1" spc="20" dirty="0">
                <a:solidFill>
                  <a:srgbClr val="DE94FF"/>
                </a:solidFill>
                <a:latin typeface="Arial"/>
                <a:cs typeface="Arial"/>
              </a:rPr>
              <a:t>Y </a:t>
            </a:r>
            <a:r>
              <a:rPr sz="700" b="1" dirty="0">
                <a:solidFill>
                  <a:srgbClr val="DE94FF"/>
                </a:solidFill>
                <a:latin typeface="Arial"/>
                <a:cs typeface="Arial"/>
              </a:rPr>
              <a:t>I</a:t>
            </a:r>
            <a:r>
              <a:rPr sz="700" b="1" spc="20" dirty="0">
                <a:solidFill>
                  <a:srgbClr val="DE94FF"/>
                </a:solidFill>
                <a:latin typeface="Arial"/>
                <a:cs typeface="Arial"/>
              </a:rPr>
              <a:t> </a:t>
            </a:r>
            <a:r>
              <a:rPr sz="700" b="1" spc="215" dirty="0">
                <a:solidFill>
                  <a:srgbClr val="DE94FF"/>
                </a:solidFill>
                <a:latin typeface="Arial"/>
                <a:cs typeface="Arial"/>
              </a:rPr>
              <a:t>N</a:t>
            </a:r>
            <a:r>
              <a:rPr sz="700" b="1" spc="25" dirty="0">
                <a:solidFill>
                  <a:srgbClr val="DE94FF"/>
                </a:solidFill>
                <a:latin typeface="Arial"/>
                <a:cs typeface="Arial"/>
              </a:rPr>
              <a:t> </a:t>
            </a:r>
            <a:r>
              <a:rPr sz="700" b="1" spc="215" dirty="0">
                <a:solidFill>
                  <a:srgbClr val="DE94FF"/>
                </a:solidFill>
                <a:latin typeface="Arial"/>
                <a:cs typeface="Arial"/>
              </a:rPr>
              <a:t>N</a:t>
            </a:r>
            <a:r>
              <a:rPr sz="700" b="1" spc="25" dirty="0">
                <a:solidFill>
                  <a:srgbClr val="DE94FF"/>
                </a:solidFill>
                <a:latin typeface="Arial"/>
                <a:cs typeface="Arial"/>
              </a:rPr>
              <a:t> </a:t>
            </a:r>
            <a:r>
              <a:rPr sz="700" b="1" spc="130" dirty="0">
                <a:solidFill>
                  <a:srgbClr val="DE94FF"/>
                </a:solidFill>
                <a:latin typeface="Arial"/>
                <a:cs typeface="Arial"/>
              </a:rPr>
              <a:t>O</a:t>
            </a:r>
            <a:r>
              <a:rPr sz="700" b="1" spc="10" dirty="0">
                <a:solidFill>
                  <a:srgbClr val="DE94FF"/>
                </a:solidFill>
                <a:latin typeface="Arial"/>
                <a:cs typeface="Arial"/>
              </a:rPr>
              <a:t> </a:t>
            </a:r>
            <a:r>
              <a:rPr sz="700" b="1" spc="250" dirty="0">
                <a:solidFill>
                  <a:srgbClr val="DE94FF"/>
                </a:solidFill>
                <a:latin typeface="Arial"/>
                <a:cs typeface="Arial"/>
              </a:rPr>
              <a:t>V</a:t>
            </a:r>
            <a:r>
              <a:rPr sz="700" b="1" spc="20" dirty="0">
                <a:solidFill>
                  <a:srgbClr val="DE94FF"/>
                </a:solidFill>
                <a:latin typeface="Arial"/>
                <a:cs typeface="Arial"/>
              </a:rPr>
              <a:t> </a:t>
            </a:r>
            <a:r>
              <a:rPr sz="700" b="1" spc="220" dirty="0">
                <a:solidFill>
                  <a:srgbClr val="DE94FF"/>
                </a:solidFill>
                <a:latin typeface="Arial"/>
                <a:cs typeface="Arial"/>
              </a:rPr>
              <a:t>A</a:t>
            </a:r>
            <a:r>
              <a:rPr sz="700" b="1" spc="25" dirty="0">
                <a:solidFill>
                  <a:srgbClr val="DE94FF"/>
                </a:solidFill>
                <a:latin typeface="Arial"/>
                <a:cs typeface="Arial"/>
              </a:rPr>
              <a:t> </a:t>
            </a:r>
            <a:r>
              <a:rPr sz="700" b="1" spc="110" dirty="0">
                <a:solidFill>
                  <a:srgbClr val="DE94FF"/>
                </a:solidFill>
                <a:latin typeface="Arial"/>
                <a:cs typeface="Arial"/>
              </a:rPr>
              <a:t>T</a:t>
            </a:r>
            <a:r>
              <a:rPr sz="700" b="1" spc="10" dirty="0">
                <a:solidFill>
                  <a:srgbClr val="DE94FF"/>
                </a:solidFill>
                <a:latin typeface="Arial"/>
                <a:cs typeface="Arial"/>
              </a:rPr>
              <a:t> </a:t>
            </a:r>
            <a:r>
              <a:rPr sz="700" b="1" dirty="0">
                <a:solidFill>
                  <a:srgbClr val="DE94FF"/>
                </a:solidFill>
                <a:latin typeface="Arial"/>
                <a:cs typeface="Arial"/>
              </a:rPr>
              <a:t>I</a:t>
            </a:r>
            <a:r>
              <a:rPr sz="700" b="1" spc="20" dirty="0">
                <a:solidFill>
                  <a:srgbClr val="DE94FF"/>
                </a:solidFill>
                <a:latin typeface="Arial"/>
                <a:cs typeface="Arial"/>
              </a:rPr>
              <a:t> </a:t>
            </a:r>
            <a:r>
              <a:rPr sz="700" b="1" spc="130" dirty="0">
                <a:solidFill>
                  <a:srgbClr val="DE94FF"/>
                </a:solidFill>
                <a:latin typeface="Arial"/>
                <a:cs typeface="Arial"/>
              </a:rPr>
              <a:t>O</a:t>
            </a:r>
            <a:r>
              <a:rPr sz="700" b="1" spc="15" dirty="0">
                <a:solidFill>
                  <a:srgbClr val="DE94FF"/>
                </a:solidFill>
                <a:latin typeface="Arial"/>
                <a:cs typeface="Arial"/>
              </a:rPr>
              <a:t> </a:t>
            </a:r>
            <a:r>
              <a:rPr sz="700" b="1" spc="165" dirty="0">
                <a:solidFill>
                  <a:srgbClr val="DE94FF"/>
                </a:solidFill>
                <a:latin typeface="Arial"/>
                <a:cs typeface="Arial"/>
              </a:rPr>
              <a:t>N</a:t>
            </a:r>
            <a:endParaRPr sz="700">
              <a:latin typeface="Arial"/>
              <a:cs typeface="Arial"/>
            </a:endParaRPr>
          </a:p>
        </p:txBody>
      </p:sp>
      <p:sp>
        <p:nvSpPr>
          <p:cNvPr id="5" name="object 5"/>
          <p:cNvSpPr/>
          <p:nvPr/>
        </p:nvSpPr>
        <p:spPr>
          <a:xfrm>
            <a:off x="0" y="9628631"/>
            <a:ext cx="7940040" cy="658495"/>
          </a:xfrm>
          <a:custGeom>
            <a:avLst/>
            <a:gdLst/>
            <a:ahLst/>
            <a:cxnLst/>
            <a:rect l="l" t="t" r="r" b="b"/>
            <a:pathLst>
              <a:path w="7940040" h="658495">
                <a:moveTo>
                  <a:pt x="7940040" y="0"/>
                </a:moveTo>
                <a:lnTo>
                  <a:pt x="0" y="0"/>
                </a:lnTo>
                <a:lnTo>
                  <a:pt x="0" y="658366"/>
                </a:lnTo>
                <a:lnTo>
                  <a:pt x="7168389" y="658366"/>
                </a:lnTo>
                <a:lnTo>
                  <a:pt x="7940040" y="0"/>
                </a:lnTo>
                <a:close/>
              </a:path>
            </a:pathLst>
          </a:custGeom>
          <a:solidFill>
            <a:srgbClr val="FFDE00"/>
          </a:solidFill>
        </p:spPr>
        <p:txBody>
          <a:bodyPr wrap="square" lIns="0" tIns="0" rIns="0" bIns="0" rtlCol="0"/>
          <a:lstStyle/>
          <a:p>
            <a:endParaRPr/>
          </a:p>
        </p:txBody>
      </p:sp>
      <p:grpSp>
        <p:nvGrpSpPr>
          <p:cNvPr id="6" name="object 6"/>
          <p:cNvGrpSpPr/>
          <p:nvPr/>
        </p:nvGrpSpPr>
        <p:grpSpPr>
          <a:xfrm>
            <a:off x="0" y="1257300"/>
            <a:ext cx="17891760" cy="7867015"/>
            <a:chOff x="198120" y="1210055"/>
            <a:chExt cx="17891760" cy="7867015"/>
          </a:xfrm>
        </p:grpSpPr>
        <p:sp>
          <p:nvSpPr>
            <p:cNvPr id="8" name="object 8"/>
            <p:cNvSpPr/>
            <p:nvPr/>
          </p:nvSpPr>
          <p:spPr>
            <a:xfrm>
              <a:off x="8939784" y="1210055"/>
              <a:ext cx="9150350" cy="7867015"/>
            </a:xfrm>
            <a:custGeom>
              <a:avLst/>
              <a:gdLst/>
              <a:ahLst/>
              <a:cxnLst/>
              <a:rect l="l" t="t" r="r" b="b"/>
              <a:pathLst>
                <a:path w="9150350" h="7867015">
                  <a:moveTo>
                    <a:pt x="9150096" y="0"/>
                  </a:moveTo>
                  <a:lnTo>
                    <a:pt x="0" y="0"/>
                  </a:lnTo>
                  <a:lnTo>
                    <a:pt x="0" y="7866888"/>
                  </a:lnTo>
                  <a:lnTo>
                    <a:pt x="9150096" y="7866888"/>
                  </a:lnTo>
                  <a:lnTo>
                    <a:pt x="9150096" y="0"/>
                  </a:lnTo>
                  <a:close/>
                </a:path>
              </a:pathLst>
            </a:custGeom>
            <a:solidFill>
              <a:schemeClr val="bg1"/>
            </a:solidFill>
            <a:ln>
              <a:noFill/>
            </a:ln>
          </p:spPr>
          <p:txBody>
            <a:bodyPr wrap="square" lIns="0" tIns="0" rIns="0" bIns="0" rtlCol="0"/>
            <a:lstStyle/>
            <a:p>
              <a:pPr>
                <a:buFont typeface="Arial" pitchFamily="34" charset="0"/>
                <a:buChar char="•"/>
              </a:pPr>
              <a:endParaRPr>
                <a:solidFill>
                  <a:schemeClr val="bg1"/>
                </a:solidFill>
              </a:endParaRPr>
            </a:p>
          </p:txBody>
        </p:sp>
        <p:sp>
          <p:nvSpPr>
            <p:cNvPr id="7" name="object 7"/>
            <p:cNvSpPr/>
            <p:nvPr/>
          </p:nvSpPr>
          <p:spPr>
            <a:xfrm>
              <a:off x="198120" y="1210055"/>
              <a:ext cx="8742045" cy="7867015"/>
            </a:xfrm>
            <a:custGeom>
              <a:avLst/>
              <a:gdLst/>
              <a:ahLst/>
              <a:cxnLst/>
              <a:rect l="l" t="t" r="r" b="b"/>
              <a:pathLst>
                <a:path w="8742045" h="7867015">
                  <a:moveTo>
                    <a:pt x="0" y="7866888"/>
                  </a:moveTo>
                  <a:lnTo>
                    <a:pt x="8741664" y="7866888"/>
                  </a:lnTo>
                  <a:lnTo>
                    <a:pt x="8741664" y="0"/>
                  </a:lnTo>
                  <a:lnTo>
                    <a:pt x="0" y="0"/>
                  </a:lnTo>
                  <a:lnTo>
                    <a:pt x="0" y="7866888"/>
                  </a:lnTo>
                  <a:close/>
                </a:path>
              </a:pathLst>
            </a:custGeom>
            <a:solidFill>
              <a:srgbClr val="FFFFFF"/>
            </a:solidFill>
          </p:spPr>
          <p:txBody>
            <a:bodyPr wrap="square" lIns="0" tIns="0" rIns="0" bIns="0" rtlCol="0"/>
            <a:lstStyle/>
            <a:p>
              <a:pPr>
                <a:buFont typeface="Arial" pitchFamily="34" charset="0"/>
                <a:buChar char="•"/>
              </a:pPr>
              <a:endParaRPr/>
            </a:p>
          </p:txBody>
        </p:sp>
        <p:sp>
          <p:nvSpPr>
            <p:cNvPr id="9" name="object 9"/>
            <p:cNvSpPr/>
            <p:nvPr/>
          </p:nvSpPr>
          <p:spPr>
            <a:xfrm>
              <a:off x="17756124" y="8804274"/>
              <a:ext cx="182880" cy="260985"/>
            </a:xfrm>
            <a:custGeom>
              <a:avLst/>
              <a:gdLst/>
              <a:ahLst/>
              <a:cxnLst/>
              <a:rect l="l" t="t" r="r" b="b"/>
              <a:pathLst>
                <a:path w="182880" h="260984">
                  <a:moveTo>
                    <a:pt x="167513" y="0"/>
                  </a:moveTo>
                  <a:lnTo>
                    <a:pt x="14732" y="0"/>
                  </a:lnTo>
                  <a:lnTo>
                    <a:pt x="9398" y="147319"/>
                  </a:lnTo>
                  <a:lnTo>
                    <a:pt x="51435" y="150368"/>
                  </a:lnTo>
                  <a:lnTo>
                    <a:pt x="55753" y="142240"/>
                  </a:lnTo>
                  <a:lnTo>
                    <a:pt x="61087" y="136144"/>
                  </a:lnTo>
                  <a:lnTo>
                    <a:pt x="74041" y="128015"/>
                  </a:lnTo>
                  <a:lnTo>
                    <a:pt x="82042" y="125856"/>
                  </a:lnTo>
                  <a:lnTo>
                    <a:pt x="91440" y="125856"/>
                  </a:lnTo>
                  <a:lnTo>
                    <a:pt x="125644" y="144019"/>
                  </a:lnTo>
                  <a:lnTo>
                    <a:pt x="131699" y="171577"/>
                  </a:lnTo>
                  <a:lnTo>
                    <a:pt x="131010" y="182199"/>
                  </a:lnTo>
                  <a:lnTo>
                    <a:pt x="107632" y="214201"/>
                  </a:lnTo>
                  <a:lnTo>
                    <a:pt x="89916" y="217055"/>
                  </a:lnTo>
                  <a:lnTo>
                    <a:pt x="80648" y="216516"/>
                  </a:lnTo>
                  <a:lnTo>
                    <a:pt x="45608" y="190779"/>
                  </a:lnTo>
                  <a:lnTo>
                    <a:pt x="42418" y="182753"/>
                  </a:lnTo>
                  <a:lnTo>
                    <a:pt x="38481" y="182118"/>
                  </a:lnTo>
                  <a:lnTo>
                    <a:pt x="0" y="199136"/>
                  </a:lnTo>
                  <a:lnTo>
                    <a:pt x="4405" y="212828"/>
                  </a:lnTo>
                  <a:lnTo>
                    <a:pt x="10763" y="224913"/>
                  </a:lnTo>
                  <a:lnTo>
                    <a:pt x="41650" y="251346"/>
                  </a:lnTo>
                  <a:lnTo>
                    <a:pt x="90424" y="260438"/>
                  </a:lnTo>
                  <a:lnTo>
                    <a:pt x="104546" y="259774"/>
                  </a:lnTo>
                  <a:lnTo>
                    <a:pt x="150223" y="243903"/>
                  </a:lnTo>
                  <a:lnTo>
                    <a:pt x="176698" y="208478"/>
                  </a:lnTo>
                  <a:lnTo>
                    <a:pt x="182753" y="170687"/>
                  </a:lnTo>
                  <a:lnTo>
                    <a:pt x="182203" y="157327"/>
                  </a:lnTo>
                  <a:lnTo>
                    <a:pt x="168911" y="114673"/>
                  </a:lnTo>
                  <a:lnTo>
                    <a:pt x="130667" y="87423"/>
                  </a:lnTo>
                  <a:lnTo>
                    <a:pt x="110109" y="84962"/>
                  </a:lnTo>
                  <a:lnTo>
                    <a:pt x="101655" y="85343"/>
                  </a:lnTo>
                  <a:lnTo>
                    <a:pt x="63365" y="103364"/>
                  </a:lnTo>
                  <a:lnTo>
                    <a:pt x="58674" y="108838"/>
                  </a:lnTo>
                  <a:lnTo>
                    <a:pt x="54991" y="108203"/>
                  </a:lnTo>
                  <a:lnTo>
                    <a:pt x="57404" y="42671"/>
                  </a:lnTo>
                  <a:lnTo>
                    <a:pt x="167513" y="42671"/>
                  </a:lnTo>
                  <a:lnTo>
                    <a:pt x="167513" y="0"/>
                  </a:lnTo>
                  <a:close/>
                </a:path>
              </a:pathLst>
            </a:custGeom>
            <a:solidFill>
              <a:srgbClr val="000000">
                <a:alpha val="32940"/>
              </a:srgbClr>
            </a:solidFill>
          </p:spPr>
          <p:txBody>
            <a:bodyPr wrap="square" lIns="0" tIns="0" rIns="0" bIns="0" rtlCol="0"/>
            <a:lstStyle/>
            <a:p>
              <a:pPr>
                <a:buFont typeface="Arial" pitchFamily="34" charset="0"/>
                <a:buChar char="•"/>
              </a:pPr>
              <a:endParaRPr/>
            </a:p>
          </p:txBody>
        </p:sp>
      </p:grpSp>
      <p:sp>
        <p:nvSpPr>
          <p:cNvPr id="10" name="object 10"/>
          <p:cNvSpPr txBox="1"/>
          <p:nvPr/>
        </p:nvSpPr>
        <p:spPr>
          <a:xfrm>
            <a:off x="685800" y="1638300"/>
            <a:ext cx="6193790" cy="683895"/>
          </a:xfrm>
          <a:prstGeom prst="rect">
            <a:avLst/>
          </a:prstGeom>
        </p:spPr>
        <p:txBody>
          <a:bodyPr vert="horz" wrap="square" lIns="0" tIns="15240" rIns="0" bIns="0" rtlCol="0">
            <a:spAutoFit/>
          </a:bodyPr>
          <a:lstStyle/>
          <a:p>
            <a:pPr marL="12700">
              <a:lnSpc>
                <a:spcPct val="100000"/>
              </a:lnSpc>
              <a:spcBef>
                <a:spcPts val="120"/>
              </a:spcBef>
            </a:pPr>
            <a:r>
              <a:rPr sz="4300" spc="185" dirty="0">
                <a:latin typeface="Arial MT"/>
                <a:cs typeface="Arial MT"/>
              </a:rPr>
              <a:t>TECHNOLOGY</a:t>
            </a:r>
            <a:r>
              <a:rPr sz="4300" spc="310" dirty="0">
                <a:latin typeface="Arial MT"/>
                <a:cs typeface="Arial MT"/>
              </a:rPr>
              <a:t> </a:t>
            </a:r>
            <a:r>
              <a:rPr sz="4300" spc="95" dirty="0">
                <a:latin typeface="Arial MT"/>
                <a:cs typeface="Arial MT"/>
              </a:rPr>
              <a:t>STACK</a:t>
            </a:r>
            <a:endParaRPr sz="4300">
              <a:latin typeface="Arial MT"/>
              <a:cs typeface="Arial MT"/>
            </a:endParaRPr>
          </a:p>
        </p:txBody>
      </p:sp>
      <p:sp>
        <p:nvSpPr>
          <p:cNvPr id="11" name="object 11"/>
          <p:cNvSpPr txBox="1"/>
          <p:nvPr/>
        </p:nvSpPr>
        <p:spPr>
          <a:xfrm>
            <a:off x="8153400" y="1714500"/>
            <a:ext cx="3882390" cy="683895"/>
          </a:xfrm>
          <a:prstGeom prst="rect">
            <a:avLst/>
          </a:prstGeom>
        </p:spPr>
        <p:txBody>
          <a:bodyPr vert="horz" wrap="square" lIns="0" tIns="15240" rIns="0" bIns="0" rtlCol="0">
            <a:spAutoFit/>
          </a:bodyPr>
          <a:lstStyle/>
          <a:p>
            <a:pPr marL="12700">
              <a:lnSpc>
                <a:spcPct val="100000"/>
              </a:lnSpc>
              <a:spcBef>
                <a:spcPts val="120"/>
              </a:spcBef>
            </a:pPr>
            <a:r>
              <a:rPr sz="4300" spc="155" dirty="0">
                <a:latin typeface="Arial MT"/>
                <a:cs typeface="Arial MT"/>
              </a:rPr>
              <a:t>FLOW</a:t>
            </a:r>
            <a:r>
              <a:rPr sz="4300" spc="409" dirty="0">
                <a:latin typeface="Arial MT"/>
                <a:cs typeface="Arial MT"/>
              </a:rPr>
              <a:t> </a:t>
            </a:r>
            <a:r>
              <a:rPr sz="4300" spc="140" dirty="0">
                <a:latin typeface="Arial MT"/>
                <a:cs typeface="Arial MT"/>
              </a:rPr>
              <a:t>CHART</a:t>
            </a:r>
            <a:endParaRPr sz="4300">
              <a:latin typeface="Arial MT"/>
              <a:cs typeface="Arial MT"/>
            </a:endParaRPr>
          </a:p>
        </p:txBody>
      </p:sp>
      <p:sp>
        <p:nvSpPr>
          <p:cNvPr id="12" name="TextBox 11"/>
          <p:cNvSpPr txBox="1"/>
          <p:nvPr/>
        </p:nvSpPr>
        <p:spPr>
          <a:xfrm>
            <a:off x="685800" y="2857500"/>
            <a:ext cx="7467600" cy="3970318"/>
          </a:xfrm>
          <a:prstGeom prst="rect">
            <a:avLst/>
          </a:prstGeom>
          <a:noFill/>
        </p:spPr>
        <p:txBody>
          <a:bodyPr wrap="square" rtlCol="0">
            <a:spAutoFit/>
          </a:bodyPr>
          <a:lstStyle/>
          <a:p>
            <a:pPr>
              <a:lnSpc>
                <a:spcPct val="150000"/>
              </a:lnSpc>
              <a:buFont typeface="Arial" pitchFamily="34" charset="0"/>
              <a:buChar char="•"/>
            </a:pPr>
            <a:r>
              <a:rPr lang="en-US" sz="2800" dirty="0">
                <a:latin typeface="懘핀o餻憣"/>
              </a:rPr>
              <a:t> </a:t>
            </a:r>
            <a:r>
              <a:rPr lang="en-US" sz="2800" dirty="0" smtClean="0">
                <a:latin typeface="懘핀o餻憣"/>
              </a:rPr>
              <a:t>MERN stack</a:t>
            </a:r>
          </a:p>
          <a:p>
            <a:pPr>
              <a:lnSpc>
                <a:spcPct val="150000"/>
              </a:lnSpc>
              <a:buFont typeface="Arial" pitchFamily="34" charset="0"/>
              <a:buChar char="•"/>
            </a:pPr>
            <a:r>
              <a:rPr lang="en-US" sz="2800" dirty="0">
                <a:latin typeface="懘핀o餻憣"/>
              </a:rPr>
              <a:t> </a:t>
            </a:r>
            <a:r>
              <a:rPr lang="en-US" sz="2800" dirty="0" smtClean="0">
                <a:latin typeface="懘핀o餻憣"/>
              </a:rPr>
              <a:t>HTML CSS</a:t>
            </a:r>
          </a:p>
          <a:p>
            <a:pPr>
              <a:lnSpc>
                <a:spcPct val="150000"/>
              </a:lnSpc>
              <a:buFont typeface="Arial" pitchFamily="34" charset="0"/>
              <a:buChar char="•"/>
            </a:pPr>
            <a:r>
              <a:rPr lang="en-US" sz="2800" dirty="0">
                <a:latin typeface="懘핀o餻憣"/>
              </a:rPr>
              <a:t> </a:t>
            </a:r>
            <a:r>
              <a:rPr lang="en-US" sz="2800" dirty="0" smtClean="0">
                <a:latin typeface="懘핀o餻憣"/>
              </a:rPr>
              <a:t>Bootstrap</a:t>
            </a:r>
            <a:endParaRPr lang="en-US" sz="2800" dirty="0" smtClean="0">
              <a:latin typeface="懘핀o餻憣"/>
            </a:endParaRPr>
          </a:p>
          <a:p>
            <a:pPr>
              <a:lnSpc>
                <a:spcPct val="150000"/>
              </a:lnSpc>
              <a:buFont typeface="Arial" pitchFamily="34" charset="0"/>
              <a:buChar char="•"/>
            </a:pPr>
            <a:r>
              <a:rPr lang="en-US" sz="2800" dirty="0">
                <a:latin typeface="懘핀o餻憣"/>
              </a:rPr>
              <a:t> </a:t>
            </a:r>
            <a:r>
              <a:rPr lang="en-US" sz="2800" dirty="0" smtClean="0">
                <a:latin typeface="懘핀o餻憣"/>
              </a:rPr>
              <a:t>AWS</a:t>
            </a:r>
            <a:endParaRPr lang="en-US" sz="2800" dirty="0">
              <a:latin typeface="懘핀o餻憣"/>
            </a:endParaRPr>
          </a:p>
          <a:p>
            <a:pPr>
              <a:lnSpc>
                <a:spcPct val="150000"/>
              </a:lnSpc>
              <a:buFont typeface="Arial" pitchFamily="34" charset="0"/>
              <a:buChar char="•"/>
            </a:pPr>
            <a:r>
              <a:rPr lang="en-US" sz="2800" dirty="0" smtClean="0">
                <a:latin typeface="懘핀o餻憣"/>
              </a:rPr>
              <a:t>MS Azure</a:t>
            </a:r>
          </a:p>
          <a:p>
            <a:pPr>
              <a:lnSpc>
                <a:spcPct val="150000"/>
              </a:lnSpc>
              <a:buFont typeface="Arial" pitchFamily="34" charset="0"/>
              <a:buChar char="•"/>
            </a:pPr>
            <a:r>
              <a:rPr lang="en-US" sz="2800" dirty="0">
                <a:latin typeface="懘핀o餻憣"/>
              </a:rPr>
              <a:t> </a:t>
            </a:r>
            <a:r>
              <a:rPr lang="en-US" sz="2800" dirty="0" smtClean="0">
                <a:latin typeface="懘핀o餻憣"/>
              </a:rPr>
              <a:t>Mysql</a:t>
            </a:r>
          </a:p>
        </p:txBody>
      </p:sp>
      <p:pic>
        <p:nvPicPr>
          <p:cNvPr id="1029" name="Picture 5"/>
          <p:cNvPicPr>
            <a:picLocks noChangeAspect="1" noChangeArrowheads="1"/>
          </p:cNvPicPr>
          <p:nvPr/>
        </p:nvPicPr>
        <p:blipFill>
          <a:blip r:embed="rId2"/>
          <a:srcRect/>
          <a:stretch>
            <a:fillRect/>
          </a:stretch>
        </p:blipFill>
        <p:spPr bwMode="auto">
          <a:xfrm>
            <a:off x="6324600" y="2781300"/>
            <a:ext cx="11430000" cy="5715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2231" y="176784"/>
            <a:ext cx="79375" cy="497205"/>
          </a:xfrm>
          <a:custGeom>
            <a:avLst/>
            <a:gdLst/>
            <a:ahLst/>
            <a:cxnLst/>
            <a:rect l="l" t="t" r="r" b="b"/>
            <a:pathLst>
              <a:path w="79375" h="497205">
                <a:moveTo>
                  <a:pt x="79247" y="0"/>
                </a:moveTo>
                <a:lnTo>
                  <a:pt x="0" y="0"/>
                </a:lnTo>
                <a:lnTo>
                  <a:pt x="0" y="496824"/>
                </a:lnTo>
                <a:lnTo>
                  <a:pt x="79247" y="496824"/>
                </a:lnTo>
                <a:lnTo>
                  <a:pt x="79247"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630" dirty="0"/>
              <a:t>nnov</a:t>
            </a:r>
            <a:r>
              <a:rPr spc="630" dirty="0">
                <a:solidFill>
                  <a:srgbClr val="FFDE00"/>
                </a:solidFill>
              </a:rPr>
              <a:t>i</a:t>
            </a:r>
            <a:r>
              <a:rPr spc="630" dirty="0"/>
              <a:t>x</a:t>
            </a:r>
          </a:p>
        </p:txBody>
      </p:sp>
      <p:sp>
        <p:nvSpPr>
          <p:cNvPr id="4" name="object 4"/>
          <p:cNvSpPr txBox="1"/>
          <p:nvPr/>
        </p:nvSpPr>
        <p:spPr>
          <a:xfrm>
            <a:off x="301548" y="759357"/>
            <a:ext cx="2620010" cy="275590"/>
          </a:xfrm>
          <a:prstGeom prst="rect">
            <a:avLst/>
          </a:prstGeom>
        </p:spPr>
        <p:txBody>
          <a:bodyPr vert="horz" wrap="square" lIns="0" tIns="12700" rIns="0" bIns="0" rtlCol="0">
            <a:spAutoFit/>
          </a:bodyPr>
          <a:lstStyle/>
          <a:p>
            <a:pPr marL="810895" marR="5080" indent="-798830">
              <a:lnSpc>
                <a:spcPct val="117100"/>
              </a:lnSpc>
              <a:spcBef>
                <a:spcPts val="100"/>
              </a:spcBef>
            </a:pPr>
            <a:r>
              <a:rPr sz="700" b="1" spc="195" dirty="0">
                <a:solidFill>
                  <a:srgbClr val="DE94FF"/>
                </a:solidFill>
                <a:latin typeface="Arial"/>
                <a:cs typeface="Arial"/>
              </a:rPr>
              <a:t>B</a:t>
            </a:r>
            <a:r>
              <a:rPr sz="700" b="1" spc="15"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dirty="0">
                <a:solidFill>
                  <a:srgbClr val="DE94FF"/>
                </a:solidFill>
                <a:latin typeface="Arial"/>
                <a:cs typeface="Arial"/>
              </a:rPr>
              <a:t>I</a:t>
            </a:r>
            <a:r>
              <a:rPr sz="700" b="1" spc="25" dirty="0">
                <a:solidFill>
                  <a:srgbClr val="DE94FF"/>
                </a:solidFill>
                <a:latin typeface="Arial"/>
                <a:cs typeface="Arial"/>
              </a:rPr>
              <a:t> </a:t>
            </a:r>
            <a:r>
              <a:rPr sz="700" b="1" spc="110" dirty="0">
                <a:solidFill>
                  <a:srgbClr val="DE94FF"/>
                </a:solidFill>
                <a:latin typeface="Arial"/>
                <a:cs typeface="Arial"/>
              </a:rPr>
              <a:t>L</a:t>
            </a:r>
            <a:r>
              <a:rPr sz="700" b="1" spc="10" dirty="0">
                <a:solidFill>
                  <a:srgbClr val="DE94FF"/>
                </a:solidFill>
                <a:latin typeface="Arial"/>
                <a:cs typeface="Arial"/>
              </a:rPr>
              <a:t> </a:t>
            </a:r>
            <a:r>
              <a:rPr sz="700" b="1" spc="195" dirty="0">
                <a:solidFill>
                  <a:srgbClr val="DE94FF"/>
                </a:solidFill>
                <a:latin typeface="Arial"/>
                <a:cs typeface="Arial"/>
              </a:rPr>
              <a:t>D</a:t>
            </a:r>
            <a:r>
              <a:rPr sz="700" b="1" spc="15" dirty="0">
                <a:solidFill>
                  <a:srgbClr val="DE94FF"/>
                </a:solidFill>
                <a:latin typeface="Arial"/>
                <a:cs typeface="Arial"/>
              </a:rPr>
              <a:t> </a:t>
            </a:r>
            <a:r>
              <a:rPr sz="700" b="1" dirty="0">
                <a:solidFill>
                  <a:srgbClr val="DE94FF"/>
                </a:solidFill>
                <a:latin typeface="Arial"/>
                <a:cs typeface="Arial"/>
              </a:rPr>
              <a:t>I</a:t>
            </a:r>
            <a:r>
              <a:rPr sz="700" b="1" spc="25" dirty="0">
                <a:solidFill>
                  <a:srgbClr val="DE94FF"/>
                </a:solidFill>
                <a:latin typeface="Arial"/>
                <a:cs typeface="Arial"/>
              </a:rPr>
              <a:t> </a:t>
            </a:r>
            <a:r>
              <a:rPr sz="700" b="1" spc="215" dirty="0">
                <a:solidFill>
                  <a:srgbClr val="DE94FF"/>
                </a:solidFill>
                <a:latin typeface="Arial"/>
                <a:cs typeface="Arial"/>
              </a:rPr>
              <a:t>N</a:t>
            </a:r>
            <a:r>
              <a:rPr sz="700" b="1" spc="20" dirty="0">
                <a:solidFill>
                  <a:srgbClr val="DE94FF"/>
                </a:solidFill>
                <a:latin typeface="Arial"/>
                <a:cs typeface="Arial"/>
              </a:rPr>
              <a:t> </a:t>
            </a:r>
            <a:r>
              <a:rPr sz="700" b="1" spc="130" dirty="0">
                <a:solidFill>
                  <a:srgbClr val="DE94FF"/>
                </a:solidFill>
                <a:latin typeface="Arial"/>
                <a:cs typeface="Arial"/>
              </a:rPr>
              <a:t>G</a:t>
            </a:r>
            <a:r>
              <a:rPr sz="700" b="1" spc="360" dirty="0">
                <a:solidFill>
                  <a:srgbClr val="DE94FF"/>
                </a:solidFill>
                <a:latin typeface="Arial"/>
                <a:cs typeface="Arial"/>
              </a:rPr>
              <a:t> </a:t>
            </a:r>
            <a:r>
              <a:rPr sz="700" b="1" spc="220" dirty="0">
                <a:solidFill>
                  <a:srgbClr val="DE94FF"/>
                </a:solidFill>
                <a:latin typeface="Arial"/>
                <a:cs typeface="Arial"/>
              </a:rPr>
              <a:t>A</a:t>
            </a:r>
            <a:r>
              <a:rPr sz="700" b="1" spc="415" dirty="0">
                <a:solidFill>
                  <a:srgbClr val="DE94FF"/>
                </a:solidFill>
                <a:latin typeface="Arial"/>
                <a:cs typeface="Arial"/>
              </a:rPr>
              <a:t> </a:t>
            </a:r>
            <a:r>
              <a:rPr sz="700" b="1" spc="229" dirty="0">
                <a:solidFill>
                  <a:srgbClr val="DE94FF"/>
                </a:solidFill>
                <a:latin typeface="Arial"/>
                <a:cs typeface="Arial"/>
              </a:rPr>
              <a:t>F</a:t>
            </a:r>
            <a:r>
              <a:rPr sz="700" b="1" spc="30"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10" dirty="0">
                <a:solidFill>
                  <a:srgbClr val="DE94FF"/>
                </a:solidFill>
                <a:latin typeface="Arial"/>
                <a:cs typeface="Arial"/>
              </a:rPr>
              <a:t>T</a:t>
            </a:r>
            <a:r>
              <a:rPr sz="700" b="1" spc="10"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95" dirty="0">
                <a:solidFill>
                  <a:srgbClr val="DE94FF"/>
                </a:solidFill>
                <a:latin typeface="Arial"/>
                <a:cs typeface="Arial"/>
              </a:rPr>
              <a:t>R</a:t>
            </a:r>
            <a:r>
              <a:rPr sz="700" b="1" spc="15" dirty="0">
                <a:solidFill>
                  <a:srgbClr val="DE94FF"/>
                </a:solidFill>
                <a:latin typeface="Arial"/>
                <a:cs typeface="Arial"/>
              </a:rPr>
              <a:t> </a:t>
            </a:r>
            <a:r>
              <a:rPr sz="700" b="1" spc="190" dirty="0">
                <a:solidFill>
                  <a:srgbClr val="DE94FF"/>
                </a:solidFill>
                <a:latin typeface="Arial"/>
                <a:cs typeface="Arial"/>
              </a:rPr>
              <a:t>E</a:t>
            </a:r>
            <a:r>
              <a:rPr sz="700" b="1" spc="380" dirty="0">
                <a:solidFill>
                  <a:srgbClr val="DE94FF"/>
                </a:solidFill>
                <a:latin typeface="Arial"/>
                <a:cs typeface="Arial"/>
              </a:rPr>
              <a:t> </a:t>
            </a:r>
            <a:r>
              <a:rPr sz="700" b="1" spc="229" dirty="0">
                <a:solidFill>
                  <a:srgbClr val="DE94FF"/>
                </a:solidFill>
                <a:latin typeface="Arial"/>
                <a:cs typeface="Arial"/>
              </a:rPr>
              <a:t>F</a:t>
            </a:r>
            <a:r>
              <a:rPr sz="700" b="1" spc="35" dirty="0">
                <a:solidFill>
                  <a:srgbClr val="DE94FF"/>
                </a:solidFill>
                <a:latin typeface="Arial"/>
                <a:cs typeface="Arial"/>
              </a:rPr>
              <a:t> </a:t>
            </a:r>
            <a:r>
              <a:rPr sz="700" b="1" spc="180" dirty="0">
                <a:solidFill>
                  <a:srgbClr val="DE94FF"/>
                </a:solidFill>
                <a:latin typeface="Arial"/>
                <a:cs typeface="Arial"/>
              </a:rPr>
              <a:t>U</a:t>
            </a:r>
            <a:r>
              <a:rPr sz="700" b="1" spc="10" dirty="0">
                <a:solidFill>
                  <a:srgbClr val="DE94FF"/>
                </a:solidFill>
                <a:latin typeface="Arial"/>
                <a:cs typeface="Arial"/>
              </a:rPr>
              <a:t> </a:t>
            </a:r>
            <a:r>
              <a:rPr sz="700" b="1" spc="190" dirty="0">
                <a:solidFill>
                  <a:srgbClr val="DE94FF"/>
                </a:solidFill>
                <a:latin typeface="Arial"/>
                <a:cs typeface="Arial"/>
              </a:rPr>
              <a:t>E</a:t>
            </a:r>
            <a:r>
              <a:rPr sz="700" b="1" spc="30" dirty="0">
                <a:solidFill>
                  <a:srgbClr val="DE94FF"/>
                </a:solidFill>
                <a:latin typeface="Arial"/>
                <a:cs typeface="Arial"/>
              </a:rPr>
              <a:t> </a:t>
            </a:r>
            <a:r>
              <a:rPr sz="700" b="1" spc="110" dirty="0">
                <a:solidFill>
                  <a:srgbClr val="DE94FF"/>
                </a:solidFill>
                <a:latin typeface="Arial"/>
                <a:cs typeface="Arial"/>
              </a:rPr>
              <a:t>L</a:t>
            </a:r>
            <a:r>
              <a:rPr sz="700" b="1" spc="15" dirty="0">
                <a:solidFill>
                  <a:srgbClr val="DE94FF"/>
                </a:solidFill>
                <a:latin typeface="Arial"/>
                <a:cs typeface="Arial"/>
              </a:rPr>
              <a:t> </a:t>
            </a:r>
            <a:r>
              <a:rPr sz="700" b="1" spc="190" dirty="0">
                <a:solidFill>
                  <a:srgbClr val="DE94FF"/>
                </a:solidFill>
                <a:latin typeface="Arial"/>
                <a:cs typeface="Arial"/>
              </a:rPr>
              <a:t>E</a:t>
            </a:r>
            <a:r>
              <a:rPr sz="700" b="1" spc="5" dirty="0">
                <a:solidFill>
                  <a:srgbClr val="DE94FF"/>
                </a:solidFill>
                <a:latin typeface="Arial"/>
                <a:cs typeface="Arial"/>
              </a:rPr>
              <a:t> </a:t>
            </a:r>
            <a:r>
              <a:rPr sz="700" b="1" spc="195" dirty="0">
                <a:solidFill>
                  <a:srgbClr val="DE94FF"/>
                </a:solidFill>
                <a:latin typeface="Arial"/>
                <a:cs typeface="Arial"/>
              </a:rPr>
              <a:t>D</a:t>
            </a:r>
            <a:r>
              <a:rPr sz="700" b="1" spc="340" dirty="0">
                <a:solidFill>
                  <a:srgbClr val="DE94FF"/>
                </a:solidFill>
                <a:latin typeface="Arial"/>
                <a:cs typeface="Arial"/>
              </a:rPr>
              <a:t> </a:t>
            </a:r>
            <a:r>
              <a:rPr sz="700" b="1" spc="195" dirty="0">
                <a:solidFill>
                  <a:srgbClr val="DE94FF"/>
                </a:solidFill>
                <a:latin typeface="Arial"/>
                <a:cs typeface="Arial"/>
              </a:rPr>
              <a:t>B</a:t>
            </a:r>
            <a:r>
              <a:rPr sz="700" b="1" spc="15" dirty="0">
                <a:solidFill>
                  <a:srgbClr val="DE94FF"/>
                </a:solidFill>
                <a:latin typeface="Arial"/>
                <a:cs typeface="Arial"/>
              </a:rPr>
              <a:t> </a:t>
            </a:r>
            <a:r>
              <a:rPr sz="700" b="1" spc="20" dirty="0">
                <a:solidFill>
                  <a:srgbClr val="DE94FF"/>
                </a:solidFill>
                <a:latin typeface="Arial"/>
                <a:cs typeface="Arial"/>
              </a:rPr>
              <a:t>Y </a:t>
            </a:r>
            <a:r>
              <a:rPr sz="700" b="1" dirty="0">
                <a:solidFill>
                  <a:srgbClr val="DE94FF"/>
                </a:solidFill>
                <a:latin typeface="Arial"/>
                <a:cs typeface="Arial"/>
              </a:rPr>
              <a:t>I</a:t>
            </a:r>
            <a:r>
              <a:rPr sz="700" b="1" spc="20" dirty="0">
                <a:solidFill>
                  <a:srgbClr val="DE94FF"/>
                </a:solidFill>
                <a:latin typeface="Arial"/>
                <a:cs typeface="Arial"/>
              </a:rPr>
              <a:t> </a:t>
            </a:r>
            <a:r>
              <a:rPr sz="700" b="1" spc="215" dirty="0">
                <a:solidFill>
                  <a:srgbClr val="DE94FF"/>
                </a:solidFill>
                <a:latin typeface="Arial"/>
                <a:cs typeface="Arial"/>
              </a:rPr>
              <a:t>N</a:t>
            </a:r>
            <a:r>
              <a:rPr sz="700" b="1" spc="25" dirty="0">
                <a:solidFill>
                  <a:srgbClr val="DE94FF"/>
                </a:solidFill>
                <a:latin typeface="Arial"/>
                <a:cs typeface="Arial"/>
              </a:rPr>
              <a:t> </a:t>
            </a:r>
            <a:r>
              <a:rPr sz="700" b="1" spc="215" dirty="0">
                <a:solidFill>
                  <a:srgbClr val="DE94FF"/>
                </a:solidFill>
                <a:latin typeface="Arial"/>
                <a:cs typeface="Arial"/>
              </a:rPr>
              <a:t>N</a:t>
            </a:r>
            <a:r>
              <a:rPr sz="700" b="1" spc="25" dirty="0">
                <a:solidFill>
                  <a:srgbClr val="DE94FF"/>
                </a:solidFill>
                <a:latin typeface="Arial"/>
                <a:cs typeface="Arial"/>
              </a:rPr>
              <a:t> </a:t>
            </a:r>
            <a:r>
              <a:rPr sz="700" b="1" spc="130" dirty="0">
                <a:solidFill>
                  <a:srgbClr val="DE94FF"/>
                </a:solidFill>
                <a:latin typeface="Arial"/>
                <a:cs typeface="Arial"/>
              </a:rPr>
              <a:t>O</a:t>
            </a:r>
            <a:r>
              <a:rPr sz="700" b="1" spc="10" dirty="0">
                <a:solidFill>
                  <a:srgbClr val="DE94FF"/>
                </a:solidFill>
                <a:latin typeface="Arial"/>
                <a:cs typeface="Arial"/>
              </a:rPr>
              <a:t> </a:t>
            </a:r>
            <a:r>
              <a:rPr sz="700" b="1" spc="250" dirty="0">
                <a:solidFill>
                  <a:srgbClr val="DE94FF"/>
                </a:solidFill>
                <a:latin typeface="Arial"/>
                <a:cs typeface="Arial"/>
              </a:rPr>
              <a:t>V</a:t>
            </a:r>
            <a:r>
              <a:rPr sz="700" b="1" spc="20" dirty="0">
                <a:solidFill>
                  <a:srgbClr val="DE94FF"/>
                </a:solidFill>
                <a:latin typeface="Arial"/>
                <a:cs typeface="Arial"/>
              </a:rPr>
              <a:t> </a:t>
            </a:r>
            <a:r>
              <a:rPr sz="700" b="1" spc="220" dirty="0">
                <a:solidFill>
                  <a:srgbClr val="DE94FF"/>
                </a:solidFill>
                <a:latin typeface="Arial"/>
                <a:cs typeface="Arial"/>
              </a:rPr>
              <a:t>A</a:t>
            </a:r>
            <a:r>
              <a:rPr sz="700" b="1" spc="25" dirty="0">
                <a:solidFill>
                  <a:srgbClr val="DE94FF"/>
                </a:solidFill>
                <a:latin typeface="Arial"/>
                <a:cs typeface="Arial"/>
              </a:rPr>
              <a:t> </a:t>
            </a:r>
            <a:r>
              <a:rPr sz="700" b="1" spc="110" dirty="0">
                <a:solidFill>
                  <a:srgbClr val="DE94FF"/>
                </a:solidFill>
                <a:latin typeface="Arial"/>
                <a:cs typeface="Arial"/>
              </a:rPr>
              <a:t>T</a:t>
            </a:r>
            <a:r>
              <a:rPr sz="700" b="1" spc="10" dirty="0">
                <a:solidFill>
                  <a:srgbClr val="DE94FF"/>
                </a:solidFill>
                <a:latin typeface="Arial"/>
                <a:cs typeface="Arial"/>
              </a:rPr>
              <a:t> </a:t>
            </a:r>
            <a:r>
              <a:rPr sz="700" b="1" dirty="0">
                <a:solidFill>
                  <a:srgbClr val="DE94FF"/>
                </a:solidFill>
                <a:latin typeface="Arial"/>
                <a:cs typeface="Arial"/>
              </a:rPr>
              <a:t>I</a:t>
            </a:r>
            <a:r>
              <a:rPr sz="700" b="1" spc="20" dirty="0">
                <a:solidFill>
                  <a:srgbClr val="DE94FF"/>
                </a:solidFill>
                <a:latin typeface="Arial"/>
                <a:cs typeface="Arial"/>
              </a:rPr>
              <a:t> </a:t>
            </a:r>
            <a:r>
              <a:rPr sz="700" b="1" spc="130" dirty="0">
                <a:solidFill>
                  <a:srgbClr val="DE94FF"/>
                </a:solidFill>
                <a:latin typeface="Arial"/>
                <a:cs typeface="Arial"/>
              </a:rPr>
              <a:t>O</a:t>
            </a:r>
            <a:r>
              <a:rPr sz="700" b="1" spc="15" dirty="0">
                <a:solidFill>
                  <a:srgbClr val="DE94FF"/>
                </a:solidFill>
                <a:latin typeface="Arial"/>
                <a:cs typeface="Arial"/>
              </a:rPr>
              <a:t> </a:t>
            </a:r>
            <a:r>
              <a:rPr sz="700" b="1" spc="165" dirty="0">
                <a:solidFill>
                  <a:srgbClr val="DE94FF"/>
                </a:solidFill>
                <a:latin typeface="Arial"/>
                <a:cs typeface="Arial"/>
              </a:rPr>
              <a:t>N</a:t>
            </a:r>
            <a:endParaRPr sz="700">
              <a:latin typeface="Arial"/>
              <a:cs typeface="Arial"/>
            </a:endParaRPr>
          </a:p>
        </p:txBody>
      </p:sp>
      <p:sp>
        <p:nvSpPr>
          <p:cNvPr id="5" name="object 5"/>
          <p:cNvSpPr/>
          <p:nvPr/>
        </p:nvSpPr>
        <p:spPr>
          <a:xfrm>
            <a:off x="0" y="9628631"/>
            <a:ext cx="7940040" cy="658495"/>
          </a:xfrm>
          <a:custGeom>
            <a:avLst/>
            <a:gdLst/>
            <a:ahLst/>
            <a:cxnLst/>
            <a:rect l="l" t="t" r="r" b="b"/>
            <a:pathLst>
              <a:path w="7940040" h="658495">
                <a:moveTo>
                  <a:pt x="7940040" y="0"/>
                </a:moveTo>
                <a:lnTo>
                  <a:pt x="0" y="0"/>
                </a:lnTo>
                <a:lnTo>
                  <a:pt x="0" y="658366"/>
                </a:lnTo>
                <a:lnTo>
                  <a:pt x="7168389" y="658366"/>
                </a:lnTo>
                <a:lnTo>
                  <a:pt x="7940040" y="0"/>
                </a:lnTo>
                <a:close/>
              </a:path>
            </a:pathLst>
          </a:custGeom>
          <a:solidFill>
            <a:srgbClr val="FFDE00"/>
          </a:solidFill>
        </p:spPr>
        <p:txBody>
          <a:bodyPr wrap="square" lIns="0" tIns="0" rIns="0" bIns="0" rtlCol="0"/>
          <a:lstStyle/>
          <a:p>
            <a:endParaRPr/>
          </a:p>
        </p:txBody>
      </p:sp>
      <p:grpSp>
        <p:nvGrpSpPr>
          <p:cNvPr id="6" name="object 6"/>
          <p:cNvGrpSpPr/>
          <p:nvPr/>
        </p:nvGrpSpPr>
        <p:grpSpPr>
          <a:xfrm>
            <a:off x="188976" y="1392936"/>
            <a:ext cx="17894935" cy="7867015"/>
            <a:chOff x="188976" y="1392936"/>
            <a:chExt cx="17894935" cy="7867015"/>
          </a:xfrm>
        </p:grpSpPr>
        <p:sp>
          <p:nvSpPr>
            <p:cNvPr id="7" name="object 7"/>
            <p:cNvSpPr/>
            <p:nvPr/>
          </p:nvSpPr>
          <p:spPr>
            <a:xfrm>
              <a:off x="188976" y="1392936"/>
              <a:ext cx="17894935" cy="7867015"/>
            </a:xfrm>
            <a:custGeom>
              <a:avLst/>
              <a:gdLst/>
              <a:ahLst/>
              <a:cxnLst/>
              <a:rect l="l" t="t" r="r" b="b"/>
              <a:pathLst>
                <a:path w="17894935" h="7867015">
                  <a:moveTo>
                    <a:pt x="17894808" y="0"/>
                  </a:moveTo>
                  <a:lnTo>
                    <a:pt x="0" y="0"/>
                  </a:lnTo>
                  <a:lnTo>
                    <a:pt x="0" y="7866888"/>
                  </a:lnTo>
                  <a:lnTo>
                    <a:pt x="17894808" y="7866888"/>
                  </a:lnTo>
                  <a:lnTo>
                    <a:pt x="17894808" y="0"/>
                  </a:lnTo>
                  <a:close/>
                </a:path>
              </a:pathLst>
            </a:custGeom>
            <a:solidFill>
              <a:srgbClr val="FFFFFF"/>
            </a:solidFill>
          </p:spPr>
          <p:txBody>
            <a:bodyPr wrap="square" lIns="0" tIns="0" rIns="0" bIns="0" rtlCol="0"/>
            <a:lstStyle/>
            <a:p>
              <a:endParaRPr/>
            </a:p>
          </p:txBody>
        </p:sp>
        <p:sp>
          <p:nvSpPr>
            <p:cNvPr id="8" name="object 8"/>
            <p:cNvSpPr/>
            <p:nvPr/>
          </p:nvSpPr>
          <p:spPr>
            <a:xfrm>
              <a:off x="17752550" y="8800592"/>
              <a:ext cx="193675" cy="264160"/>
            </a:xfrm>
            <a:custGeom>
              <a:avLst/>
              <a:gdLst/>
              <a:ahLst/>
              <a:cxnLst/>
              <a:rect l="l" t="t" r="r" b="b"/>
              <a:pathLst>
                <a:path w="193675" h="264159">
                  <a:moveTo>
                    <a:pt x="108095" y="0"/>
                  </a:moveTo>
                  <a:lnTo>
                    <a:pt x="64964" y="8036"/>
                  </a:lnTo>
                  <a:lnTo>
                    <a:pt x="30545" y="32559"/>
                  </a:lnTo>
                  <a:lnTo>
                    <a:pt x="7820" y="74753"/>
                  </a:lnTo>
                  <a:lnTo>
                    <a:pt x="772" y="112627"/>
                  </a:lnTo>
                  <a:lnTo>
                    <a:pt x="0" y="137286"/>
                  </a:lnTo>
                  <a:lnTo>
                    <a:pt x="724" y="155900"/>
                  </a:lnTo>
                  <a:lnTo>
                    <a:pt x="13226" y="208406"/>
                  </a:lnTo>
                  <a:lnTo>
                    <a:pt x="38532" y="243116"/>
                  </a:lnTo>
                  <a:lnTo>
                    <a:pt x="73630" y="260781"/>
                  </a:lnTo>
                  <a:lnTo>
                    <a:pt x="101110" y="264121"/>
                  </a:lnTo>
                  <a:lnTo>
                    <a:pt x="114828" y="263452"/>
                  </a:lnTo>
                  <a:lnTo>
                    <a:pt x="160246" y="247445"/>
                  </a:lnTo>
                  <a:lnTo>
                    <a:pt x="183237" y="220738"/>
                  </a:lnTo>
                  <a:lnTo>
                    <a:pt x="99967" y="220738"/>
                  </a:lnTo>
                  <a:lnTo>
                    <a:pt x="90491" y="219992"/>
                  </a:lnTo>
                  <a:lnTo>
                    <a:pt x="59835" y="194675"/>
                  </a:lnTo>
                  <a:lnTo>
                    <a:pt x="56914" y="176275"/>
                  </a:lnTo>
                  <a:lnTo>
                    <a:pt x="56914" y="167258"/>
                  </a:lnTo>
                  <a:lnTo>
                    <a:pt x="83711" y="133730"/>
                  </a:lnTo>
                  <a:lnTo>
                    <a:pt x="91331" y="131825"/>
                  </a:lnTo>
                  <a:lnTo>
                    <a:pt x="185352" y="131825"/>
                  </a:lnTo>
                  <a:lnTo>
                    <a:pt x="184295" y="129285"/>
                  </a:lnTo>
                  <a:lnTo>
                    <a:pt x="181339" y="124205"/>
                  </a:lnTo>
                  <a:lnTo>
                    <a:pt x="55771" y="124205"/>
                  </a:lnTo>
                  <a:lnTo>
                    <a:pt x="52088" y="122935"/>
                  </a:lnTo>
                  <a:lnTo>
                    <a:pt x="56017" y="87838"/>
                  </a:lnTo>
                  <a:lnTo>
                    <a:pt x="66661" y="62753"/>
                  </a:lnTo>
                  <a:lnTo>
                    <a:pt x="84020" y="47694"/>
                  </a:lnTo>
                  <a:lnTo>
                    <a:pt x="108095" y="42671"/>
                  </a:lnTo>
                  <a:lnTo>
                    <a:pt x="172540" y="42671"/>
                  </a:lnTo>
                  <a:lnTo>
                    <a:pt x="182517" y="29844"/>
                  </a:lnTo>
                  <a:lnTo>
                    <a:pt x="143224" y="4232"/>
                  </a:lnTo>
                  <a:lnTo>
                    <a:pt x="120694" y="474"/>
                  </a:lnTo>
                  <a:lnTo>
                    <a:pt x="108095" y="0"/>
                  </a:lnTo>
                  <a:close/>
                </a:path>
                <a:path w="193675" h="264159">
                  <a:moveTo>
                    <a:pt x="185352" y="131825"/>
                  </a:moveTo>
                  <a:lnTo>
                    <a:pt x="99967" y="131825"/>
                  </a:lnTo>
                  <a:lnTo>
                    <a:pt x="109347" y="132562"/>
                  </a:lnTo>
                  <a:lnTo>
                    <a:pt x="117667" y="134762"/>
                  </a:lnTo>
                  <a:lnTo>
                    <a:pt x="141672" y="166369"/>
                  </a:lnTo>
                  <a:lnTo>
                    <a:pt x="142385" y="176275"/>
                  </a:lnTo>
                  <a:lnTo>
                    <a:pt x="141672" y="186253"/>
                  </a:lnTo>
                  <a:lnTo>
                    <a:pt x="117667" y="217819"/>
                  </a:lnTo>
                  <a:lnTo>
                    <a:pt x="99967" y="220738"/>
                  </a:lnTo>
                  <a:lnTo>
                    <a:pt x="183237" y="220738"/>
                  </a:lnTo>
                  <a:lnTo>
                    <a:pt x="187351" y="211667"/>
                  </a:lnTo>
                  <a:lnTo>
                    <a:pt x="190803" y="200018"/>
                  </a:lnTo>
                  <a:lnTo>
                    <a:pt x="192875" y="187407"/>
                  </a:lnTo>
                  <a:lnTo>
                    <a:pt x="193566" y="173862"/>
                  </a:lnTo>
                  <a:lnTo>
                    <a:pt x="192992" y="161361"/>
                  </a:lnTo>
                  <a:lnTo>
                    <a:pt x="191264" y="149764"/>
                  </a:lnTo>
                  <a:lnTo>
                    <a:pt x="188369" y="139072"/>
                  </a:lnTo>
                  <a:lnTo>
                    <a:pt x="185352" y="131825"/>
                  </a:lnTo>
                  <a:close/>
                </a:path>
                <a:path w="193675" h="264159">
                  <a:moveTo>
                    <a:pt x="116350" y="90296"/>
                  </a:moveTo>
                  <a:lnTo>
                    <a:pt x="72416" y="103792"/>
                  </a:lnTo>
                  <a:lnTo>
                    <a:pt x="55771" y="124205"/>
                  </a:lnTo>
                  <a:lnTo>
                    <a:pt x="181339" y="124205"/>
                  </a:lnTo>
                  <a:lnTo>
                    <a:pt x="148532" y="95922"/>
                  </a:lnTo>
                  <a:lnTo>
                    <a:pt x="116350" y="90296"/>
                  </a:lnTo>
                  <a:close/>
                </a:path>
                <a:path w="193675" h="264159">
                  <a:moveTo>
                    <a:pt x="172540" y="42671"/>
                  </a:moveTo>
                  <a:lnTo>
                    <a:pt x="108095" y="42671"/>
                  </a:lnTo>
                  <a:lnTo>
                    <a:pt x="121837" y="43864"/>
                  </a:lnTo>
                  <a:lnTo>
                    <a:pt x="133923" y="47450"/>
                  </a:lnTo>
                  <a:lnTo>
                    <a:pt x="144367" y="53441"/>
                  </a:lnTo>
                  <a:lnTo>
                    <a:pt x="153180" y="61848"/>
                  </a:lnTo>
                  <a:lnTo>
                    <a:pt x="157625" y="61848"/>
                  </a:lnTo>
                  <a:lnTo>
                    <a:pt x="172540" y="42671"/>
                  </a:lnTo>
                  <a:close/>
                </a:path>
              </a:pathLst>
            </a:custGeom>
            <a:solidFill>
              <a:srgbClr val="000000">
                <a:alpha val="32940"/>
              </a:srgbClr>
            </a:solidFill>
          </p:spPr>
          <p:txBody>
            <a:bodyPr wrap="square" lIns="0" tIns="0" rIns="0" bIns="0" rtlCol="0"/>
            <a:lstStyle/>
            <a:p>
              <a:endParaRPr/>
            </a:p>
          </p:txBody>
        </p:sp>
      </p:grpSp>
      <p:sp>
        <p:nvSpPr>
          <p:cNvPr id="9" name="object 9"/>
          <p:cNvSpPr txBox="1"/>
          <p:nvPr/>
        </p:nvSpPr>
        <p:spPr>
          <a:xfrm>
            <a:off x="4297426" y="4290567"/>
            <a:ext cx="9613265" cy="1723389"/>
          </a:xfrm>
          <a:prstGeom prst="rect">
            <a:avLst/>
          </a:prstGeom>
        </p:spPr>
        <p:txBody>
          <a:bodyPr vert="horz" wrap="square" lIns="0" tIns="17145" rIns="0" bIns="0" rtlCol="0">
            <a:spAutoFit/>
          </a:bodyPr>
          <a:lstStyle/>
          <a:p>
            <a:pPr marL="12700">
              <a:lnSpc>
                <a:spcPct val="100000"/>
              </a:lnSpc>
              <a:spcBef>
                <a:spcPts val="135"/>
              </a:spcBef>
            </a:pPr>
            <a:r>
              <a:rPr sz="11100" b="1" spc="185" dirty="0">
                <a:latin typeface="Verdana"/>
                <a:cs typeface="Verdana"/>
              </a:rPr>
              <a:t>TH</a:t>
            </a:r>
            <a:r>
              <a:rPr sz="11100" b="1" spc="175" dirty="0">
                <a:latin typeface="Verdana"/>
                <a:cs typeface="Verdana"/>
              </a:rPr>
              <a:t>A</a:t>
            </a:r>
            <a:r>
              <a:rPr sz="11100" b="1" spc="160" dirty="0">
                <a:latin typeface="Verdana"/>
                <a:cs typeface="Verdana"/>
              </a:rPr>
              <a:t>N</a:t>
            </a:r>
            <a:r>
              <a:rPr sz="11100" b="1" spc="-370" dirty="0">
                <a:latin typeface="Verdana"/>
                <a:cs typeface="Verdana"/>
              </a:rPr>
              <a:t>K</a:t>
            </a:r>
            <a:r>
              <a:rPr sz="11100" b="1" spc="330" dirty="0">
                <a:latin typeface="Verdana"/>
                <a:cs typeface="Verdana"/>
              </a:rPr>
              <a:t> </a:t>
            </a:r>
            <a:r>
              <a:rPr sz="11100" b="1" spc="355" dirty="0">
                <a:latin typeface="Verdana"/>
                <a:cs typeface="Verdana"/>
              </a:rPr>
              <a:t>Y</a:t>
            </a:r>
            <a:r>
              <a:rPr sz="11100" b="1" spc="345" dirty="0">
                <a:latin typeface="Verdana"/>
                <a:cs typeface="Verdana"/>
              </a:rPr>
              <a:t>O</a:t>
            </a:r>
            <a:r>
              <a:rPr sz="11100" b="1" spc="-200" dirty="0">
                <a:latin typeface="Verdana"/>
                <a:cs typeface="Verdana"/>
              </a:rPr>
              <a:t>U</a:t>
            </a:r>
            <a:endParaRPr sz="1110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1293</TotalTime>
  <Words>767</Words>
  <Application>Microsoft Office PowerPoint</Application>
  <PresentationFormat>Custom</PresentationFormat>
  <Paragraphs>59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nnovix</vt:lpstr>
      <vt:lpstr>nnovix</vt:lpstr>
      <vt:lpstr>nnovix</vt:lpstr>
      <vt:lpstr>Slide 5</vt:lpstr>
      <vt:lpstr>nnovix</vt:lpstr>
      <vt:lpstr>nnovix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LENOVO</cp:lastModifiedBy>
  <cp:revision>86</cp:revision>
  <dcterms:created xsi:type="dcterms:W3CDTF">2024-04-14T08:52:44Z</dcterms:created>
  <dcterms:modified xsi:type="dcterms:W3CDTF">2024-04-16T16:30:37Z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2024-04-14T00:00:00Z</vt:filetime>
  </property>
  <property fmtid="{D5CDD505-2E9C-101B-9397-08002B2CF9AE}" pid="3" name="Creator">
    <vt:lpwstr>PDFium</vt:lpwstr>
  </property>
  <property fmtid="{D5CDD505-2E9C-101B-9397-08002B2CF9AE}" pid="4" name="Producer">
    <vt:lpwstr>PDFium</vt:lpwstr>
  </property>
  <property fmtid="{D5CDD505-2E9C-101B-9397-08002B2CF9AE}" pid="5" name="LastSaved">
    <vt:filetime>2024-04-14T00:00:00Z</vt:filetime>
  </property>
</Properties>
</file>