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69635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Sujitha</a:t>
            </a:r>
            <a:r>
              <a:rPr lang="en-US" sz="2000" b="1" dirty="0">
                <a:latin typeface="Calibri" panose="020F0502020204030204" pitchFamily="34" charset="0"/>
                <a:ea typeface="Calibri" panose="020F0502020204030204" pitchFamily="34" charset="0"/>
                <a:cs typeface="Calibri" panose="020F0502020204030204" pitchFamily="34" charset="0"/>
              </a:rPr>
              <a:t> S</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au613021205055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DC499768-E3D7-8D4E-702E-1A32FDECD69F}"/>
              </a:ext>
            </a:extLst>
          </p:cNvPr>
          <p:cNvPicPr>
            <a:picLocks noChangeAspect="1"/>
          </p:cNvPicPr>
          <p:nvPr/>
        </p:nvPicPr>
        <p:blipFill rotWithShape="1">
          <a:blip r:embed="rId3">
            <a:extLst>
              <a:ext uri="{28A0092B-C50C-407E-A947-70E740481C1C}">
                <a14:useLocalDpi xmlns:a14="http://schemas.microsoft.com/office/drawing/2010/main" val="0"/>
              </a:ext>
            </a:extLst>
          </a:blip>
          <a:srcRect r="26869" b="24953"/>
          <a:stretch/>
        </p:blipFill>
        <p:spPr>
          <a:xfrm>
            <a:off x="2968815" y="1871940"/>
            <a:ext cx="8916101" cy="430843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CF41536F-3EDF-04DB-2C3E-CEF857E7E447}"/>
              </a:ext>
            </a:extLst>
          </p:cNvPr>
          <p:cNvSpPr txBox="1"/>
          <p:nvPr/>
        </p:nvSpPr>
        <p:spPr>
          <a:xfrm>
            <a:off x="1666393" y="1997839"/>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5BDC0FE1-254C-6E9E-3ABE-A95754BEA85B}"/>
              </a:ext>
            </a:extLst>
          </p:cNvPr>
          <p:cNvSpPr>
            <a:spLocks noChangeArrowheads="1"/>
          </p:cNvSpPr>
          <p:nvPr/>
        </p:nvSpPr>
        <p:spPr bwMode="auto">
          <a:xfrm>
            <a:off x="1354014"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787012" y="2421342"/>
            <a:ext cx="8097215" cy="2295115"/>
          </a:xfrm>
          <a:prstGeom prst="rect">
            <a:avLst/>
          </a:prstGeom>
          <a:noFill/>
        </p:spPr>
        <p:txBody>
          <a:bodyPr wrap="square">
            <a:spAutoFit/>
          </a:bodyPr>
          <a:lstStyle/>
          <a:p>
            <a:pPr marL="457200" algn="just">
              <a:lnSpc>
                <a:spcPct val="115000"/>
              </a:lnSpc>
              <a:spcAft>
                <a:spcPts val="800"/>
              </a:spcAft>
            </a:pPr>
            <a:r>
              <a:rPr lang="en-US" kern="100" dirty="0">
                <a:effectLst/>
                <a:latin typeface="Arial" panose="020B0604020202020204" pitchFamily="34" charset="0"/>
                <a:ea typeface="Aptos" panose="020B0004020202020204" pitchFamily="34" charset="0"/>
                <a:cs typeface="Arial" panose="020B0604020202020204" pitchFamily="34" charset="0"/>
              </a:rPr>
              <a:t>This project endeavors to create a sophisticated notes sharing web application using Python and Django. By integrating intuitive user interfaces and powerful backend functionalities, the platform facilitates seamless collaboration among users in sharing, editing, and organizing notes. With emphasis on scalability and performance optimization, the application caters to diverse user needs, from individual learners to academic institutions and corporate teams.</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gn="just">
              <a:lnSpc>
                <a:spcPct val="115000"/>
              </a:lnSpc>
              <a:spcAft>
                <a:spcPts val="800"/>
              </a:spcAft>
            </a:pPr>
            <a:r>
              <a:rPr lang="en-US"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557321A-DEF8-45AA-95EA-5CD19CF9EC11}"/>
              </a:ext>
            </a:extLst>
          </p:cNvPr>
          <p:cNvSpPr txBox="1"/>
          <p:nvPr/>
        </p:nvSpPr>
        <p:spPr>
          <a:xfrm>
            <a:off x="1466761" y="2073673"/>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2DCEDB84-2972-AFC0-E6E6-00B32CD4FEB2}"/>
              </a:ext>
            </a:extLst>
          </p:cNvPr>
          <p:cNvSpPr txBox="1"/>
          <p:nvPr/>
        </p:nvSpPr>
        <p:spPr>
          <a:xfrm>
            <a:off x="1328057" y="1865568"/>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0375CF5-1A5E-C7A3-6E03-D79DF7B11740}"/>
              </a:ext>
            </a:extLst>
          </p:cNvPr>
          <p:cNvSpPr txBox="1"/>
          <p:nvPr/>
        </p:nvSpPr>
        <p:spPr>
          <a:xfrm>
            <a:off x="1866900" y="1937451"/>
            <a:ext cx="7843683" cy="4524315"/>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Results  </a:t>
            </a:r>
            <a:r>
              <a:rPr lang="en-US" dirty="0">
                <a:latin typeface="Arial" panose="020B0604020202020204" pitchFamily="34" charset="0"/>
                <a:cs typeface="Arial" panose="020B0604020202020204" pitchFamily="34" charset="0"/>
                <a:sym typeface="Wingdings" panose="05000000000000000000" pitchFamily="2" charset="2"/>
              </a:rPr>
              <a:t> next slides</a:t>
            </a:r>
            <a:endParaRPr lang="en-IN" dirty="0">
              <a:latin typeface="Arial" panose="020B0604020202020204" pitchFamily="34" charset="0"/>
              <a:cs typeface="Arial" panose="020B0604020202020204" pitchFamily="34" charset="0"/>
            </a:endParaRP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4176" y="982506"/>
            <a:ext cx="2764972" cy="461665"/>
          </a:xfrm>
          <a:prstGeom prst="rect">
            <a:avLst/>
          </a:prstGeom>
          <a:noFill/>
        </p:spPr>
        <p:txBody>
          <a:bodyPr wrap="square" rtlCol="0">
            <a:spAutoFit/>
          </a:bodyPr>
          <a:lstStyle/>
          <a:p>
            <a:r>
              <a:rPr lang="en-US" sz="2400" b="1" dirty="0"/>
              <a:t>Home Page</a:t>
            </a:r>
            <a:endParaRPr lang="en-IN" sz="2400" b="1" dirty="0"/>
          </a:p>
        </p:txBody>
      </p:sp>
      <p:pic>
        <p:nvPicPr>
          <p:cNvPr id="10" name="Picture 9" descr="A screen shot of a computer&#10;&#10;Description automatically generated">
            <a:extLst>
              <a:ext uri="{FF2B5EF4-FFF2-40B4-BE49-F238E27FC236}">
                <a16:creationId xmlns:a16="http://schemas.microsoft.com/office/drawing/2014/main" id="{DE19C375-63E9-15E1-93AC-385F95F7F322}"/>
              </a:ext>
            </a:extLst>
          </p:cNvPr>
          <p:cNvPicPr>
            <a:picLocks noChangeAspect="1"/>
          </p:cNvPicPr>
          <p:nvPr/>
        </p:nvPicPr>
        <p:blipFill rotWithShape="1">
          <a:blip r:embed="rId3">
            <a:extLst>
              <a:ext uri="{28A0092B-C50C-407E-A947-70E740481C1C}">
                <a14:useLocalDpi xmlns:a14="http://schemas.microsoft.com/office/drawing/2010/main" val="0"/>
              </a:ext>
            </a:extLst>
          </a:blip>
          <a:srcRect b="26067"/>
          <a:stretch/>
        </p:blipFill>
        <p:spPr>
          <a:xfrm>
            <a:off x="854110" y="1577591"/>
            <a:ext cx="10460334" cy="4903596"/>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714</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2024-04-08T16:51:39Z</dcterms:modified>
</cp:coreProperties>
</file>