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89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wnloads\employee_data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[employee_data (1).csv]Sheet1!PivotTable1</c:name>
    <c:fmtId val="11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92864"/>
        <c:axId val="12294400"/>
      </c:barChart>
      <c:catAx>
        <c:axId val="122928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94400"/>
        <c:crosses val="autoZero"/>
        <c:auto val="1"/>
        <c:lblAlgn val="ctr"/>
        <c:lblOffset val="100"/>
        <c:noMultiLvlLbl val="0"/>
      </c:catAx>
      <c:valAx>
        <c:axId val="122944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292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</a:t>
            </a:r>
            <a:r>
              <a:rPr dirty="0" sz="2400" lang="en-US" smtClean="0"/>
              <a:t> 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j</a:t>
            </a:r>
            <a:r>
              <a:rPr dirty="0" sz="2400" lang="en-US" smtClean="0"/>
              <a:t>i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</a:t>
            </a:r>
            <a:r>
              <a:rPr dirty="0" sz="2400" lang="en-US" smtClean="0"/>
              <a:t> 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r>
              <a:rPr dirty="0" sz="2400" lang="en-US" smtClean="0"/>
              <a:t>8</a:t>
            </a:r>
            <a:r>
              <a:rPr dirty="0" sz="2400" lang="en-US" smtClean="0"/>
              <a:t>6</a:t>
            </a:r>
            <a:r>
              <a:rPr dirty="0" sz="2400" lang="en-US" smtClean="0"/>
              <a:t>0</a:t>
            </a:r>
            <a:r>
              <a:rPr dirty="0" sz="2400" lang="en-US" smtClean="0"/>
              <a:t>8</a:t>
            </a:r>
            <a:endParaRPr dirty="0" sz="2400" lang="en-US"/>
          </a:p>
          <a:p>
            <a:r>
              <a:rPr dirty="0" sz="2400" lang="en-US" smtClean="0"/>
              <a:t>DEPARTMENT</a:t>
            </a:r>
            <a:r>
              <a:rPr dirty="0" sz="2400" lang="en-US" smtClean="0"/>
              <a:t> 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B</a:t>
            </a:r>
            <a:r>
              <a:rPr dirty="0" sz="2400" lang="en-US" smtClean="0"/>
              <a:t>.COM[GENERAL]</a:t>
            </a:r>
            <a:endParaRPr dirty="0" sz="2400" lang="en-US"/>
          </a:p>
          <a:p>
            <a:r>
              <a:rPr dirty="0" sz="2400" lang="en-US" smtClean="0"/>
              <a:t>COLLEGE : Chellammal </a:t>
            </a:r>
            <a:r>
              <a:rPr dirty="0" sz="2400" lang="en-US" smtClean="0"/>
              <a:t>W</a:t>
            </a:r>
            <a:r>
              <a:rPr dirty="0" sz="2400" lang="en-US" smtClean="0"/>
              <a:t>ome</a:t>
            </a:r>
            <a:r>
              <a:rPr dirty="0" sz="2400" lang="en-US" smtClean="0"/>
              <a:t>n's </a:t>
            </a:r>
            <a:r>
              <a:rPr dirty="0" sz="2400" lang="en-US" smtClean="0"/>
              <a:t>College </a:t>
            </a:r>
            <a:r>
              <a:rPr dirty="0" sz="2400" lang="en-US" smtClean="0"/>
              <a:t>Guindy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n</a:t>
            </a:r>
            <a:r>
              <a:rPr dirty="0" sz="2400" lang="en-US" smtClean="0"/>
              <a:t>ai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358391" y="247015"/>
            <a:ext cx="10918826" cy="661098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 smtClean="0">
                <a:latin typeface="Trebuchet MS"/>
                <a:cs typeface="Trebuchet MS"/>
              </a:rPr>
              <a:t>M</a:t>
            </a:r>
            <a:r>
              <a:rPr b="1" dirty="0" sz="4800" smtClean="0">
                <a:latin typeface="Trebuchet MS"/>
                <a:cs typeface="Trebuchet MS"/>
              </a:rPr>
              <a:t>O</a:t>
            </a:r>
            <a:r>
              <a:rPr b="1" dirty="0" sz="4800" spc="-15" smtClean="0">
                <a:latin typeface="Trebuchet MS"/>
                <a:cs typeface="Trebuchet MS"/>
              </a:rPr>
              <a:t>D</a:t>
            </a:r>
            <a:r>
              <a:rPr b="1" dirty="0" sz="4800" spc="-35" smtClean="0">
                <a:latin typeface="Trebuchet MS"/>
                <a:cs typeface="Trebuchet MS"/>
              </a:rPr>
              <a:t>E</a:t>
            </a:r>
            <a:r>
              <a:rPr b="1" dirty="0" sz="4800" spc="-30" smtClean="0">
                <a:latin typeface="Trebuchet MS"/>
                <a:cs typeface="Trebuchet MS"/>
              </a:rPr>
              <a:t>LL</a:t>
            </a:r>
            <a:r>
              <a:rPr b="1" dirty="0" sz="4800" spc="-5" smtClean="0">
                <a:latin typeface="Trebuchet MS"/>
                <a:cs typeface="Trebuchet MS"/>
              </a:rPr>
              <a:t>I</a:t>
            </a:r>
            <a:r>
              <a:rPr b="1" dirty="0" sz="4800" spc="30" smtClean="0">
                <a:latin typeface="Trebuchet MS"/>
                <a:cs typeface="Trebuchet MS"/>
              </a:rPr>
              <a:t>N</a:t>
            </a:r>
            <a:r>
              <a:rPr b="1" dirty="0" sz="4800" spc="5" smtClean="0">
                <a:latin typeface="Trebuchet MS"/>
                <a:cs typeface="Trebuchet MS"/>
              </a:rPr>
              <a:t>G</a:t>
            </a: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Data Collection : </a:t>
            </a:r>
            <a:r>
              <a:rPr dirty="0" sz="2400" lang="en-IN" spc="5" smtClean="0">
                <a:latin typeface="Trebuchet MS"/>
                <a:cs typeface="Trebuchet MS"/>
              </a:rPr>
              <a:t>Employee Data set collected from </a:t>
            </a:r>
            <a:r>
              <a:rPr dirty="0" sz="2400" lang="en-IN" spc="5" err="1" smtClean="0">
                <a:latin typeface="Trebuchet MS"/>
                <a:cs typeface="Trebuchet MS"/>
              </a:rPr>
              <a:t>Kaggle</a:t>
            </a:r>
            <a:endParaRPr dirty="0" sz="24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Data cleaning    </a:t>
            </a:r>
            <a:r>
              <a:rPr dirty="0" sz="2400" lang="en-IN" spc="5" smtClean="0">
                <a:latin typeface="Trebuchet MS"/>
                <a:cs typeface="Trebuchet MS"/>
              </a:rPr>
              <a:t>: Remove extra Blank Spaces in the data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Techniques	     : </a:t>
            </a:r>
            <a:r>
              <a:rPr dirty="0" sz="2400" lang="en-IN" spc="5" smtClean="0">
                <a:latin typeface="Trebuchet MS"/>
                <a:cs typeface="Trebuchet MS"/>
              </a:rPr>
              <a:t>Used Filter for removing blank columns </a:t>
            </a:r>
            <a:r>
              <a:rPr dirty="0" sz="2400" lang="en-IN" spc="5">
                <a:latin typeface="Trebuchet MS"/>
                <a:cs typeface="Trebuchet MS"/>
              </a:rPr>
              <a:t>&amp;</a:t>
            </a:r>
            <a:r>
              <a:rPr dirty="0" sz="2400" lang="en-IN" spc="5" smtClean="0">
                <a:latin typeface="Trebuchet MS"/>
                <a:cs typeface="Trebuchet MS"/>
              </a:rPr>
              <a:t> IF Formula for                                analysing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Results              : </a:t>
            </a:r>
            <a:r>
              <a:rPr dirty="0" sz="2400" lang="en-IN" spc="5" smtClean="0">
                <a:latin typeface="Trebuchet MS"/>
                <a:cs typeface="Trebuchet MS"/>
              </a:rPr>
              <a:t>Creating Bar Diagram for checking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Pivot Table 	     : </a:t>
            </a:r>
            <a:r>
              <a:rPr dirty="0" sz="2400" lang="en-IN" spc="5" smtClean="0">
                <a:latin typeface="Trebuchet MS"/>
                <a:cs typeface="Trebuchet MS"/>
              </a:rPr>
              <a:t>Separate the gender wise Employee Performance into 4 category as Very high, High, Medium, Low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Chart Graphs     : </a:t>
            </a:r>
            <a:r>
              <a:rPr dirty="0" sz="2400" lang="en-IN" spc="5" smtClean="0">
                <a:latin typeface="Trebuchet MS"/>
                <a:cs typeface="Trebuchet MS"/>
              </a:rPr>
              <a:t>It shows clear performance of employees</a:t>
            </a:r>
            <a:endParaRPr dirty="0" sz="24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0"/>
          <p:cNvGraphicFramePr>
            <a:graphicFrameLocks/>
          </p:cNvGraphicFramePr>
          <p:nvPr/>
        </p:nvGraphicFramePr>
        <p:xfrm>
          <a:off x="1295400" y="1524000"/>
          <a:ext cx="9067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359400"/>
          </a:xfrm>
        </p:spPr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having a powerful tools that helps to me understand . This project created an excel 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that does just that , it: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Tracks your progress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your strengths and weakneses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elps your supervisor make informed decisions about your growth. 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help me like;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mprove skills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better job opportunities,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career goals.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728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b="0" dirty="0" sz="2400" lang="en-IN" spc="10" smtClean="0"/>
              <a:t>The tool should track performance ratings ,calculate individual scores,and provide insights into departmental and organizational trends.</a:t>
            </a:r>
            <a:br>
              <a:rPr b="0" dirty="0" sz="2400" lang="en-IN" spc="10" smtClean="0"/>
            </a:br>
            <a:r>
              <a:rPr b="0" dirty="0" sz="2400" lang="en-IN" spc="10" smtClean="0"/>
              <a:t>By leveraging data analytics,I aim to enhance employee growth,optimize talent allocation,and boost organizational success.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470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b="0" dirty="0" sz="2400" lang="en-IN" spc="5" smtClean="0"/>
              <a:t>Employee</a:t>
            </a:r>
            <a:br>
              <a:rPr b="0" dirty="0" sz="2400" lang="en-IN" spc="5" smtClean="0"/>
            </a:br>
            <a:r>
              <a:rPr b="0" dirty="0" sz="2400" lang="en-IN" spc="5" smtClean="0"/>
              <a:t>Employers</a:t>
            </a:r>
            <a:br>
              <a:rPr b="0" dirty="0" sz="2400" lang="en-IN" spc="5" smtClean="0"/>
            </a:br>
            <a:r>
              <a:rPr b="0" dirty="0" sz="2400" lang="en-IN" spc="5" smtClean="0"/>
              <a:t>Organisation</a:t>
            </a:r>
            <a:br>
              <a:rPr b="0" dirty="0" sz="2400" lang="en-IN" spc="5" smtClean="0"/>
            </a:br>
            <a:r>
              <a:rPr b="0" dirty="0" sz="2400" lang="en-IN" spc="5" smtClean="0"/>
              <a:t>Different industries</a:t>
            </a:r>
            <a:br>
              <a:rPr b="0" dirty="0" sz="2400" lang="en-IN" spc="5" smtClean="0"/>
            </a:br>
            <a:r>
              <a:rPr b="0" dirty="0" sz="2400" lang="en-IN" spc="5" smtClean="0"/>
              <a:t>IT sectors</a:t>
            </a:r>
            <a:br>
              <a:rPr b="0" dirty="0" sz="2400" lang="en-IN" spc="5" smtClean="0"/>
            </a:br>
            <a:r>
              <a:rPr b="0" dirty="0" sz="2400" lang="en-IN" spc="5" smtClean="0"/>
              <a:t>Senior leaderships</a:t>
            </a:r>
            <a:br>
              <a:rPr b="0" dirty="0" sz="2400" lang="en-IN" spc="5" smtClean="0"/>
            </a:br>
            <a:r>
              <a:rPr b="0" dirty="0" sz="2400" lang="en-IN" spc="5" smtClean="0"/>
              <a:t>HR Analysts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680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/>
              <a:t/>
            </a:r>
            <a:br>
              <a:rPr dirty="0" sz="3600" lang="en-IN"/>
            </a:br>
            <a:r>
              <a:rPr dirty="0" sz="3600" lang="en-IN" smtClean="0"/>
              <a:t>			</a:t>
            </a:r>
            <a:r>
              <a:rPr b="0" dirty="0" sz="2400" lang="en-IN" smtClean="0"/>
              <a:t>Filtering-missing 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chats - visualization , reports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Pivot table-summary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Conditional techniques identify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10681335" cy="5003800"/>
          </a:xfrm>
        </p:spPr>
        <p:txBody>
          <a:bodyPr/>
          <a:p>
            <a:r>
              <a:rPr dirty="0" lang="en-IN"/>
              <a:t>Dataset </a:t>
            </a:r>
            <a:r>
              <a:rPr dirty="0" lang="en-IN" smtClean="0"/>
              <a:t>Description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b="0" dirty="0" sz="2400" lang="en-IN" smtClean="0"/>
              <a:t>Employee dataset- kaggle</a:t>
            </a:r>
            <a:br>
              <a:rPr b="0" dirty="0" sz="2400" lang="en-IN" smtClean="0"/>
            </a:br>
            <a:r>
              <a:rPr b="0" dirty="0" sz="2400" lang="en-IN" smtClean="0"/>
              <a:t>26 features</a:t>
            </a:r>
            <a:br>
              <a:rPr b="0" dirty="0" sz="2400" lang="en-IN" smtClean="0"/>
            </a:br>
            <a:r>
              <a:rPr b="0" dirty="0" sz="2400" lang="en-IN" smtClean="0"/>
              <a:t>9features</a:t>
            </a:r>
            <a:br>
              <a:rPr b="0" dirty="0" sz="2400" lang="en-IN" smtClean="0"/>
            </a:br>
            <a:r>
              <a:rPr b="0" dirty="0" sz="2400" lang="en-IN" smtClean="0"/>
              <a:t>Employee id</a:t>
            </a:r>
            <a:br>
              <a:rPr b="0" dirty="0" sz="2400" lang="en-IN" smtClean="0"/>
            </a:br>
            <a:r>
              <a:rPr b="0" dirty="0" sz="2400" lang="en-IN" smtClean="0"/>
              <a:t>Name-text</a:t>
            </a:r>
            <a:br>
              <a:rPr b="0" dirty="0" sz="2400" lang="en-IN" smtClean="0"/>
            </a:br>
            <a:r>
              <a:rPr b="0" dirty="0" sz="2400" lang="en-IN" smtClean="0"/>
              <a:t>Rating-numeric</a:t>
            </a:r>
            <a:br>
              <a:rPr b="0" dirty="0" sz="2400" lang="en-IN" smtClean="0"/>
            </a:br>
            <a:r>
              <a:rPr b="0" dirty="0" sz="2400" lang="en-IN" smtClean="0"/>
              <a:t>Performance-text</a:t>
            </a:r>
            <a:br>
              <a:rPr b="0" dirty="0" sz="2400" lang="en-IN" smtClean="0"/>
            </a:br>
            <a:r>
              <a:rPr b="0" dirty="0" sz="2400" lang="en-IN" smtClean="0"/>
              <a:t>Gender[ Female,Male ]</a:t>
            </a:r>
            <a:br>
              <a:rPr b="0" dirty="0" sz="2400" lang="en-IN" smtClean="0"/>
            </a:br>
            <a:r>
              <a:rPr b="0" dirty="0" sz="2400" lang="en-IN" smtClean="0"/>
              <a:t>Business unit-text</a:t>
            </a:r>
            <a:br>
              <a:rPr b="0" dirty="0" sz="2400" lang="en-IN" smtClean="0"/>
            </a:br>
            <a:r>
              <a:rPr b="0" dirty="0" sz="2400" lang="en-IN" smtClean="0"/>
              <a:t>Business type-text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21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 smtClean="0"/>
              <a:t>SOLUTION</a:t>
            </a:r>
            <a:r>
              <a:rPr dirty="0" sz="4250" lang="en-IN" spc="20" smtClean="0"/>
              <a:t/>
            </a:r>
            <a:br>
              <a:rPr dirty="0" sz="4250" lang="en-IN" spc="20" smtClean="0"/>
            </a:br>
            <a:r>
              <a:rPr dirty="0" sz="4250" lang="en-IN" spc="20"/>
              <a:t/>
            </a:r>
            <a:br>
              <a:rPr dirty="0" sz="4250" lang="en-IN" spc="20"/>
            </a:br>
            <a:r>
              <a:rPr dirty="0" sz="4250" lang="en-IN" spc="20" smtClean="0"/>
              <a:t>                </a:t>
            </a:r>
            <a:r>
              <a:rPr b="0" dirty="0" sz="2400" lang="en-IN" spc="20" smtClean="0"/>
              <a:t>Border</a:t>
            </a:r>
            <a:br>
              <a:rPr b="0" dirty="0" sz="2400" lang="en-IN" spc="20" smtClean="0"/>
            </a:br>
            <a:r>
              <a:rPr b="0" dirty="0" sz="2400" lang="en-IN" spc="20"/>
              <a:t>	</a:t>
            </a:r>
            <a:r>
              <a:rPr b="0" dirty="0" sz="2400" lang="en-IN" spc="20" smtClean="0"/>
              <a:t>	        Alignment</a:t>
            </a:r>
            <a:br>
              <a:rPr b="0" dirty="0" sz="2400" lang="en-IN" spc="20" smtClean="0"/>
            </a:br>
            <a:r>
              <a:rPr b="0" dirty="0" sz="2400" lang="en-IN" spc="20" smtClean="0"/>
              <a:t>                           Heading colour</a:t>
            </a:r>
            <a:br>
              <a:rPr b="0" dirty="0" sz="2400" lang="en-IN" spc="20" smtClean="0"/>
            </a:br>
            <a:endParaRPr b="0"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2024-03-29T04:07:22Z</dcterms:created>
  <dcterms:modified xsi:type="dcterms:W3CDTF">2024-08-31T03:41:44Z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