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356F8-3900-4AE3-8E36-FCB8E529F2A0}" v="11" dt="2025-09-03T08:57:37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464F-A636-57AE-253D-96C2F1044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942" y="2384869"/>
            <a:ext cx="8825658" cy="2677648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NAME:U.SUJITHA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AND NMID:24131241802522032 &amp; 79D3980786871448BE442752058E42FD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DEPARTMENT:B.SC COMPUTER SCIENCE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COLLEGE:GOVERNMENT ARTS AND SCIENCE COLLEGE VADALUR \ ANNAMALAI UNIVERSITY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FE88E-9C07-A1AA-E1E3-EDFEC8116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942" y="1080451"/>
            <a:ext cx="8825658" cy="861420"/>
          </a:xfrm>
        </p:spPr>
        <p:txBody>
          <a:bodyPr/>
          <a:lstStyle/>
          <a:p>
            <a:pPr algn="ctr"/>
            <a:r>
              <a:rPr lang="en-IN" dirty="0"/>
              <a:t>        Digital portfolio</a:t>
            </a:r>
          </a:p>
        </p:txBody>
      </p:sp>
    </p:spTree>
    <p:extLst>
      <p:ext uri="{BB962C8B-B14F-4D97-AF65-F5344CB8AC3E}">
        <p14:creationId xmlns:p14="http://schemas.microsoft.com/office/powerpoint/2010/main" val="3287404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ED81-4D62-5DAF-AE31-163C2966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&amp;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7970-21F9-12C8-BF16-1A7841578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sz="3600" dirty="0"/>
              <a:t>FEATURES:</a:t>
            </a:r>
            <a:endParaRPr lang="en-IN" dirty="0"/>
          </a:p>
          <a:p>
            <a:r>
              <a:rPr lang="en-IN" dirty="0"/>
              <a:t>1.Introduction Section-A brief introduction of me being a student and to become a software developer</a:t>
            </a:r>
          </a:p>
          <a:p>
            <a:r>
              <a:rPr lang="en-IN" dirty="0"/>
              <a:t>2.About Me </a:t>
            </a:r>
            <a:r>
              <a:rPr lang="en-IN" dirty="0" err="1"/>
              <a:t>Section:A</a:t>
            </a:r>
            <a:r>
              <a:rPr lang="en-IN" dirty="0"/>
              <a:t> section  showcasing my educational qualification, age, </a:t>
            </a:r>
            <a:r>
              <a:rPr lang="en-IN" dirty="0" err="1"/>
              <a:t>college,achievements</a:t>
            </a:r>
            <a:r>
              <a:rPr lang="en-IN" dirty="0"/>
              <a:t> completed courses, and certificates.</a:t>
            </a:r>
          </a:p>
          <a:p>
            <a:r>
              <a:rPr lang="en-IN" dirty="0"/>
              <a:t>3.call-to-Action(CTA)</a:t>
            </a:r>
            <a:r>
              <a:rPr lang="en-IN" dirty="0" err="1"/>
              <a:t>Button:A”View</a:t>
            </a:r>
            <a:r>
              <a:rPr lang="en-IN" dirty="0"/>
              <a:t> My </a:t>
            </a:r>
            <a:r>
              <a:rPr lang="en-IN" dirty="0" err="1"/>
              <a:t>Work”button</a:t>
            </a:r>
            <a:r>
              <a:rPr lang="en-IN" dirty="0"/>
              <a:t> that encourages visitors to explore my projects and achievements.</a:t>
            </a:r>
          </a:p>
          <a:p>
            <a:r>
              <a:rPr lang="en-IN" dirty="0"/>
              <a:t>4.Project </a:t>
            </a:r>
            <a:r>
              <a:rPr lang="en-IN" dirty="0" err="1"/>
              <a:t>Showcase:A</a:t>
            </a:r>
            <a:r>
              <a:rPr lang="en-IN" dirty="0"/>
              <a:t> section(potentially in the “View My </a:t>
            </a:r>
            <a:r>
              <a:rPr lang="en-IN" dirty="0" err="1"/>
              <a:t>Work”section</a:t>
            </a:r>
            <a:r>
              <a:rPr lang="en-IN" dirty="0"/>
              <a:t>)that showcases my </a:t>
            </a:r>
            <a:r>
              <a:rPr lang="en-IN" dirty="0" err="1"/>
              <a:t>projects,including</a:t>
            </a:r>
            <a:r>
              <a:rPr lang="en-IN" dirty="0"/>
              <a:t> </a:t>
            </a:r>
            <a:r>
              <a:rPr lang="en-IN" dirty="0" err="1"/>
              <a:t>descriptions,images,and</a:t>
            </a:r>
            <a:r>
              <a:rPr lang="en-IN" dirty="0"/>
              <a:t> links to live demos or GitHub repositories.</a:t>
            </a:r>
          </a:p>
          <a:p>
            <a:r>
              <a:rPr lang="en-IN" dirty="0"/>
              <a:t>Functionality:</a:t>
            </a:r>
          </a:p>
          <a:p>
            <a:r>
              <a:rPr lang="en-IN" dirty="0"/>
              <a:t>1.Responsive </a:t>
            </a:r>
            <a:r>
              <a:rPr lang="en-IN" dirty="0" err="1"/>
              <a:t>Design:The</a:t>
            </a:r>
            <a:r>
              <a:rPr lang="en-IN" dirty="0"/>
              <a:t> portfolio is designed to be responsive, ensuring that it looks great and functions well on different devices and screen sizes.</a:t>
            </a:r>
          </a:p>
          <a:p>
            <a:r>
              <a:rPr lang="en-IN" dirty="0"/>
              <a:t>2.Easy </a:t>
            </a:r>
            <a:r>
              <a:rPr lang="en-IN" dirty="0" err="1"/>
              <a:t>Navigation:The</a:t>
            </a:r>
            <a:r>
              <a:rPr lang="en-IN" dirty="0"/>
              <a:t> portfolio has a clear and concise navigation menu that allows visitors to easily find and </a:t>
            </a:r>
            <a:r>
              <a:rPr lang="en-IN" dirty="0" err="1"/>
              <a:t>acces</a:t>
            </a:r>
            <a:r>
              <a:rPr lang="en-IN" dirty="0"/>
              <a:t> different sections.</a:t>
            </a:r>
          </a:p>
          <a:p>
            <a:r>
              <a:rPr lang="en-IN" dirty="0"/>
              <a:t>3.User </a:t>
            </a:r>
            <a:r>
              <a:rPr lang="en-IN" dirty="0" err="1"/>
              <a:t>Engagement:The</a:t>
            </a:r>
            <a:r>
              <a:rPr lang="en-IN" dirty="0"/>
              <a:t> portfolio is designed to engage visitors, with features such as the CTA button and project showcase.</a:t>
            </a:r>
          </a:p>
          <a:p>
            <a:r>
              <a:rPr lang="en-IN" dirty="0"/>
              <a:t>4.Future </a:t>
            </a:r>
            <a:r>
              <a:rPr lang="en-IN" dirty="0" err="1"/>
              <a:t>Development:The</a:t>
            </a:r>
            <a:r>
              <a:rPr lang="en-IN" dirty="0"/>
              <a:t> portfolio is designed to be easily updated and </a:t>
            </a:r>
            <a:r>
              <a:rPr lang="en-IN" dirty="0" err="1"/>
              <a:t>expanded,allowing</a:t>
            </a:r>
            <a:r>
              <a:rPr lang="en-IN" dirty="0"/>
              <a:t> my to add more projects and details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32124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F297-D8AA-33CC-B56E-8DEA6695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Screenshot-1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19A302-EC9F-48D4-14B7-274041A1A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445" y="2603500"/>
            <a:ext cx="6073422" cy="3416300"/>
          </a:xfrm>
        </p:spPr>
      </p:pic>
    </p:spTree>
    <p:extLst>
      <p:ext uri="{BB962C8B-B14F-4D97-AF65-F5344CB8AC3E}">
        <p14:creationId xmlns:p14="http://schemas.microsoft.com/office/powerpoint/2010/main" val="428206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55C5-F617-6333-D830-A101247D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Screenshot-2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17415F1-15C9-F047-DEC0-FA8019F15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445" y="2603500"/>
            <a:ext cx="6073422" cy="3416300"/>
          </a:xfrm>
        </p:spPr>
      </p:pic>
    </p:spTree>
    <p:extLst>
      <p:ext uri="{BB962C8B-B14F-4D97-AF65-F5344CB8AC3E}">
        <p14:creationId xmlns:p14="http://schemas.microsoft.com/office/powerpoint/2010/main" val="1438587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A502-B348-1EA9-32A5-39C7F7C5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Screenshot-3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59D515C-9B31-CD61-8AF4-5CAA3B15C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445" y="2603500"/>
            <a:ext cx="6073422" cy="3416300"/>
          </a:xfrm>
        </p:spPr>
      </p:pic>
    </p:spTree>
    <p:extLst>
      <p:ext uri="{BB962C8B-B14F-4D97-AF65-F5344CB8AC3E}">
        <p14:creationId xmlns:p14="http://schemas.microsoft.com/office/powerpoint/2010/main" val="367717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B10D-5AF2-AE09-EF77-E017ACA7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Screenshot-4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F4BE54-D6C9-F216-1AE4-169D1979E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445" y="2603500"/>
            <a:ext cx="6073422" cy="3416300"/>
          </a:xfrm>
        </p:spPr>
      </p:pic>
    </p:spTree>
    <p:extLst>
      <p:ext uri="{BB962C8B-B14F-4D97-AF65-F5344CB8AC3E}">
        <p14:creationId xmlns:p14="http://schemas.microsoft.com/office/powerpoint/2010/main" val="2303745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71EE-DE60-893C-DA79-D9669155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Screenshot-5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856F7B-7121-A68B-8D24-1C10F2594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445" y="2603500"/>
            <a:ext cx="6073422" cy="3416300"/>
          </a:xfrm>
        </p:spPr>
      </p:pic>
    </p:spTree>
    <p:extLst>
      <p:ext uri="{BB962C8B-B14F-4D97-AF65-F5344CB8AC3E}">
        <p14:creationId xmlns:p14="http://schemas.microsoft.com/office/powerpoint/2010/main" val="2921781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D376-A206-FA44-BCB3-082CEEE4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8DD0A-1725-F03A-3475-4FF22E17B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600" dirty="0"/>
              <a:t>Highlight of this Project: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Showcasing skills and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Clear and concise 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User-friendly design</a:t>
            </a:r>
          </a:p>
          <a:p>
            <a:pPr marL="0" indent="0">
              <a:buNone/>
            </a:pPr>
            <a:r>
              <a:rPr lang="en-IN" sz="2600" dirty="0"/>
              <a:t>Final 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Sujitha </a:t>
            </a:r>
            <a:r>
              <a:rPr lang="en-IN" dirty="0" err="1"/>
              <a:t>Uthandi</a:t>
            </a:r>
            <a:r>
              <a:rPr lang="en-IN" dirty="0"/>
              <a:t> student digital portfolio is a valuable tool for anyone looking to showcase their skills and experience in software </a:t>
            </a:r>
            <a:r>
              <a:rPr lang="en-IN" dirty="0" err="1"/>
              <a:t>development.The</a:t>
            </a:r>
            <a:r>
              <a:rPr lang="en-IN" dirty="0"/>
              <a:t> portfolio is well-</a:t>
            </a:r>
            <a:r>
              <a:rPr lang="en-IN" dirty="0" err="1"/>
              <a:t>designed,easy</a:t>
            </a:r>
            <a:r>
              <a:rPr lang="en-IN" dirty="0"/>
              <a:t> to navigate, and effectively communicates </a:t>
            </a:r>
            <a:r>
              <a:rPr lang="en-IN" dirty="0" err="1"/>
              <a:t>sujitha</a:t>
            </a:r>
            <a:r>
              <a:rPr lang="en-IN" dirty="0"/>
              <a:t> </a:t>
            </a:r>
            <a:r>
              <a:rPr lang="en-IN" dirty="0" err="1"/>
              <a:t>uthandi</a:t>
            </a:r>
            <a:r>
              <a:rPr lang="en-IN" dirty="0"/>
              <a:t> passion for software development.</a:t>
            </a:r>
          </a:p>
          <a:p>
            <a:pPr marL="0" indent="0">
              <a:buNone/>
            </a:pPr>
            <a:r>
              <a:rPr lang="en-IN" sz="2600" dirty="0"/>
              <a:t>Benefits of Society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Promoting digital literacy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Encouraging innovation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Enhancing employability</a:t>
            </a:r>
          </a:p>
        </p:txBody>
      </p:sp>
    </p:spTree>
    <p:extLst>
      <p:ext uri="{BB962C8B-B14F-4D97-AF65-F5344CB8AC3E}">
        <p14:creationId xmlns:p14="http://schemas.microsoft.com/office/powerpoint/2010/main" val="1464348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493B-0BF2-E390-AC69-43369DB5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86848-9690-D088-8A7D-F92003D36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dirty="0"/>
          </a:p>
          <a:p>
            <a:pPr marL="0" indent="0" algn="ctr">
              <a:buNone/>
            </a:pPr>
            <a:r>
              <a:rPr lang="en-IN" sz="5400" dirty="0"/>
              <a:t>THANK YOU</a:t>
            </a:r>
          </a:p>
          <a:p>
            <a:pPr marL="0" indent="0" algn="ctr">
              <a:buNone/>
            </a:pPr>
            <a:r>
              <a:rPr lang="en-IN" sz="3600" dirty="0"/>
              <a:t>SUBMITTED BY:</a:t>
            </a:r>
          </a:p>
          <a:p>
            <a:pPr marL="0" indent="0" algn="ctr">
              <a:buNone/>
            </a:pPr>
            <a:r>
              <a:rPr lang="en-IN" dirty="0"/>
              <a:t>                    </a:t>
            </a:r>
            <a:r>
              <a:rPr lang="en-IN" sz="2800" dirty="0"/>
              <a:t> Sujitha </a:t>
            </a:r>
            <a:r>
              <a:rPr lang="en-IN" sz="2800" dirty="0" err="1"/>
              <a:t>Uthandi</a:t>
            </a:r>
            <a:endParaRPr lang="en-IN" sz="2800" dirty="0"/>
          </a:p>
          <a:p>
            <a:pPr marL="0" indent="0" algn="ctr">
              <a:buNone/>
            </a:pPr>
            <a:r>
              <a:rPr lang="en-IN" sz="2800" dirty="0"/>
              <a:t>                                 sujitha352007@gmail.com</a:t>
            </a:r>
          </a:p>
        </p:txBody>
      </p:sp>
    </p:spTree>
    <p:extLst>
      <p:ext uri="{BB962C8B-B14F-4D97-AF65-F5344CB8AC3E}">
        <p14:creationId xmlns:p14="http://schemas.microsoft.com/office/powerpoint/2010/main" val="164173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C06D-B833-F7F0-EF90-E8A4FDB2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3BFE-9BEB-B7E9-A266-52C87A5B7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INTERACTIVE DIGITAL PORTFOLIO OF STUDENT PROFILE USING FRONT END WEB DEVELOPMENT FOR COLORING AND BOX METHOD OF CSS</a:t>
            </a:r>
          </a:p>
        </p:txBody>
      </p:sp>
    </p:spTree>
    <p:extLst>
      <p:ext uri="{BB962C8B-B14F-4D97-AF65-F5344CB8AC3E}">
        <p14:creationId xmlns:p14="http://schemas.microsoft.com/office/powerpoint/2010/main" val="206834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E775-A128-F50C-0166-E62BDE09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1C3E-73E8-9477-D462-311A2A16C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1.Problem statement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2.Project overview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3.End users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4.Tools and technologies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5.Portfolio design and layout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6.Features and functionality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7.Results and screenshots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8.Conclusions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9.Github link</a:t>
            </a:r>
          </a:p>
        </p:txBody>
      </p:sp>
    </p:spTree>
    <p:extLst>
      <p:ext uri="{BB962C8B-B14F-4D97-AF65-F5344CB8AC3E}">
        <p14:creationId xmlns:p14="http://schemas.microsoft.com/office/powerpoint/2010/main" val="149120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2E13-870C-9212-C226-A62591DC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35FE-52C1-D954-C03D-1426368B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“Create a digital portfolio that effectively showcase an individuals skill experience, and Projects to potential employers, clients, or collaborators, while overcoming the  challenges of designing and developing a visually appealing and user-friendly website using HTML and CSS.”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problems: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1.Maintaining consistency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2.Optimizing for search engines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3.Balancing content and design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30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D14B-F590-7BBE-4EFA-DD334289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4AC20-9ADD-4EDB-B6DD-3517399E9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71251"/>
            <a:ext cx="8825659" cy="4647709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Project type : Student digital portfolio</a:t>
            </a:r>
          </a:p>
          <a:p>
            <a:r>
              <a:rPr lang="en-IN" dirty="0"/>
              <a:t>Owner : Sujitha </a:t>
            </a:r>
            <a:r>
              <a:rPr lang="en-IN" dirty="0" err="1"/>
              <a:t>uthandi</a:t>
            </a:r>
            <a:endParaRPr lang="en-IN" dirty="0"/>
          </a:p>
          <a:p>
            <a:r>
              <a:rPr lang="en-IN" dirty="0"/>
              <a:t>Purpose : showcase skills, education, and achievements to potential employers, clients, or collaborators</a:t>
            </a:r>
          </a:p>
          <a:p>
            <a:r>
              <a:rPr lang="en-IN" dirty="0"/>
              <a:t>Target Audience : potential employers, clients, collaborators, industry peers.</a:t>
            </a:r>
          </a:p>
          <a:p>
            <a:endParaRPr lang="en-IN" dirty="0"/>
          </a:p>
          <a:p>
            <a:r>
              <a:rPr lang="en-IN" sz="2300" dirty="0"/>
              <a:t>PORTFOLIO CONTENT:</a:t>
            </a:r>
          </a:p>
          <a:p>
            <a:endParaRPr lang="en-IN" dirty="0"/>
          </a:p>
          <a:p>
            <a:r>
              <a:rPr lang="en-IN" dirty="0"/>
              <a:t>1.Introduction : My introduction</a:t>
            </a:r>
          </a:p>
          <a:p>
            <a:r>
              <a:rPr lang="en-IN" dirty="0"/>
              <a:t>2.  Call-to-Action : To view my work</a:t>
            </a:r>
          </a:p>
          <a:p>
            <a:r>
              <a:rPr lang="en-IN" dirty="0"/>
              <a:t>3.About Me Section : My information of my skills and qualities</a:t>
            </a:r>
          </a:p>
          <a:p>
            <a:endParaRPr lang="en-IN" dirty="0"/>
          </a:p>
          <a:p>
            <a:r>
              <a:rPr lang="en-IN" sz="2300" dirty="0"/>
              <a:t>PROJECT GOALS</a:t>
            </a:r>
            <a:r>
              <a:rPr lang="en-IN" dirty="0"/>
              <a:t>:</a:t>
            </a:r>
          </a:p>
          <a:p>
            <a:r>
              <a:rPr lang="en-IN" dirty="0"/>
              <a:t>1.Effectively communicate</a:t>
            </a:r>
          </a:p>
          <a:p>
            <a:r>
              <a:rPr lang="en-IN" dirty="0"/>
              <a:t>Sujitha </a:t>
            </a:r>
            <a:r>
              <a:rPr lang="en-IN" dirty="0" err="1"/>
              <a:t>Uthandi’s</a:t>
            </a:r>
            <a:r>
              <a:rPr lang="en-IN" dirty="0"/>
              <a:t> skills and experience to potential employers, clients, or collaborators</a:t>
            </a:r>
          </a:p>
          <a:p>
            <a:r>
              <a:rPr lang="en-IN" dirty="0"/>
              <a:t>2.Showcase projects and achievements in a clear and concise manner(</a:t>
            </a:r>
            <a:r>
              <a:rPr lang="en-IN" dirty="0" err="1"/>
              <a:t>though”view</a:t>
            </a:r>
            <a:r>
              <a:rPr lang="en-IN" dirty="0"/>
              <a:t> My Work” section details are not visible in the image)</a:t>
            </a:r>
          </a:p>
        </p:txBody>
      </p:sp>
    </p:spTree>
    <p:extLst>
      <p:ext uri="{BB962C8B-B14F-4D97-AF65-F5344CB8AC3E}">
        <p14:creationId xmlns:p14="http://schemas.microsoft.com/office/powerpoint/2010/main" val="33940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4644-14FA-F670-AA4D-E8061BAB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5FCA-3FBF-AC6A-3648-02F400D99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IN" dirty="0"/>
              <a:t>To Potential employers : looking to </a:t>
            </a:r>
            <a:r>
              <a:rPr lang="en-IN" dirty="0" err="1"/>
              <a:t>assses</a:t>
            </a:r>
            <a:r>
              <a:rPr lang="en-IN" dirty="0"/>
              <a:t> Sujitha </a:t>
            </a:r>
            <a:r>
              <a:rPr lang="en-IN" dirty="0" err="1"/>
              <a:t>Uthandi’s</a:t>
            </a:r>
            <a:r>
              <a:rPr lang="en-IN" dirty="0"/>
              <a:t> skills and experience for potential job opportunities</a:t>
            </a:r>
          </a:p>
          <a:p>
            <a:pPr>
              <a:buAutoNum type="arabicPeriod"/>
            </a:pPr>
            <a:r>
              <a:rPr lang="en-IN" dirty="0"/>
              <a:t>Clients : interested in collaborating or hiring Sujitha </a:t>
            </a:r>
            <a:r>
              <a:rPr lang="en-IN" dirty="0" err="1"/>
              <a:t>Uthandi</a:t>
            </a:r>
            <a:r>
              <a:rPr lang="en-IN" dirty="0"/>
              <a:t> for projects or services</a:t>
            </a:r>
          </a:p>
          <a:p>
            <a:pPr>
              <a:buAutoNum type="arabicPeriod"/>
            </a:pPr>
            <a:r>
              <a:rPr lang="en-IN" dirty="0"/>
              <a:t>Collaborators : Looking to work with Sujitha </a:t>
            </a:r>
            <a:r>
              <a:rPr lang="en-IN" dirty="0" err="1"/>
              <a:t>Uthandi</a:t>
            </a:r>
            <a:r>
              <a:rPr lang="en-IN" dirty="0"/>
              <a:t> on projects or initiatives</a:t>
            </a:r>
          </a:p>
          <a:p>
            <a:pPr>
              <a:buAutoNum type="arabicPeriod"/>
            </a:pPr>
            <a:r>
              <a:rPr lang="en-IN" dirty="0"/>
              <a:t>Industry peers : Interested in Sujitha </a:t>
            </a:r>
            <a:r>
              <a:rPr lang="en-IN" dirty="0" err="1"/>
              <a:t>Uthandi’s</a:t>
            </a:r>
            <a:r>
              <a:rPr lang="en-IN" dirty="0"/>
              <a:t> </a:t>
            </a:r>
            <a:r>
              <a:rPr lang="en-IN" dirty="0" err="1"/>
              <a:t>work,skills,and</a:t>
            </a:r>
            <a:r>
              <a:rPr lang="en-IN" dirty="0"/>
              <a:t> achievements in the field of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931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BAB1-3EE7-B326-8CAF-E493266A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PROFESSIONALS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46F3-0940-1B01-DEE9-E0BE36871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ARE SEEING PROFILE AND RESULT</a:t>
            </a:r>
          </a:p>
        </p:txBody>
      </p:sp>
    </p:spTree>
    <p:extLst>
      <p:ext uri="{BB962C8B-B14F-4D97-AF65-F5344CB8AC3E}">
        <p14:creationId xmlns:p14="http://schemas.microsoft.com/office/powerpoint/2010/main" val="91262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5F4D-5E71-94D6-C43D-7898A50F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7A53-C9D3-95B3-A40B-FF559C69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HTML</a:t>
            </a:r>
            <a:r>
              <a:rPr lang="en-IN" dirty="0" err="1">
                <a:sym typeface="Wingdings" panose="05000000000000000000" pitchFamily="2" charset="2"/>
              </a:rPr>
              <a:t>structure</a:t>
            </a:r>
            <a:r>
              <a:rPr lang="en-IN" dirty="0">
                <a:sym typeface="Wingdings" panose="05000000000000000000" pitchFamily="2" charset="2"/>
              </a:rPr>
              <a:t>(</a:t>
            </a:r>
            <a:r>
              <a:rPr lang="en-IN" dirty="0" err="1">
                <a:sym typeface="Wingdings" panose="05000000000000000000" pitchFamily="2" charset="2"/>
              </a:rPr>
              <a:t>pages,sections</a:t>
            </a:r>
            <a:r>
              <a:rPr lang="en-IN" dirty="0">
                <a:sym typeface="Wingdings" panose="05000000000000000000" pitchFamily="2" charset="2"/>
              </a:rPr>
              <a:t>)</a:t>
            </a:r>
          </a:p>
          <a:p>
            <a:r>
              <a:rPr lang="en-IN" dirty="0" err="1">
                <a:sym typeface="Wingdings" panose="05000000000000000000" pitchFamily="2" charset="2"/>
              </a:rPr>
              <a:t>CSSstyling</a:t>
            </a:r>
            <a:r>
              <a:rPr lang="en-IN">
                <a:sym typeface="Wingdings" panose="05000000000000000000" pitchFamily="2" charset="2"/>
              </a:rPr>
              <a:t> (colors</a:t>
            </a:r>
            <a:r>
              <a:rPr lang="en-IN" dirty="0">
                <a:sym typeface="Wingdings" panose="05000000000000000000" pitchFamily="2" charset="2"/>
              </a:rPr>
              <a:t>, layouts, responsiveness)</a:t>
            </a:r>
          </a:p>
          <a:p>
            <a:r>
              <a:rPr lang="en-IN" dirty="0">
                <a:sym typeface="Wingdings" panose="05000000000000000000" pitchFamily="2" charset="2"/>
              </a:rPr>
              <a:t>Java </a:t>
            </a:r>
            <a:r>
              <a:rPr lang="en-IN" dirty="0" err="1">
                <a:sym typeface="Wingdings" panose="05000000000000000000" pitchFamily="2" charset="2"/>
              </a:rPr>
              <a:t>scriptInteractivity</a:t>
            </a:r>
            <a:r>
              <a:rPr lang="en-IN" dirty="0">
                <a:sym typeface="Wingdings" panose="05000000000000000000" pitchFamily="2" charset="2"/>
              </a:rPr>
              <a:t>(navigation </a:t>
            </a:r>
            <a:r>
              <a:rPr lang="en-IN" dirty="0" err="1">
                <a:sym typeface="Wingdings" panose="05000000000000000000" pitchFamily="2" charset="2"/>
              </a:rPr>
              <a:t>menu,animations,form,validation</a:t>
            </a:r>
            <a:r>
              <a:rPr lang="en-IN" dirty="0">
                <a:sym typeface="Wingdings" panose="05000000000000000000" pitchFamily="2" charset="2"/>
              </a:rPr>
              <a:t>)</a:t>
            </a:r>
          </a:p>
          <a:p>
            <a:r>
              <a:rPr lang="en-IN" dirty="0">
                <a:sym typeface="Wingdings" panose="05000000000000000000" pitchFamily="2" charset="2"/>
              </a:rPr>
              <a:t>Code </a:t>
            </a:r>
            <a:r>
              <a:rPr lang="en-IN" dirty="0" err="1">
                <a:sym typeface="Wingdings" panose="05000000000000000000" pitchFamily="2" charset="2"/>
              </a:rPr>
              <a:t>Editorvisual</a:t>
            </a:r>
            <a:r>
              <a:rPr lang="en-IN" dirty="0">
                <a:sym typeface="Wingdings" panose="05000000000000000000" pitchFamily="2" charset="2"/>
              </a:rPr>
              <a:t> studio code and hosting platforms </a:t>
            </a:r>
            <a:r>
              <a:rPr lang="en-IN" dirty="0" err="1">
                <a:sym typeface="Wingdings" panose="05000000000000000000" pitchFamily="2" charset="2"/>
              </a:rPr>
              <a:t>Github</a:t>
            </a:r>
            <a:r>
              <a:rPr lang="en-IN" dirty="0">
                <a:sym typeface="Wingdings" panose="05000000000000000000" pitchFamily="2" charset="2"/>
              </a:rPr>
              <a:t> pages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98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E9D2-59E6-8CFB-B383-C3A0B172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 DESIGN AND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246D5-9131-08CE-817B-484CDDB78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Sections Included :</a:t>
            </a:r>
          </a:p>
          <a:p>
            <a:r>
              <a:rPr lang="en-IN" dirty="0"/>
              <a:t>    1.Home/About Me</a:t>
            </a:r>
          </a:p>
          <a:p>
            <a:r>
              <a:rPr lang="en-IN" dirty="0"/>
              <a:t>    2.Projects</a:t>
            </a:r>
          </a:p>
          <a:p>
            <a:r>
              <a:rPr lang="en-IN" dirty="0"/>
              <a:t>    3.Skills</a:t>
            </a:r>
          </a:p>
          <a:p>
            <a:r>
              <a:rPr lang="en-IN" dirty="0"/>
              <a:t>    4.Contact</a:t>
            </a:r>
          </a:p>
          <a:p>
            <a:r>
              <a:rPr lang="en-IN" dirty="0"/>
              <a:t>    5.Responsive layout (mobile + desktop view)</a:t>
            </a:r>
          </a:p>
        </p:txBody>
      </p:sp>
    </p:spTree>
    <p:extLst>
      <p:ext uri="{BB962C8B-B14F-4D97-AF65-F5344CB8AC3E}">
        <p14:creationId xmlns:p14="http://schemas.microsoft.com/office/powerpoint/2010/main" val="3234120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213</TotalTime>
  <Words>741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Times New Roman</vt:lpstr>
      <vt:lpstr>Wingdings</vt:lpstr>
      <vt:lpstr>Wingdings 3</vt:lpstr>
      <vt:lpstr>Ion Boardroom</vt:lpstr>
      <vt:lpstr>STUDENT NAME:U.SUJITHA REGISTER NO AND NMID:24131241802522032 &amp; 79D3980786871448BE442752058E42FD DEPARTMENT:B.SC COMPUTER SCIENCE COLLEGE:GOVERNMENT ARTS AND SCIENCE COLLEGE VADALUR \ ANNAMALAI UNIVERSITY</vt:lpstr>
      <vt:lpstr>PROJECT TITLE</vt:lpstr>
      <vt:lpstr>AGENDA</vt:lpstr>
      <vt:lpstr>PROBLEM STATEMENT</vt:lpstr>
      <vt:lpstr>PROJECT OVERVIEW</vt:lpstr>
      <vt:lpstr>WHO ARE THE END USERS</vt:lpstr>
      <vt:lpstr>NEXT PROFESSIONALS</vt:lpstr>
      <vt:lpstr>TOOLS AND TECHIQUES</vt:lpstr>
      <vt:lpstr>PORTFOLIO DESIGN AND LAYOUT</vt:lpstr>
      <vt:lpstr>FEATURES &amp; FUNCTIONALITY</vt:lpstr>
      <vt:lpstr>Screenshot-1</vt:lpstr>
      <vt:lpstr>Screenshot-2</vt:lpstr>
      <vt:lpstr>Screenshot-3</vt:lpstr>
      <vt:lpstr>Screenshot-4</vt:lpstr>
      <vt:lpstr>Screenshot-5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thebigfannuts@outlook.com</dc:creator>
  <cp:lastModifiedBy>thebigfannuts@outlook.com</cp:lastModifiedBy>
  <cp:revision>2</cp:revision>
  <dcterms:created xsi:type="dcterms:W3CDTF">2025-09-03T05:05:07Z</dcterms:created>
  <dcterms:modified xsi:type="dcterms:W3CDTF">2025-09-03T09:42:48Z</dcterms:modified>
</cp:coreProperties>
</file>