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8" r:id="rId3"/>
    <p:sldId id="259" r:id="rId4"/>
    <p:sldId id="257" r:id="rId5"/>
    <p:sldId id="276" r:id="rId6"/>
    <p:sldId id="278" r:id="rId7"/>
    <p:sldId id="279" r:id="rId8"/>
    <p:sldId id="277" r:id="rId9"/>
    <p:sldId id="280" r:id="rId10"/>
    <p:sldId id="264" r:id="rId11"/>
    <p:sldId id="281" r:id="rId12"/>
    <p:sldId id="288" r:id="rId13"/>
    <p:sldId id="260" r:id="rId14"/>
    <p:sldId id="282" r:id="rId15"/>
    <p:sldId id="284" r:id="rId16"/>
    <p:sldId id="285" r:id="rId17"/>
    <p:sldId id="283" r:id="rId18"/>
    <p:sldId id="262" r:id="rId19"/>
    <p:sldId id="290" r:id="rId20"/>
    <p:sldId id="287" r:id="rId21"/>
    <p:sldId id="289" r:id="rId22"/>
    <p:sldId id="291" r:id="rId23"/>
    <p:sldId id="29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8354E"/>
    <a:srgbClr val="142D4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94660"/>
  </p:normalViewPr>
  <p:slideViewPr>
    <p:cSldViewPr snapToGrid="0">
      <p:cViewPr varScale="1">
        <p:scale>
          <a:sx n="98" d="100"/>
          <a:sy n="98" d="100"/>
        </p:scale>
        <p:origin x="485"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76F5F6D1-9027-4C8D-A2F9-159424D5F7C5}"/>
    <pc:docChg chg="modSld">
      <pc:chgData name="Guest User" userId="" providerId="Windows Live" clId="Web-{76F5F6D1-9027-4C8D-A2F9-159424D5F7C5}" dt="2024-07-07T19:40:33.249" v="0" actId="20577"/>
      <pc:docMkLst>
        <pc:docMk/>
      </pc:docMkLst>
      <pc:sldChg chg="modSp">
        <pc:chgData name="Guest User" userId="" providerId="Windows Live" clId="Web-{76F5F6D1-9027-4C8D-A2F9-159424D5F7C5}" dt="2024-07-07T19:40:33.249" v="0" actId="20577"/>
        <pc:sldMkLst>
          <pc:docMk/>
          <pc:sldMk cId="3096327725" sldId="257"/>
        </pc:sldMkLst>
        <pc:spChg chg="mod">
          <ac:chgData name="Guest User" userId="" providerId="Windows Live" clId="Web-{76F5F6D1-9027-4C8D-A2F9-159424D5F7C5}" dt="2024-07-07T19:40:33.249" v="0" actId="20577"/>
          <ac:spMkLst>
            <pc:docMk/>
            <pc:sldMk cId="3096327725" sldId="257"/>
            <ac:spMk id="3" creationId="{65DD12CC-B9D8-3FB6-7474-E453275AAA9C}"/>
          </ac:spMkLst>
        </pc:spChg>
      </pc:sldChg>
    </pc:docChg>
  </pc:docChgLst>
  <pc:docChgLst>
    <pc:chgData name="Sujitha Vaddavalli" userId="db3fdc617928c785" providerId="LiveId" clId="{BA5F6505-CC98-4145-BCF9-8932191DABC8}"/>
    <pc:docChg chg="undo custSel addSld delSld modSld sldOrd">
      <pc:chgData name="Sujitha Vaddavalli" userId="db3fdc617928c785" providerId="LiveId" clId="{BA5F6505-CC98-4145-BCF9-8932191DABC8}" dt="2024-08-02T08:47:49.179" v="10780" actId="1076"/>
      <pc:docMkLst>
        <pc:docMk/>
      </pc:docMkLst>
      <pc:sldChg chg="addSp delSp modSp mod">
        <pc:chgData name="Sujitha Vaddavalli" userId="db3fdc617928c785" providerId="LiveId" clId="{BA5F6505-CC98-4145-BCF9-8932191DABC8}" dt="2024-08-02T08:12:43.354" v="9886"/>
        <pc:sldMkLst>
          <pc:docMk/>
          <pc:sldMk cId="1853640518" sldId="256"/>
        </pc:sldMkLst>
        <pc:spChg chg="mod">
          <ac:chgData name="Sujitha Vaddavalli" userId="db3fdc617928c785" providerId="LiveId" clId="{BA5F6505-CC98-4145-BCF9-8932191DABC8}" dt="2024-08-02T08:12:39.891" v="9884" actId="20577"/>
          <ac:spMkLst>
            <pc:docMk/>
            <pc:sldMk cId="1853640518" sldId="256"/>
            <ac:spMk id="3" creationId="{42C98FF3-550C-8925-961B-DA1009883FB3}"/>
          </ac:spMkLst>
        </pc:spChg>
        <pc:spChg chg="add del mod">
          <ac:chgData name="Sujitha Vaddavalli" userId="db3fdc617928c785" providerId="LiveId" clId="{BA5F6505-CC98-4145-BCF9-8932191DABC8}" dt="2024-08-02T07:34:57.580" v="9226"/>
          <ac:spMkLst>
            <pc:docMk/>
            <pc:sldMk cId="1853640518" sldId="256"/>
            <ac:spMk id="4" creationId="{A87DDFDC-CCB6-BE7A-74EF-63E3B756B093}"/>
          </ac:spMkLst>
        </pc:spChg>
        <pc:spChg chg="add mod">
          <ac:chgData name="Sujitha Vaddavalli" userId="db3fdc617928c785" providerId="LiveId" clId="{BA5F6505-CC98-4145-BCF9-8932191DABC8}" dt="2024-08-02T07:35:07.162" v="9228" actId="20577"/>
          <ac:spMkLst>
            <pc:docMk/>
            <pc:sldMk cId="1853640518" sldId="256"/>
            <ac:spMk id="5" creationId="{01917BEE-9B8A-EA5E-6379-DCB1BB547C06}"/>
          </ac:spMkLst>
        </pc:spChg>
        <pc:spChg chg="add del mod">
          <ac:chgData name="Sujitha Vaddavalli" userId="db3fdc617928c785" providerId="LiveId" clId="{BA5F6505-CC98-4145-BCF9-8932191DABC8}" dt="2024-08-02T08:12:43.354" v="9886"/>
          <ac:spMkLst>
            <pc:docMk/>
            <pc:sldMk cId="1853640518" sldId="256"/>
            <ac:spMk id="6" creationId="{49EF03C5-146B-1693-29FB-5287D5DDB128}"/>
          </ac:spMkLst>
        </pc:spChg>
      </pc:sldChg>
      <pc:sldChg chg="addSp modSp mod">
        <pc:chgData name="Sujitha Vaddavalli" userId="db3fdc617928c785" providerId="LiveId" clId="{BA5F6505-CC98-4145-BCF9-8932191DABC8}" dt="2024-08-02T07:36:01.473" v="9236" actId="1076"/>
        <pc:sldMkLst>
          <pc:docMk/>
          <pc:sldMk cId="3096327725" sldId="257"/>
        </pc:sldMkLst>
        <pc:spChg chg="mod">
          <ac:chgData name="Sujitha Vaddavalli" userId="db3fdc617928c785" providerId="LiveId" clId="{BA5F6505-CC98-4145-BCF9-8932191DABC8}" dt="2024-07-21T07:09:48.260" v="8934" actId="20577"/>
          <ac:spMkLst>
            <pc:docMk/>
            <pc:sldMk cId="3096327725" sldId="257"/>
            <ac:spMk id="3" creationId="{65DD12CC-B9D8-3FB6-7474-E453275AAA9C}"/>
          </ac:spMkLst>
        </pc:spChg>
        <pc:spChg chg="add mod">
          <ac:chgData name="Sujitha Vaddavalli" userId="db3fdc617928c785" providerId="LiveId" clId="{BA5F6505-CC98-4145-BCF9-8932191DABC8}" dt="2024-08-02T07:36:01.473" v="9236" actId="1076"/>
          <ac:spMkLst>
            <pc:docMk/>
            <pc:sldMk cId="3096327725" sldId="257"/>
            <ac:spMk id="4" creationId="{AB0F7459-DAA6-9365-2AD0-CA0F724E3228}"/>
          </ac:spMkLst>
        </pc:spChg>
        <pc:graphicFrameChg chg="add mod">
          <ac:chgData name="Sujitha Vaddavalli" userId="db3fdc617928c785" providerId="LiveId" clId="{BA5F6505-CC98-4145-BCF9-8932191DABC8}" dt="2024-07-08T09:47:30.028" v="7529" actId="14100"/>
          <ac:graphicFrameMkLst>
            <pc:docMk/>
            <pc:sldMk cId="3096327725" sldId="257"/>
            <ac:graphicFrameMk id="18" creationId="{F6308713-CFBD-B941-ECF7-34B4B2C8A998}"/>
          </ac:graphicFrameMkLst>
        </pc:graphicFrameChg>
      </pc:sldChg>
      <pc:sldChg chg="addSp delSp modSp mod">
        <pc:chgData name="Sujitha Vaddavalli" userId="db3fdc617928c785" providerId="LiveId" clId="{BA5F6505-CC98-4145-BCF9-8932191DABC8}" dt="2024-08-02T07:35:26.961" v="9230" actId="20577"/>
        <pc:sldMkLst>
          <pc:docMk/>
          <pc:sldMk cId="1093912342" sldId="258"/>
        </pc:sldMkLst>
        <pc:spChg chg="add mod">
          <ac:chgData name="Sujitha Vaddavalli" userId="db3fdc617928c785" providerId="LiveId" clId="{BA5F6505-CC98-4145-BCF9-8932191DABC8}" dt="2024-08-02T07:35:26.961" v="9230" actId="20577"/>
          <ac:spMkLst>
            <pc:docMk/>
            <pc:sldMk cId="1093912342" sldId="258"/>
            <ac:spMk id="3" creationId="{B5E98848-9BDF-5DCA-64C9-F0DBFF0B772D}"/>
          </ac:spMkLst>
        </pc:spChg>
        <pc:spChg chg="mod">
          <ac:chgData name="Sujitha Vaddavalli" userId="db3fdc617928c785" providerId="LiveId" clId="{BA5F6505-CC98-4145-BCF9-8932191DABC8}" dt="2024-08-01T14:15:15.404" v="8954" actId="1076"/>
          <ac:spMkLst>
            <pc:docMk/>
            <pc:sldMk cId="1093912342" sldId="258"/>
            <ac:spMk id="4" creationId="{97DEEC81-E615-D80C-EEC3-CE8542D97A95}"/>
          </ac:spMkLst>
        </pc:spChg>
        <pc:spChg chg="mod">
          <ac:chgData name="Sujitha Vaddavalli" userId="db3fdc617928c785" providerId="LiveId" clId="{BA5F6505-CC98-4145-BCF9-8932191DABC8}" dt="2024-08-01T14:15:13.379" v="8953" actId="1076"/>
          <ac:spMkLst>
            <pc:docMk/>
            <pc:sldMk cId="1093912342" sldId="258"/>
            <ac:spMk id="11" creationId="{9FF239F8-C18A-2CA5-511E-0A8FBF696928}"/>
          </ac:spMkLst>
        </pc:spChg>
        <pc:spChg chg="mod">
          <ac:chgData name="Sujitha Vaddavalli" userId="db3fdc617928c785" providerId="LiveId" clId="{BA5F6505-CC98-4145-BCF9-8932191DABC8}" dt="2024-08-01T14:15:10.635" v="8952" actId="1076"/>
          <ac:spMkLst>
            <pc:docMk/>
            <pc:sldMk cId="1093912342" sldId="258"/>
            <ac:spMk id="12" creationId="{724004B8-2C20-4851-209E-D9988A050B7F}"/>
          </ac:spMkLst>
        </pc:spChg>
        <pc:spChg chg="del">
          <ac:chgData name="Sujitha Vaddavalli" userId="db3fdc617928c785" providerId="LiveId" clId="{BA5F6505-CC98-4145-BCF9-8932191DABC8}" dt="2024-07-02T09:31:01.376" v="3590" actId="478"/>
          <ac:spMkLst>
            <pc:docMk/>
            <pc:sldMk cId="1093912342" sldId="258"/>
            <ac:spMk id="19" creationId="{B4313087-BEF0-45BF-0FFF-1E7B287CD670}"/>
          </ac:spMkLst>
        </pc:spChg>
      </pc:sldChg>
      <pc:sldChg chg="addSp delSp modSp mod">
        <pc:chgData name="Sujitha Vaddavalli" userId="db3fdc617928c785" providerId="LiveId" clId="{BA5F6505-CC98-4145-BCF9-8932191DABC8}" dt="2024-08-02T07:35:43.715" v="9233" actId="1076"/>
        <pc:sldMkLst>
          <pc:docMk/>
          <pc:sldMk cId="2330141420" sldId="259"/>
        </pc:sldMkLst>
        <pc:spChg chg="add mod">
          <ac:chgData name="Sujitha Vaddavalli" userId="db3fdc617928c785" providerId="LiveId" clId="{BA5F6505-CC98-4145-BCF9-8932191DABC8}" dt="2024-07-09T08:38:58.669" v="8916" actId="20577"/>
          <ac:spMkLst>
            <pc:docMk/>
            <pc:sldMk cId="2330141420" sldId="259"/>
            <ac:spMk id="3" creationId="{8712D003-49EF-3BEE-7F5B-2493E8D787A3}"/>
          </ac:spMkLst>
        </pc:spChg>
        <pc:spChg chg="add mod">
          <ac:chgData name="Sujitha Vaddavalli" userId="db3fdc617928c785" providerId="LiveId" clId="{BA5F6505-CC98-4145-BCF9-8932191DABC8}" dt="2024-08-02T07:35:43.715" v="9233" actId="1076"/>
          <ac:spMkLst>
            <pc:docMk/>
            <pc:sldMk cId="2330141420" sldId="259"/>
            <ac:spMk id="7" creationId="{7D8AAD65-E5F4-2016-8C3C-DD9EC8316C7C}"/>
          </ac:spMkLst>
        </pc:spChg>
        <pc:spChg chg="mod">
          <ac:chgData name="Sujitha Vaddavalli" userId="db3fdc617928c785" providerId="LiveId" clId="{BA5F6505-CC98-4145-BCF9-8932191DABC8}" dt="2024-08-01T14:29:56.625" v="8967" actId="20577"/>
          <ac:spMkLst>
            <pc:docMk/>
            <pc:sldMk cId="2330141420" sldId="259"/>
            <ac:spMk id="10" creationId="{75713367-83D0-C3AE-F49C-F58793C2A4DE}"/>
          </ac:spMkLst>
        </pc:spChg>
        <pc:spChg chg="mod">
          <ac:chgData name="Sujitha Vaddavalli" userId="db3fdc617928c785" providerId="LiveId" clId="{BA5F6505-CC98-4145-BCF9-8932191DABC8}" dt="2024-08-01T14:18:37.371" v="8959" actId="13926"/>
          <ac:spMkLst>
            <pc:docMk/>
            <pc:sldMk cId="2330141420" sldId="259"/>
            <ac:spMk id="11" creationId="{0DF5B70A-6079-B7D8-DDB4-9268559B1109}"/>
          </ac:spMkLst>
        </pc:spChg>
        <pc:spChg chg="mod">
          <ac:chgData name="Sujitha Vaddavalli" userId="db3fdc617928c785" providerId="LiveId" clId="{BA5F6505-CC98-4145-BCF9-8932191DABC8}" dt="2024-08-01T14:19:00.051" v="8961" actId="13926"/>
          <ac:spMkLst>
            <pc:docMk/>
            <pc:sldMk cId="2330141420" sldId="259"/>
            <ac:spMk id="14" creationId="{5C4178BE-6F66-B71A-F650-C7B2000DAD8A}"/>
          </ac:spMkLst>
        </pc:spChg>
        <pc:spChg chg="mod">
          <ac:chgData name="Sujitha Vaddavalli" userId="db3fdc617928c785" providerId="LiveId" clId="{BA5F6505-CC98-4145-BCF9-8932191DABC8}" dt="2024-08-01T14:19:06.501" v="8963" actId="13926"/>
          <ac:spMkLst>
            <pc:docMk/>
            <pc:sldMk cId="2330141420" sldId="259"/>
            <ac:spMk id="15" creationId="{4C587B83-0A1D-FD02-70C7-AEFE3C08A359}"/>
          </ac:spMkLst>
        </pc:spChg>
        <pc:graphicFrameChg chg="del mod">
          <ac:chgData name="Sujitha Vaddavalli" userId="db3fdc617928c785" providerId="LiveId" clId="{BA5F6505-CC98-4145-BCF9-8932191DABC8}" dt="2024-07-02T09:31:11.959" v="3592" actId="21"/>
          <ac:graphicFrameMkLst>
            <pc:docMk/>
            <pc:sldMk cId="2330141420" sldId="259"/>
            <ac:graphicFrameMk id="18" creationId="{F6308713-CFBD-B941-ECF7-34B4B2C8A998}"/>
          </ac:graphicFrameMkLst>
        </pc:graphicFrameChg>
        <pc:picChg chg="add mod">
          <ac:chgData name="Sujitha Vaddavalli" userId="db3fdc617928c785" providerId="LiveId" clId="{BA5F6505-CC98-4145-BCF9-8932191DABC8}" dt="2024-08-01T14:36:47.870" v="8974" actId="1076"/>
          <ac:picMkLst>
            <pc:docMk/>
            <pc:sldMk cId="2330141420" sldId="259"/>
            <ac:picMk id="6" creationId="{0C90EE55-BB2B-9438-3776-C9F74C7C87AB}"/>
          </ac:picMkLst>
        </pc:picChg>
      </pc:sldChg>
      <pc:sldChg chg="addSp modSp mod ord">
        <pc:chgData name="Sujitha Vaddavalli" userId="db3fdc617928c785" providerId="LiveId" clId="{BA5F6505-CC98-4145-BCF9-8932191DABC8}" dt="2024-08-02T08:18:23.163" v="10061" actId="1076"/>
        <pc:sldMkLst>
          <pc:docMk/>
          <pc:sldMk cId="3009466331" sldId="260"/>
        </pc:sldMkLst>
        <pc:spChg chg="mod">
          <ac:chgData name="Sujitha Vaddavalli" userId="db3fdc617928c785" providerId="LiveId" clId="{BA5F6505-CC98-4145-BCF9-8932191DABC8}" dt="2024-08-02T07:41:44.335" v="9263" actId="20577"/>
          <ac:spMkLst>
            <pc:docMk/>
            <pc:sldMk cId="3009466331" sldId="260"/>
            <ac:spMk id="3" creationId="{1A4D72BF-C786-4358-DEE6-54B7363E20CC}"/>
          </ac:spMkLst>
        </pc:spChg>
        <pc:spChg chg="add mod">
          <ac:chgData name="Sujitha Vaddavalli" userId="db3fdc617928c785" providerId="LiveId" clId="{BA5F6505-CC98-4145-BCF9-8932191DABC8}" dt="2024-08-02T08:18:23.163" v="10061" actId="1076"/>
          <ac:spMkLst>
            <pc:docMk/>
            <pc:sldMk cId="3009466331" sldId="260"/>
            <ac:spMk id="4" creationId="{087A77CA-6292-CCA1-E9C4-9C91EAF0F355}"/>
          </ac:spMkLst>
        </pc:spChg>
      </pc:sldChg>
      <pc:sldChg chg="addSp modSp mod ord">
        <pc:chgData name="Sujitha Vaddavalli" userId="db3fdc617928c785" providerId="LiveId" clId="{BA5F6505-CC98-4145-BCF9-8932191DABC8}" dt="2024-08-02T08:19:26.282" v="10116" actId="20577"/>
        <pc:sldMkLst>
          <pc:docMk/>
          <pc:sldMk cId="1974066463" sldId="262"/>
        </pc:sldMkLst>
        <pc:spChg chg="add mod">
          <ac:chgData name="Sujitha Vaddavalli" userId="db3fdc617928c785" providerId="LiveId" clId="{BA5F6505-CC98-4145-BCF9-8932191DABC8}" dt="2024-08-02T08:19:26.282" v="10116" actId="20577"/>
          <ac:spMkLst>
            <pc:docMk/>
            <pc:sldMk cId="1974066463" sldId="262"/>
            <ac:spMk id="2" creationId="{B87C2F96-8657-58D5-9696-A0FC12F0AD26}"/>
          </ac:spMkLst>
        </pc:spChg>
        <pc:spChg chg="mod">
          <ac:chgData name="Sujitha Vaddavalli" userId="db3fdc617928c785" providerId="LiveId" clId="{BA5F6505-CC98-4145-BCF9-8932191DABC8}" dt="2024-08-02T07:53:28.265" v="9583" actId="20577"/>
          <ac:spMkLst>
            <pc:docMk/>
            <pc:sldMk cId="1974066463" sldId="262"/>
            <ac:spMk id="3" creationId="{7E9AEE93-24C4-9446-611C-100E8485806B}"/>
          </ac:spMkLst>
        </pc:spChg>
      </pc:sldChg>
      <pc:sldChg chg="addSp modSp del mod">
        <pc:chgData name="Sujitha Vaddavalli" userId="db3fdc617928c785" providerId="LiveId" clId="{BA5F6505-CC98-4145-BCF9-8932191DABC8}" dt="2024-06-24T04:08:06.688" v="577" actId="47"/>
        <pc:sldMkLst>
          <pc:docMk/>
          <pc:sldMk cId="2469296184" sldId="263"/>
        </pc:sldMkLst>
        <pc:spChg chg="mod">
          <ac:chgData name="Sujitha Vaddavalli" userId="db3fdc617928c785" providerId="LiveId" clId="{BA5F6505-CC98-4145-BCF9-8932191DABC8}" dt="2024-06-24T04:06:48.015" v="565" actId="20577"/>
          <ac:spMkLst>
            <pc:docMk/>
            <pc:sldMk cId="2469296184" sldId="263"/>
            <ac:spMk id="3" creationId="{F999F861-C46A-7123-40F1-17E31BDDC6D1}"/>
          </ac:spMkLst>
        </pc:spChg>
        <pc:graphicFrameChg chg="add mod">
          <ac:chgData name="Sujitha Vaddavalli" userId="db3fdc617928c785" providerId="LiveId" clId="{BA5F6505-CC98-4145-BCF9-8932191DABC8}" dt="2024-06-24T04:07:49.069" v="570"/>
          <ac:graphicFrameMkLst>
            <pc:docMk/>
            <pc:sldMk cId="2469296184" sldId="263"/>
            <ac:graphicFrameMk id="6" creationId="{7AE81C45-58FE-C611-536E-4ED1FC5D830C}"/>
          </ac:graphicFrameMkLst>
        </pc:graphicFrameChg>
      </pc:sldChg>
      <pc:sldChg chg="addSp delSp modSp mod">
        <pc:chgData name="Sujitha Vaddavalli" userId="db3fdc617928c785" providerId="LiveId" clId="{BA5F6505-CC98-4145-BCF9-8932191DABC8}" dt="2024-08-02T07:38:20.779" v="9253" actId="20577"/>
        <pc:sldMkLst>
          <pc:docMk/>
          <pc:sldMk cId="1473331516" sldId="264"/>
        </pc:sldMkLst>
        <pc:spChg chg="mod">
          <ac:chgData name="Sujitha Vaddavalli" userId="db3fdc617928c785" providerId="LiveId" clId="{BA5F6505-CC98-4145-BCF9-8932191DABC8}" dt="2024-06-25T09:16:16.730" v="2775" actId="20577"/>
          <ac:spMkLst>
            <pc:docMk/>
            <pc:sldMk cId="1473331516" sldId="264"/>
            <ac:spMk id="2" creationId="{08D9679D-743E-EC0A-CEFD-31BCB92191C9}"/>
          </ac:spMkLst>
        </pc:spChg>
        <pc:spChg chg="mod">
          <ac:chgData name="Sujitha Vaddavalli" userId="db3fdc617928c785" providerId="LiveId" clId="{BA5F6505-CC98-4145-BCF9-8932191DABC8}" dt="2024-06-24T04:26:08.030" v="1070" actId="20577"/>
          <ac:spMkLst>
            <pc:docMk/>
            <pc:sldMk cId="1473331516" sldId="264"/>
            <ac:spMk id="3" creationId="{CF412589-D740-1C3E-CE24-DC6B80192B3C}"/>
          </ac:spMkLst>
        </pc:spChg>
        <pc:spChg chg="add del mod">
          <ac:chgData name="Sujitha Vaddavalli" userId="db3fdc617928c785" providerId="LiveId" clId="{BA5F6505-CC98-4145-BCF9-8932191DABC8}" dt="2024-06-30T06:35:56.631" v="3000" actId="478"/>
          <ac:spMkLst>
            <pc:docMk/>
            <pc:sldMk cId="1473331516" sldId="264"/>
            <ac:spMk id="5" creationId="{20C6833F-C263-02BE-BDAE-9911201B1533}"/>
          </ac:spMkLst>
        </pc:spChg>
        <pc:spChg chg="add mod">
          <ac:chgData name="Sujitha Vaddavalli" userId="db3fdc617928c785" providerId="LiveId" clId="{BA5F6505-CC98-4145-BCF9-8932191DABC8}" dt="2024-08-02T07:38:20.779" v="9253" actId="20577"/>
          <ac:spMkLst>
            <pc:docMk/>
            <pc:sldMk cId="1473331516" sldId="264"/>
            <ac:spMk id="5" creationId="{30E1FA12-CE81-C246-BAA2-405075E7F614}"/>
          </ac:spMkLst>
        </pc:spChg>
        <pc:graphicFrameChg chg="add mod">
          <ac:chgData name="Sujitha Vaddavalli" userId="db3fdc617928c785" providerId="LiveId" clId="{BA5F6505-CC98-4145-BCF9-8932191DABC8}" dt="2024-06-24T04:22:41.202" v="647" actId="14100"/>
          <ac:graphicFrameMkLst>
            <pc:docMk/>
            <pc:sldMk cId="1473331516" sldId="264"/>
            <ac:graphicFrameMk id="4" creationId="{90BBE5F4-BA6B-9198-FE4A-341CE9E88940}"/>
          </ac:graphicFrameMkLst>
        </pc:graphicFrameChg>
      </pc:sldChg>
      <pc:sldChg chg="addSp delSp modSp del mod ord">
        <pc:chgData name="Sujitha Vaddavalli" userId="db3fdc617928c785" providerId="LiveId" clId="{BA5F6505-CC98-4145-BCF9-8932191DABC8}" dt="2024-07-21T07:12:46.912" v="8950" actId="47"/>
        <pc:sldMkLst>
          <pc:docMk/>
          <pc:sldMk cId="3104581458" sldId="265"/>
        </pc:sldMkLst>
        <pc:spChg chg="mod">
          <ac:chgData name="Sujitha Vaddavalli" userId="db3fdc617928c785" providerId="LiveId" clId="{BA5F6505-CC98-4145-BCF9-8932191DABC8}" dt="2024-06-25T09:15:50.115" v="2767" actId="14100"/>
          <ac:spMkLst>
            <pc:docMk/>
            <pc:sldMk cId="3104581458" sldId="265"/>
            <ac:spMk id="2" creationId="{D68A4631-E4BC-99D2-FA0B-34751C794CD0}"/>
          </ac:spMkLst>
        </pc:spChg>
        <pc:spChg chg="del">
          <ac:chgData name="Sujitha Vaddavalli" userId="db3fdc617928c785" providerId="LiveId" clId="{BA5F6505-CC98-4145-BCF9-8932191DABC8}" dt="2024-06-25T06:22:34.615" v="2548" actId="3680"/>
          <ac:spMkLst>
            <pc:docMk/>
            <pc:sldMk cId="3104581458" sldId="265"/>
            <ac:spMk id="3" creationId="{6D853CEE-6F55-C1E2-0AA2-D3D0991530E0}"/>
          </ac:spMkLst>
        </pc:spChg>
        <pc:spChg chg="add mod">
          <ac:chgData name="Sujitha Vaddavalli" userId="db3fdc617928c785" providerId="LiveId" clId="{BA5F6505-CC98-4145-BCF9-8932191DABC8}" dt="2024-07-05T09:20:31.780" v="5311" actId="6549"/>
          <ac:spMkLst>
            <pc:docMk/>
            <pc:sldMk cId="3104581458" sldId="265"/>
            <ac:spMk id="8" creationId="{0A148AC1-F03C-29A3-45E5-3875BF6CB859}"/>
          </ac:spMkLst>
        </pc:spChg>
        <pc:graphicFrameChg chg="add del mod ord modGraphic">
          <ac:chgData name="Sujitha Vaddavalli" userId="db3fdc617928c785" providerId="LiveId" clId="{BA5F6505-CC98-4145-BCF9-8932191DABC8}" dt="2024-06-30T06:46:05.094" v="3068" actId="478"/>
          <ac:graphicFrameMkLst>
            <pc:docMk/>
            <pc:sldMk cId="3104581458" sldId="265"/>
            <ac:graphicFrameMk id="4" creationId="{BFF67AF6-908E-8A92-0CC9-40B415307B8B}"/>
          </ac:graphicFrameMkLst>
        </pc:graphicFrameChg>
        <pc:graphicFrameChg chg="add mod">
          <ac:chgData name="Sujitha Vaddavalli" userId="db3fdc617928c785" providerId="LiveId" clId="{BA5F6505-CC98-4145-BCF9-8932191DABC8}" dt="2024-06-30T06:55:50.401" v="3534" actId="1076"/>
          <ac:graphicFrameMkLst>
            <pc:docMk/>
            <pc:sldMk cId="3104581458" sldId="265"/>
            <ac:graphicFrameMk id="6" creationId="{6844E5B1-AD4B-0AD3-BB8B-9912DD98F462}"/>
          </ac:graphicFrameMkLst>
        </pc:graphicFrameChg>
        <pc:graphicFrameChg chg="add del mod">
          <ac:chgData name="Sujitha Vaddavalli" userId="db3fdc617928c785" providerId="LiveId" clId="{BA5F6505-CC98-4145-BCF9-8932191DABC8}" dt="2024-06-26T08:56:07.754" v="2895" actId="478"/>
          <ac:graphicFrameMkLst>
            <pc:docMk/>
            <pc:sldMk cId="3104581458" sldId="265"/>
            <ac:graphicFrameMk id="6" creationId="{FEC466DC-C92E-2D9F-69BD-F7CA86663C5A}"/>
          </ac:graphicFrameMkLst>
        </pc:graphicFrameChg>
      </pc:sldChg>
      <pc:sldChg chg="del">
        <pc:chgData name="Sujitha Vaddavalli" userId="db3fdc617928c785" providerId="LiveId" clId="{BA5F6505-CC98-4145-BCF9-8932191DABC8}" dt="2024-06-26T09:05:50.065" v="2896" actId="47"/>
        <pc:sldMkLst>
          <pc:docMk/>
          <pc:sldMk cId="3292936853" sldId="266"/>
        </pc:sldMkLst>
      </pc:sldChg>
      <pc:sldChg chg="modSp del mod">
        <pc:chgData name="Sujitha Vaddavalli" userId="db3fdc617928c785" providerId="LiveId" clId="{BA5F6505-CC98-4145-BCF9-8932191DABC8}" dt="2024-07-08T03:50:55.784" v="5960" actId="47"/>
        <pc:sldMkLst>
          <pc:docMk/>
          <pc:sldMk cId="2099799216" sldId="267"/>
        </pc:sldMkLst>
        <pc:spChg chg="mod">
          <ac:chgData name="Sujitha Vaddavalli" userId="db3fdc617928c785" providerId="LiveId" clId="{BA5F6505-CC98-4145-BCF9-8932191DABC8}" dt="2024-06-24T04:27:17.399" v="1131" actId="5793"/>
          <ac:spMkLst>
            <pc:docMk/>
            <pc:sldMk cId="2099799216" sldId="267"/>
            <ac:spMk id="2" creationId="{EE75C786-2C00-203D-2184-0B0A0AD224AD}"/>
          </ac:spMkLst>
        </pc:spChg>
        <pc:spChg chg="mod">
          <ac:chgData name="Sujitha Vaddavalli" userId="db3fdc617928c785" providerId="LiveId" clId="{BA5F6505-CC98-4145-BCF9-8932191DABC8}" dt="2024-07-06T17:45:42.354" v="5956" actId="20577"/>
          <ac:spMkLst>
            <pc:docMk/>
            <pc:sldMk cId="2099799216" sldId="267"/>
            <ac:spMk id="3" creationId="{EDB43393-F788-7667-0C57-EC1072219ABB}"/>
          </ac:spMkLst>
        </pc:spChg>
      </pc:sldChg>
      <pc:sldChg chg="del ord">
        <pc:chgData name="Sujitha Vaddavalli" userId="db3fdc617928c785" providerId="LiveId" clId="{BA5F6505-CC98-4145-BCF9-8932191DABC8}" dt="2024-06-26T09:05:55.344" v="2899" actId="47"/>
        <pc:sldMkLst>
          <pc:docMk/>
          <pc:sldMk cId="1750294017" sldId="268"/>
        </pc:sldMkLst>
      </pc:sldChg>
      <pc:sldChg chg="del">
        <pc:chgData name="Sujitha Vaddavalli" userId="db3fdc617928c785" providerId="LiveId" clId="{BA5F6505-CC98-4145-BCF9-8932191DABC8}" dt="2024-06-26T09:05:56.827" v="2906" actId="47"/>
        <pc:sldMkLst>
          <pc:docMk/>
          <pc:sldMk cId="311943638" sldId="269"/>
        </pc:sldMkLst>
      </pc:sldChg>
      <pc:sldChg chg="del">
        <pc:chgData name="Sujitha Vaddavalli" userId="db3fdc617928c785" providerId="LiveId" clId="{BA5F6505-CC98-4145-BCF9-8932191DABC8}" dt="2024-06-26T09:05:56.629" v="2905" actId="47"/>
        <pc:sldMkLst>
          <pc:docMk/>
          <pc:sldMk cId="3260968304" sldId="270"/>
        </pc:sldMkLst>
      </pc:sldChg>
      <pc:sldChg chg="del">
        <pc:chgData name="Sujitha Vaddavalli" userId="db3fdc617928c785" providerId="LiveId" clId="{BA5F6505-CC98-4145-BCF9-8932191DABC8}" dt="2024-06-26T09:05:56.389" v="2904" actId="47"/>
        <pc:sldMkLst>
          <pc:docMk/>
          <pc:sldMk cId="4031811828" sldId="271"/>
        </pc:sldMkLst>
      </pc:sldChg>
      <pc:sldChg chg="del">
        <pc:chgData name="Sujitha Vaddavalli" userId="db3fdc617928c785" providerId="LiveId" clId="{BA5F6505-CC98-4145-BCF9-8932191DABC8}" dt="2024-06-26T09:05:55.516" v="2900" actId="47"/>
        <pc:sldMkLst>
          <pc:docMk/>
          <pc:sldMk cId="2592266076" sldId="272"/>
        </pc:sldMkLst>
      </pc:sldChg>
      <pc:sldChg chg="del">
        <pc:chgData name="Sujitha Vaddavalli" userId="db3fdc617928c785" providerId="LiveId" clId="{BA5F6505-CC98-4145-BCF9-8932191DABC8}" dt="2024-06-26T09:05:55.743" v="2901" actId="47"/>
        <pc:sldMkLst>
          <pc:docMk/>
          <pc:sldMk cId="2239493728" sldId="273"/>
        </pc:sldMkLst>
      </pc:sldChg>
      <pc:sldChg chg="del">
        <pc:chgData name="Sujitha Vaddavalli" userId="db3fdc617928c785" providerId="LiveId" clId="{BA5F6505-CC98-4145-BCF9-8932191DABC8}" dt="2024-06-26T09:05:55.957" v="2902" actId="47"/>
        <pc:sldMkLst>
          <pc:docMk/>
          <pc:sldMk cId="4191051350" sldId="274"/>
        </pc:sldMkLst>
      </pc:sldChg>
      <pc:sldChg chg="del">
        <pc:chgData name="Sujitha Vaddavalli" userId="db3fdc617928c785" providerId="LiveId" clId="{BA5F6505-CC98-4145-BCF9-8932191DABC8}" dt="2024-06-26T09:05:56.163" v="2903" actId="47"/>
        <pc:sldMkLst>
          <pc:docMk/>
          <pc:sldMk cId="3826909383" sldId="275"/>
        </pc:sldMkLst>
      </pc:sldChg>
      <pc:sldChg chg="addSp modSp mod">
        <pc:chgData name="Sujitha Vaddavalli" userId="db3fdc617928c785" providerId="LiveId" clId="{BA5F6505-CC98-4145-BCF9-8932191DABC8}" dt="2024-08-02T07:36:14.653" v="9239" actId="14100"/>
        <pc:sldMkLst>
          <pc:docMk/>
          <pc:sldMk cId="1402555950" sldId="276"/>
        </pc:sldMkLst>
        <pc:spChg chg="add mod">
          <ac:chgData name="Sujitha Vaddavalli" userId="db3fdc617928c785" providerId="LiveId" clId="{BA5F6505-CC98-4145-BCF9-8932191DABC8}" dt="2024-08-02T07:36:14.653" v="9239" actId="14100"/>
          <ac:spMkLst>
            <pc:docMk/>
            <pc:sldMk cId="1402555950" sldId="276"/>
            <ac:spMk id="3" creationId="{4D2B3C53-439D-D578-86BD-9A990D9B3B92}"/>
          </ac:spMkLst>
        </pc:spChg>
        <pc:spChg chg="mod">
          <ac:chgData name="Sujitha Vaddavalli" userId="db3fdc617928c785" providerId="LiveId" clId="{BA5F6505-CC98-4145-BCF9-8932191DABC8}" dt="2024-06-24T06:00:01.527" v="2397" actId="1076"/>
          <ac:spMkLst>
            <pc:docMk/>
            <pc:sldMk cId="1402555950" sldId="276"/>
            <ac:spMk id="4" creationId="{D26047B9-96B7-371D-B5CC-50F5DA76AA0A}"/>
          </ac:spMkLst>
        </pc:spChg>
        <pc:spChg chg="mod">
          <ac:chgData name="Sujitha Vaddavalli" userId="db3fdc617928c785" providerId="LiveId" clId="{BA5F6505-CC98-4145-BCF9-8932191DABC8}" dt="2024-07-06T11:55:03.952" v="5819" actId="255"/>
          <ac:spMkLst>
            <pc:docMk/>
            <pc:sldMk cId="1402555950" sldId="276"/>
            <ac:spMk id="6" creationId="{734BFF0C-9D68-FE06-1B5A-11BF4A13EABD}"/>
          </ac:spMkLst>
        </pc:spChg>
        <pc:picChg chg="mod">
          <ac:chgData name="Sujitha Vaddavalli" userId="db3fdc617928c785" providerId="LiveId" clId="{BA5F6505-CC98-4145-BCF9-8932191DABC8}" dt="2024-07-06T11:55:06.268" v="5820" actId="1076"/>
          <ac:picMkLst>
            <pc:docMk/>
            <pc:sldMk cId="1402555950" sldId="276"/>
            <ac:picMk id="8" creationId="{DDB5728C-699D-3277-13DA-D77FF5659E94}"/>
          </ac:picMkLst>
        </pc:picChg>
        <pc:picChg chg="mod modCrop">
          <ac:chgData name="Sujitha Vaddavalli" userId="db3fdc617928c785" providerId="LiveId" clId="{BA5F6505-CC98-4145-BCF9-8932191DABC8}" dt="2024-07-06T11:54:49.262" v="5817" actId="1076"/>
          <ac:picMkLst>
            <pc:docMk/>
            <pc:sldMk cId="1402555950" sldId="276"/>
            <ac:picMk id="12" creationId="{056D19B0-E069-7CAE-EECD-695C2D872A40}"/>
          </ac:picMkLst>
        </pc:picChg>
      </pc:sldChg>
      <pc:sldChg chg="addSp delSp modSp mod">
        <pc:chgData name="Sujitha Vaddavalli" userId="db3fdc617928c785" providerId="LiveId" clId="{BA5F6505-CC98-4145-BCF9-8932191DABC8}" dt="2024-08-02T07:37:34.530" v="9248" actId="20577"/>
        <pc:sldMkLst>
          <pc:docMk/>
          <pc:sldMk cId="3535444163" sldId="277"/>
        </pc:sldMkLst>
        <pc:spChg chg="add mod">
          <ac:chgData name="Sujitha Vaddavalli" userId="db3fdc617928c785" providerId="LiveId" clId="{BA5F6505-CC98-4145-BCF9-8932191DABC8}" dt="2024-07-21T07:11:02.907" v="8947" actId="20577"/>
          <ac:spMkLst>
            <pc:docMk/>
            <pc:sldMk cId="3535444163" sldId="277"/>
            <ac:spMk id="3" creationId="{F9BE2C91-8DB1-529B-6595-5253D5A60000}"/>
          </ac:spMkLst>
        </pc:spChg>
        <pc:spChg chg="add mod">
          <ac:chgData name="Sujitha Vaddavalli" userId="db3fdc617928c785" providerId="LiveId" clId="{BA5F6505-CC98-4145-BCF9-8932191DABC8}" dt="2024-08-02T07:37:34.530" v="9248" actId="20577"/>
          <ac:spMkLst>
            <pc:docMk/>
            <pc:sldMk cId="3535444163" sldId="277"/>
            <ac:spMk id="4" creationId="{071E8E3D-8D99-6C96-D168-076EC3AB06FA}"/>
          </ac:spMkLst>
        </pc:spChg>
        <pc:spChg chg="del mod">
          <ac:chgData name="Sujitha Vaddavalli" userId="db3fdc617928c785" providerId="LiveId" clId="{BA5F6505-CC98-4145-BCF9-8932191DABC8}" dt="2024-07-09T04:27:29.865" v="8615" actId="478"/>
          <ac:spMkLst>
            <pc:docMk/>
            <pc:sldMk cId="3535444163" sldId="277"/>
            <ac:spMk id="6" creationId="{39E1B74B-0A90-0282-CF2C-43231914C1AC}"/>
          </ac:spMkLst>
        </pc:spChg>
        <pc:spChg chg="mod">
          <ac:chgData name="Sujitha Vaddavalli" userId="db3fdc617928c785" providerId="LiveId" clId="{BA5F6505-CC98-4145-BCF9-8932191DABC8}" dt="2024-07-09T04:30:31.602" v="8887" actId="1038"/>
          <ac:spMkLst>
            <pc:docMk/>
            <pc:sldMk cId="3535444163" sldId="277"/>
            <ac:spMk id="13" creationId="{501DE0A2-DFB2-DD2D-977C-89597ECDDBBB}"/>
          </ac:spMkLst>
        </pc:spChg>
        <pc:spChg chg="mod">
          <ac:chgData name="Sujitha Vaddavalli" userId="db3fdc617928c785" providerId="LiveId" clId="{BA5F6505-CC98-4145-BCF9-8932191DABC8}" dt="2024-06-20T07:56:41.203" v="16" actId="20577"/>
          <ac:spMkLst>
            <pc:docMk/>
            <pc:sldMk cId="3535444163" sldId="277"/>
            <ac:spMk id="16" creationId="{DD27BD89-DB75-53F9-2DA4-EECCF573DA96}"/>
          </ac:spMkLst>
        </pc:spChg>
        <pc:picChg chg="mod">
          <ac:chgData name="Sujitha Vaddavalli" userId="db3fdc617928c785" providerId="LiveId" clId="{BA5F6505-CC98-4145-BCF9-8932191DABC8}" dt="2024-07-09T04:28:07.985" v="8619" actId="14100"/>
          <ac:picMkLst>
            <pc:docMk/>
            <pc:sldMk cId="3535444163" sldId="277"/>
            <ac:picMk id="5" creationId="{FD579A83-F76D-B0E8-9E2E-A54DEDCB3878}"/>
          </ac:picMkLst>
        </pc:picChg>
        <pc:picChg chg="mod">
          <ac:chgData name="Sujitha Vaddavalli" userId="db3fdc617928c785" providerId="LiveId" clId="{BA5F6505-CC98-4145-BCF9-8932191DABC8}" dt="2024-06-20T07:56:27.292" v="13" actId="1076"/>
          <ac:picMkLst>
            <pc:docMk/>
            <pc:sldMk cId="3535444163" sldId="277"/>
            <ac:picMk id="15" creationId="{C1FA6FE1-B9E4-3A6B-14B7-A28CF05D28BB}"/>
          </ac:picMkLst>
        </pc:picChg>
      </pc:sldChg>
      <pc:sldChg chg="addSp modSp mod">
        <pc:chgData name="Sujitha Vaddavalli" userId="db3fdc617928c785" providerId="LiveId" clId="{BA5F6505-CC98-4145-BCF9-8932191DABC8}" dt="2024-08-02T07:36:29.858" v="9242" actId="14100"/>
        <pc:sldMkLst>
          <pc:docMk/>
          <pc:sldMk cId="3293948494" sldId="278"/>
        </pc:sldMkLst>
        <pc:spChg chg="add mod">
          <ac:chgData name="Sujitha Vaddavalli" userId="db3fdc617928c785" providerId="LiveId" clId="{BA5F6505-CC98-4145-BCF9-8932191DABC8}" dt="2024-08-02T07:36:29.858" v="9242" actId="14100"/>
          <ac:spMkLst>
            <pc:docMk/>
            <pc:sldMk cId="3293948494" sldId="278"/>
            <ac:spMk id="3" creationId="{9CF121CA-B5FC-A03B-F928-3512A46EAD3B}"/>
          </ac:spMkLst>
        </pc:spChg>
        <pc:picChg chg="mod">
          <ac:chgData name="Sujitha Vaddavalli" userId="db3fdc617928c785" providerId="LiveId" clId="{BA5F6505-CC98-4145-BCF9-8932191DABC8}" dt="2024-06-20T06:57:51.749" v="4" actId="1076"/>
          <ac:picMkLst>
            <pc:docMk/>
            <pc:sldMk cId="3293948494" sldId="278"/>
            <ac:picMk id="5" creationId="{AB38C675-1B7F-5A95-8F7F-2BB3B3FA3E3C}"/>
          </ac:picMkLst>
        </pc:picChg>
      </pc:sldChg>
      <pc:sldChg chg="addSp delSp modSp mod">
        <pc:chgData name="Sujitha Vaddavalli" userId="db3fdc617928c785" providerId="LiveId" clId="{BA5F6505-CC98-4145-BCF9-8932191DABC8}" dt="2024-08-02T07:36:41.921" v="9244" actId="20577"/>
        <pc:sldMkLst>
          <pc:docMk/>
          <pc:sldMk cId="3607199673" sldId="279"/>
        </pc:sldMkLst>
        <pc:spChg chg="mod">
          <ac:chgData name="Sujitha Vaddavalli" userId="db3fdc617928c785" providerId="LiveId" clId="{BA5F6505-CC98-4145-BCF9-8932191DABC8}" dt="2024-06-24T05:54:35.259" v="2270" actId="14100"/>
          <ac:spMkLst>
            <pc:docMk/>
            <pc:sldMk cId="3607199673" sldId="279"/>
            <ac:spMk id="3" creationId="{DDC0AAAD-4489-0711-FD90-820C7F187D59}"/>
          </ac:spMkLst>
        </pc:spChg>
        <pc:spChg chg="add mod">
          <ac:chgData name="Sujitha Vaddavalli" userId="db3fdc617928c785" providerId="LiveId" clId="{BA5F6505-CC98-4145-BCF9-8932191DABC8}" dt="2024-08-02T07:36:41.921" v="9244" actId="20577"/>
          <ac:spMkLst>
            <pc:docMk/>
            <pc:sldMk cId="3607199673" sldId="279"/>
            <ac:spMk id="4" creationId="{9F7EB07A-91EC-4834-5517-EB636A4A7A5C}"/>
          </ac:spMkLst>
        </pc:spChg>
        <pc:spChg chg="add del mod">
          <ac:chgData name="Sujitha Vaddavalli" userId="db3fdc617928c785" providerId="LiveId" clId="{BA5F6505-CC98-4145-BCF9-8932191DABC8}" dt="2024-06-24T05:29:40.986" v="2185"/>
          <ac:spMkLst>
            <pc:docMk/>
            <pc:sldMk cId="3607199673" sldId="279"/>
            <ac:spMk id="12" creationId="{18B0A0B0-E555-3D74-B6DE-B5B84581C231}"/>
          </ac:spMkLst>
        </pc:spChg>
        <pc:spChg chg="add mod">
          <ac:chgData name="Sujitha Vaddavalli" userId="db3fdc617928c785" providerId="LiveId" clId="{BA5F6505-CC98-4145-BCF9-8932191DABC8}" dt="2024-07-06T11:54:32.725" v="5816" actId="20577"/>
          <ac:spMkLst>
            <pc:docMk/>
            <pc:sldMk cId="3607199673" sldId="279"/>
            <ac:spMk id="13" creationId="{36C28B40-8805-36F8-63D5-E989A54917F0}"/>
          </ac:spMkLst>
        </pc:spChg>
        <pc:spChg chg="add del mod">
          <ac:chgData name="Sujitha Vaddavalli" userId="db3fdc617928c785" providerId="LiveId" clId="{BA5F6505-CC98-4145-BCF9-8932191DABC8}" dt="2024-06-24T05:55:58.352" v="2282" actId="478"/>
          <ac:spMkLst>
            <pc:docMk/>
            <pc:sldMk cId="3607199673" sldId="279"/>
            <ac:spMk id="14" creationId="{A19CDDD4-D51F-D61E-DD12-2D1078C5C4CB}"/>
          </ac:spMkLst>
        </pc:spChg>
        <pc:spChg chg="add mod">
          <ac:chgData name="Sujitha Vaddavalli" userId="db3fdc617928c785" providerId="LiveId" clId="{BA5F6505-CC98-4145-BCF9-8932191DABC8}" dt="2024-06-24T05:57:08.586" v="2350" actId="20577"/>
          <ac:spMkLst>
            <pc:docMk/>
            <pc:sldMk cId="3607199673" sldId="279"/>
            <ac:spMk id="15" creationId="{34CB99DB-E1E0-CC2C-1F67-40A28AEAAA35}"/>
          </ac:spMkLst>
        </pc:spChg>
        <pc:spChg chg="add mod">
          <ac:chgData name="Sujitha Vaddavalli" userId="db3fdc617928c785" providerId="LiveId" clId="{BA5F6505-CC98-4145-BCF9-8932191DABC8}" dt="2024-06-24T05:57:52.512" v="2371" actId="20577"/>
          <ac:spMkLst>
            <pc:docMk/>
            <pc:sldMk cId="3607199673" sldId="279"/>
            <ac:spMk id="16" creationId="{2FB6366B-87D5-1C0D-2700-E2B61039CD54}"/>
          </ac:spMkLst>
        </pc:spChg>
        <pc:spChg chg="add mod">
          <ac:chgData name="Sujitha Vaddavalli" userId="db3fdc617928c785" providerId="LiveId" clId="{BA5F6505-CC98-4145-BCF9-8932191DABC8}" dt="2024-06-24T05:58:54.492" v="2389" actId="20577"/>
          <ac:spMkLst>
            <pc:docMk/>
            <pc:sldMk cId="3607199673" sldId="279"/>
            <ac:spMk id="17" creationId="{37EAA358-7ED4-F865-B1BE-AB32F9912B7E}"/>
          </ac:spMkLst>
        </pc:spChg>
        <pc:picChg chg="add mod modCrop">
          <ac:chgData name="Sujitha Vaddavalli" userId="db3fdc617928c785" providerId="LiveId" clId="{BA5F6505-CC98-4145-BCF9-8932191DABC8}" dt="2024-06-24T05:57:33.945" v="2354" actId="1076"/>
          <ac:picMkLst>
            <pc:docMk/>
            <pc:sldMk cId="3607199673" sldId="279"/>
            <ac:picMk id="5" creationId="{0D7CB376-B9D9-0359-71ED-5F3791C0FD15}"/>
          </ac:picMkLst>
        </pc:picChg>
        <pc:picChg chg="add mod">
          <ac:chgData name="Sujitha Vaddavalli" userId="db3fdc617928c785" providerId="LiveId" clId="{BA5F6505-CC98-4145-BCF9-8932191DABC8}" dt="2024-06-24T05:56:58.060" v="2347" actId="1076"/>
          <ac:picMkLst>
            <pc:docMk/>
            <pc:sldMk cId="3607199673" sldId="279"/>
            <ac:picMk id="7" creationId="{40BC85F8-0891-C247-3238-A364D8486A32}"/>
          </ac:picMkLst>
        </pc:picChg>
        <pc:picChg chg="add mod">
          <ac:chgData name="Sujitha Vaddavalli" userId="db3fdc617928c785" providerId="LiveId" clId="{BA5F6505-CC98-4145-BCF9-8932191DABC8}" dt="2024-06-24T05:57:59.185" v="2373" actId="1076"/>
          <ac:picMkLst>
            <pc:docMk/>
            <pc:sldMk cId="3607199673" sldId="279"/>
            <ac:picMk id="9" creationId="{7D4259FB-EC08-A688-9F53-C897AD017EA8}"/>
          </ac:picMkLst>
        </pc:picChg>
        <pc:picChg chg="add mod">
          <ac:chgData name="Sujitha Vaddavalli" userId="db3fdc617928c785" providerId="LiveId" clId="{BA5F6505-CC98-4145-BCF9-8932191DABC8}" dt="2024-06-24T05:57:56.417" v="2372" actId="1076"/>
          <ac:picMkLst>
            <pc:docMk/>
            <pc:sldMk cId="3607199673" sldId="279"/>
            <ac:picMk id="11" creationId="{88FDEFCF-00C7-9C06-7FF4-A5392DBFC53E}"/>
          </ac:picMkLst>
        </pc:picChg>
      </pc:sldChg>
      <pc:sldChg chg="addSp delSp modSp new mod ord">
        <pc:chgData name="Sujitha Vaddavalli" userId="db3fdc617928c785" providerId="LiveId" clId="{BA5F6505-CC98-4145-BCF9-8932191DABC8}" dt="2024-08-02T07:38:08.225" v="9250" actId="20577"/>
        <pc:sldMkLst>
          <pc:docMk/>
          <pc:sldMk cId="150541072" sldId="280"/>
        </pc:sldMkLst>
        <pc:spChg chg="add mod">
          <ac:chgData name="Sujitha Vaddavalli" userId="db3fdc617928c785" providerId="LiveId" clId="{BA5F6505-CC98-4145-BCF9-8932191DABC8}" dt="2024-08-02T07:38:08.225" v="9250" actId="20577"/>
          <ac:spMkLst>
            <pc:docMk/>
            <pc:sldMk cId="150541072" sldId="280"/>
            <ac:spMk id="2" creationId="{28B474D9-C0BF-7DB5-8900-6964852E692F}"/>
          </ac:spMkLst>
        </pc:spChg>
        <pc:spChg chg="del mod">
          <ac:chgData name="Sujitha Vaddavalli" userId="db3fdc617928c785" providerId="LiveId" clId="{BA5F6505-CC98-4145-BCF9-8932191DABC8}" dt="2024-07-04T17:35:09.784" v="4474" actId="478"/>
          <ac:spMkLst>
            <pc:docMk/>
            <pc:sldMk cId="150541072" sldId="280"/>
            <ac:spMk id="2" creationId="{C97519A1-8516-7C12-3C90-783DE9AC1BC9}"/>
          </ac:spMkLst>
        </pc:spChg>
        <pc:spChg chg="del mod">
          <ac:chgData name="Sujitha Vaddavalli" userId="db3fdc617928c785" providerId="LiveId" clId="{BA5F6505-CC98-4145-BCF9-8932191DABC8}" dt="2024-06-28T14:34:24.758" v="2919" actId="931"/>
          <ac:spMkLst>
            <pc:docMk/>
            <pc:sldMk cId="150541072" sldId="280"/>
            <ac:spMk id="3" creationId="{CF84C241-311D-C2AA-9625-348DB6F4D89C}"/>
          </ac:spMkLst>
        </pc:spChg>
        <pc:spChg chg="add del mod">
          <ac:chgData name="Sujitha Vaddavalli" userId="db3fdc617928c785" providerId="LiveId" clId="{BA5F6505-CC98-4145-BCF9-8932191DABC8}" dt="2024-06-29T11:42:16.682" v="2968" actId="931"/>
          <ac:spMkLst>
            <pc:docMk/>
            <pc:sldMk cId="150541072" sldId="280"/>
            <ac:spMk id="4" creationId="{BA2426AC-C277-4E9A-99DB-0666127FB6D8}"/>
          </ac:spMkLst>
        </pc:spChg>
        <pc:picChg chg="add mod">
          <ac:chgData name="Sujitha Vaddavalli" userId="db3fdc617928c785" providerId="LiveId" clId="{BA5F6505-CC98-4145-BCF9-8932191DABC8}" dt="2024-07-09T08:50:18.687" v="8921" actId="1076"/>
          <ac:picMkLst>
            <pc:docMk/>
            <pc:sldMk cId="150541072" sldId="280"/>
            <ac:picMk id="3" creationId="{62A44C26-E810-9F3C-5A57-BAF89393EDE0}"/>
          </ac:picMkLst>
        </pc:picChg>
        <pc:picChg chg="add mod">
          <ac:chgData name="Sujitha Vaddavalli" userId="db3fdc617928c785" providerId="LiveId" clId="{BA5F6505-CC98-4145-BCF9-8932191DABC8}" dt="2024-07-04T17:35:31.841" v="4481" actId="1076"/>
          <ac:picMkLst>
            <pc:docMk/>
            <pc:sldMk cId="150541072" sldId="280"/>
            <ac:picMk id="6" creationId="{395F54DE-28FD-2611-5442-1FD6C539F00B}"/>
          </ac:picMkLst>
        </pc:picChg>
        <pc:picChg chg="add del mod">
          <ac:chgData name="Sujitha Vaddavalli" userId="db3fdc617928c785" providerId="LiveId" clId="{BA5F6505-CC98-4145-BCF9-8932191DABC8}" dt="2024-06-29T11:41:45.567" v="2964" actId="478"/>
          <ac:picMkLst>
            <pc:docMk/>
            <pc:sldMk cId="150541072" sldId="280"/>
            <ac:picMk id="8" creationId="{B420F38C-2C37-7C14-AA1C-EC419DA107F8}"/>
          </ac:picMkLst>
        </pc:picChg>
        <pc:picChg chg="add mod">
          <ac:chgData name="Sujitha Vaddavalli" userId="db3fdc617928c785" providerId="LiveId" clId="{BA5F6505-CC98-4145-BCF9-8932191DABC8}" dt="2024-07-04T17:35:40.125" v="4484" actId="1076"/>
          <ac:picMkLst>
            <pc:docMk/>
            <pc:sldMk cId="150541072" sldId="280"/>
            <ac:picMk id="9" creationId="{C197A5F8-1D73-B6D7-3A60-42603F54846A}"/>
          </ac:picMkLst>
        </pc:picChg>
        <pc:picChg chg="add del mod">
          <ac:chgData name="Sujitha Vaddavalli" userId="db3fdc617928c785" providerId="LiveId" clId="{BA5F6505-CC98-4145-BCF9-8932191DABC8}" dt="2024-06-29T11:41:53.149" v="2966" actId="478"/>
          <ac:picMkLst>
            <pc:docMk/>
            <pc:sldMk cId="150541072" sldId="280"/>
            <ac:picMk id="10" creationId="{EC8181A0-626B-BAB3-A257-1A6BE5E2CE75}"/>
          </ac:picMkLst>
        </pc:picChg>
        <pc:picChg chg="add del mod">
          <ac:chgData name="Sujitha Vaddavalli" userId="db3fdc617928c785" providerId="LiveId" clId="{BA5F6505-CC98-4145-BCF9-8932191DABC8}" dt="2024-06-29T11:41:57.333" v="2967" actId="478"/>
          <ac:picMkLst>
            <pc:docMk/>
            <pc:sldMk cId="150541072" sldId="280"/>
            <ac:picMk id="12" creationId="{F240833C-9775-BF6C-D272-124BD3FB530F}"/>
          </ac:picMkLst>
        </pc:picChg>
        <pc:picChg chg="add del mod">
          <ac:chgData name="Sujitha Vaddavalli" userId="db3fdc617928c785" providerId="LiveId" clId="{BA5F6505-CC98-4145-BCF9-8932191DABC8}" dt="2024-07-09T08:49:44.122" v="8917" actId="478"/>
          <ac:picMkLst>
            <pc:docMk/>
            <pc:sldMk cId="150541072" sldId="280"/>
            <ac:picMk id="13" creationId="{3A54AA22-0586-A537-D5F8-8D1CCC86E34D}"/>
          </ac:picMkLst>
        </pc:picChg>
        <pc:picChg chg="add del mod">
          <ac:chgData name="Sujitha Vaddavalli" userId="db3fdc617928c785" providerId="LiveId" clId="{BA5F6505-CC98-4145-BCF9-8932191DABC8}" dt="2024-06-29T11:41:51.061" v="2965" actId="478"/>
          <ac:picMkLst>
            <pc:docMk/>
            <pc:sldMk cId="150541072" sldId="280"/>
            <ac:picMk id="14" creationId="{A2EC53BF-9429-21AF-DED4-C21C63C4436A}"/>
          </ac:picMkLst>
        </pc:picChg>
        <pc:picChg chg="add mod">
          <ac:chgData name="Sujitha Vaddavalli" userId="db3fdc617928c785" providerId="LiveId" clId="{BA5F6505-CC98-4145-BCF9-8932191DABC8}" dt="2024-07-04T17:35:21.897" v="4478" actId="1076"/>
          <ac:picMkLst>
            <pc:docMk/>
            <pc:sldMk cId="150541072" sldId="280"/>
            <ac:picMk id="16" creationId="{DEE74A33-ABB5-4659-F337-9E0C8312F305}"/>
          </ac:picMkLst>
        </pc:picChg>
      </pc:sldChg>
      <pc:sldChg chg="addSp delSp modSp new mod ord">
        <pc:chgData name="Sujitha Vaddavalli" userId="db3fdc617928c785" providerId="LiveId" clId="{BA5F6505-CC98-4145-BCF9-8932191DABC8}" dt="2024-08-02T07:38:34.773" v="9258" actId="1076"/>
        <pc:sldMkLst>
          <pc:docMk/>
          <pc:sldMk cId="2520360756" sldId="281"/>
        </pc:sldMkLst>
        <pc:spChg chg="del">
          <ac:chgData name="Sujitha Vaddavalli" userId="db3fdc617928c785" providerId="LiveId" clId="{BA5F6505-CC98-4145-BCF9-8932191DABC8}" dt="2024-07-04T17:35:55.707" v="4485" actId="478"/>
          <ac:spMkLst>
            <pc:docMk/>
            <pc:sldMk cId="2520360756" sldId="281"/>
            <ac:spMk id="2" creationId="{7EFBF706-A582-9B1E-2B61-FD1E392634FC}"/>
          </ac:spMkLst>
        </pc:spChg>
        <pc:spChg chg="add mod">
          <ac:chgData name="Sujitha Vaddavalli" userId="db3fdc617928c785" providerId="LiveId" clId="{BA5F6505-CC98-4145-BCF9-8932191DABC8}" dt="2024-08-02T07:38:34.773" v="9258" actId="1076"/>
          <ac:spMkLst>
            <pc:docMk/>
            <pc:sldMk cId="2520360756" sldId="281"/>
            <ac:spMk id="2" creationId="{D754DD2D-CF5B-ABC5-D811-2DB158B84339}"/>
          </ac:spMkLst>
        </pc:spChg>
        <pc:spChg chg="del">
          <ac:chgData name="Sujitha Vaddavalli" userId="db3fdc617928c785" providerId="LiveId" clId="{BA5F6505-CC98-4145-BCF9-8932191DABC8}" dt="2024-06-29T18:44:02.299" v="2986" actId="931"/>
          <ac:spMkLst>
            <pc:docMk/>
            <pc:sldMk cId="2520360756" sldId="281"/>
            <ac:spMk id="3" creationId="{DB22694B-D793-8857-DE9C-21E8165194DC}"/>
          </ac:spMkLst>
        </pc:spChg>
        <pc:picChg chg="add mod">
          <ac:chgData name="Sujitha Vaddavalli" userId="db3fdc617928c785" providerId="LiveId" clId="{BA5F6505-CC98-4145-BCF9-8932191DABC8}" dt="2024-07-04T17:37:04.657" v="4502" actId="1076"/>
          <ac:picMkLst>
            <pc:docMk/>
            <pc:sldMk cId="2520360756" sldId="281"/>
            <ac:picMk id="5" creationId="{6F54B17A-DD39-6145-8AF5-67DA5165BA73}"/>
          </ac:picMkLst>
        </pc:picChg>
        <pc:picChg chg="add mod">
          <ac:chgData name="Sujitha Vaddavalli" userId="db3fdc617928c785" providerId="LiveId" clId="{BA5F6505-CC98-4145-BCF9-8932191DABC8}" dt="2024-07-04T17:37:19.323" v="4507" actId="1076"/>
          <ac:picMkLst>
            <pc:docMk/>
            <pc:sldMk cId="2520360756" sldId="281"/>
            <ac:picMk id="7" creationId="{B6AEF4E3-78A2-933F-982F-1ED11EBE0277}"/>
          </ac:picMkLst>
        </pc:picChg>
        <pc:picChg chg="add mod">
          <ac:chgData name="Sujitha Vaddavalli" userId="db3fdc617928c785" providerId="LiveId" clId="{BA5F6505-CC98-4145-BCF9-8932191DABC8}" dt="2024-07-04T17:36:36.209" v="4493" actId="14100"/>
          <ac:picMkLst>
            <pc:docMk/>
            <pc:sldMk cId="2520360756" sldId="281"/>
            <ac:picMk id="9" creationId="{FF540853-5297-9877-428F-9BD8273BBCA0}"/>
          </ac:picMkLst>
        </pc:picChg>
        <pc:picChg chg="add mod">
          <ac:chgData name="Sujitha Vaddavalli" userId="db3fdc617928c785" providerId="LiveId" clId="{BA5F6505-CC98-4145-BCF9-8932191DABC8}" dt="2024-07-04T17:36:51.729" v="4498" actId="1076"/>
          <ac:picMkLst>
            <pc:docMk/>
            <pc:sldMk cId="2520360756" sldId="281"/>
            <ac:picMk id="11" creationId="{6A55BCF0-D4F7-61D6-552A-365812F5C45F}"/>
          </ac:picMkLst>
        </pc:picChg>
      </pc:sldChg>
      <pc:sldChg chg="addSp delSp modSp new mod">
        <pc:chgData name="Sujitha Vaddavalli" userId="db3fdc617928c785" providerId="LiveId" clId="{BA5F6505-CC98-4145-BCF9-8932191DABC8}" dt="2024-08-02T08:18:29.056" v="10064" actId="1076"/>
        <pc:sldMkLst>
          <pc:docMk/>
          <pc:sldMk cId="1817504875" sldId="282"/>
        </pc:sldMkLst>
        <pc:spChg chg="mod">
          <ac:chgData name="Sujitha Vaddavalli" userId="db3fdc617928c785" providerId="LiveId" clId="{BA5F6505-CC98-4145-BCF9-8932191DABC8}" dt="2024-07-02T09:34:36.341" v="3709" actId="1076"/>
          <ac:spMkLst>
            <pc:docMk/>
            <pc:sldMk cId="1817504875" sldId="282"/>
            <ac:spMk id="2" creationId="{6385D89B-545D-77BA-FAD7-7FF8DBE7969E}"/>
          </ac:spMkLst>
        </pc:spChg>
        <pc:spChg chg="add mod">
          <ac:chgData name="Sujitha Vaddavalli" userId="db3fdc617928c785" providerId="LiveId" clId="{BA5F6505-CC98-4145-BCF9-8932191DABC8}" dt="2024-08-02T08:18:29.056" v="10064" actId="1076"/>
          <ac:spMkLst>
            <pc:docMk/>
            <pc:sldMk cId="1817504875" sldId="282"/>
            <ac:spMk id="3" creationId="{46C1DDFF-EC3C-5915-9BD1-114BBAA6F52F}"/>
          </ac:spMkLst>
        </pc:spChg>
        <pc:spChg chg="del">
          <ac:chgData name="Sujitha Vaddavalli" userId="db3fdc617928c785" providerId="LiveId" clId="{BA5F6505-CC98-4145-BCF9-8932191DABC8}" dt="2024-07-02T09:34:24.226" v="3706" actId="931"/>
          <ac:spMkLst>
            <pc:docMk/>
            <pc:sldMk cId="1817504875" sldId="282"/>
            <ac:spMk id="3" creationId="{D67CDBA5-AA64-249B-C18B-A79FED801792}"/>
          </ac:spMkLst>
        </pc:spChg>
        <pc:spChg chg="add mod">
          <ac:chgData name="Sujitha Vaddavalli" userId="db3fdc617928c785" providerId="LiveId" clId="{BA5F6505-CC98-4145-BCF9-8932191DABC8}" dt="2024-07-02T09:52:24.661" v="3871" actId="20577"/>
          <ac:spMkLst>
            <pc:docMk/>
            <pc:sldMk cId="1817504875" sldId="282"/>
            <ac:spMk id="10" creationId="{081F7F8A-2E5A-D550-B5B8-300143EF07D3}"/>
          </ac:spMkLst>
        </pc:spChg>
        <pc:spChg chg="add mod">
          <ac:chgData name="Sujitha Vaddavalli" userId="db3fdc617928c785" providerId="LiveId" clId="{BA5F6505-CC98-4145-BCF9-8932191DABC8}" dt="2024-07-02T09:53:32.671" v="4049" actId="20577"/>
          <ac:spMkLst>
            <pc:docMk/>
            <pc:sldMk cId="1817504875" sldId="282"/>
            <ac:spMk id="11" creationId="{BFDD41D9-2321-D76D-CCA0-4EE224DF30F6}"/>
          </ac:spMkLst>
        </pc:spChg>
        <pc:picChg chg="add mod">
          <ac:chgData name="Sujitha Vaddavalli" userId="db3fdc617928c785" providerId="LiveId" clId="{BA5F6505-CC98-4145-BCF9-8932191DABC8}" dt="2024-07-02T09:46:20.848" v="3730" actId="1076"/>
          <ac:picMkLst>
            <pc:docMk/>
            <pc:sldMk cId="1817504875" sldId="282"/>
            <ac:picMk id="5" creationId="{B1FE2FE8-B01F-A122-EF4B-34648F7B2B91}"/>
          </ac:picMkLst>
        </pc:picChg>
        <pc:picChg chg="add del mod">
          <ac:chgData name="Sujitha Vaddavalli" userId="db3fdc617928c785" providerId="LiveId" clId="{BA5F6505-CC98-4145-BCF9-8932191DABC8}" dt="2024-07-02T09:46:02.249" v="3727" actId="478"/>
          <ac:picMkLst>
            <pc:docMk/>
            <pc:sldMk cId="1817504875" sldId="282"/>
            <ac:picMk id="7" creationId="{D96EF52D-6BDA-0FF1-9989-5166A3C341D7}"/>
          </ac:picMkLst>
        </pc:picChg>
        <pc:picChg chg="add mod">
          <ac:chgData name="Sujitha Vaddavalli" userId="db3fdc617928c785" providerId="LiveId" clId="{BA5F6505-CC98-4145-BCF9-8932191DABC8}" dt="2024-07-02T09:46:24.300" v="3731" actId="1076"/>
          <ac:picMkLst>
            <pc:docMk/>
            <pc:sldMk cId="1817504875" sldId="282"/>
            <ac:picMk id="9" creationId="{41AC2CDF-AFC4-CDEA-CF66-7EAD074C6183}"/>
          </ac:picMkLst>
        </pc:picChg>
      </pc:sldChg>
      <pc:sldChg chg="new del">
        <pc:chgData name="Sujitha Vaddavalli" userId="db3fdc617928c785" providerId="LiveId" clId="{BA5F6505-CC98-4145-BCF9-8932191DABC8}" dt="2024-07-02T09:53:53.382" v="4051" actId="47"/>
        <pc:sldMkLst>
          <pc:docMk/>
          <pc:sldMk cId="1086834285" sldId="283"/>
        </pc:sldMkLst>
      </pc:sldChg>
      <pc:sldChg chg="addSp delSp modSp new mod ord">
        <pc:chgData name="Sujitha Vaddavalli" userId="db3fdc617928c785" providerId="LiveId" clId="{BA5F6505-CC98-4145-BCF9-8932191DABC8}" dt="2024-08-02T08:19:15.581" v="10112" actId="20577"/>
        <pc:sldMkLst>
          <pc:docMk/>
          <pc:sldMk cId="3345639740" sldId="283"/>
        </pc:sldMkLst>
        <pc:spChg chg="del">
          <ac:chgData name="Sujitha Vaddavalli" userId="db3fdc617928c785" providerId="LiveId" clId="{BA5F6505-CC98-4145-BCF9-8932191DABC8}" dt="2024-07-04T17:18:53.578" v="4061" actId="478"/>
          <ac:spMkLst>
            <pc:docMk/>
            <pc:sldMk cId="3345639740" sldId="283"/>
            <ac:spMk id="2" creationId="{34D979F8-7ADF-BD33-910F-EFF0CA4DE442}"/>
          </ac:spMkLst>
        </pc:spChg>
        <pc:spChg chg="add mod">
          <ac:chgData name="Sujitha Vaddavalli" userId="db3fdc617928c785" providerId="LiveId" clId="{BA5F6505-CC98-4145-BCF9-8932191DABC8}" dt="2024-08-02T08:18:57.295" v="10077" actId="1076"/>
          <ac:spMkLst>
            <pc:docMk/>
            <pc:sldMk cId="3345639740" sldId="283"/>
            <ac:spMk id="2" creationId="{5DF482C8-E55D-13AA-1C50-E696C0D11B88}"/>
          </ac:spMkLst>
        </pc:spChg>
        <pc:spChg chg="del">
          <ac:chgData name="Sujitha Vaddavalli" userId="db3fdc617928c785" providerId="LiveId" clId="{BA5F6505-CC98-4145-BCF9-8932191DABC8}" dt="2024-07-04T17:18:19.772" v="4056" actId="931"/>
          <ac:spMkLst>
            <pc:docMk/>
            <pc:sldMk cId="3345639740" sldId="283"/>
            <ac:spMk id="3" creationId="{AF250032-EE83-939A-CF9F-2E71C14AFFF3}"/>
          </ac:spMkLst>
        </pc:spChg>
        <pc:spChg chg="add del mod">
          <ac:chgData name="Sujitha Vaddavalli" userId="db3fdc617928c785" providerId="LiveId" clId="{BA5F6505-CC98-4145-BCF9-8932191DABC8}" dt="2024-08-02T08:19:15.581" v="10112" actId="20577"/>
          <ac:spMkLst>
            <pc:docMk/>
            <pc:sldMk cId="3345639740" sldId="283"/>
            <ac:spMk id="6" creationId="{17BF42F3-A23B-E86C-135E-0135B0701BA5}"/>
          </ac:spMkLst>
        </pc:spChg>
        <pc:spChg chg="add del mod">
          <ac:chgData name="Sujitha Vaddavalli" userId="db3fdc617928c785" providerId="LiveId" clId="{BA5F6505-CC98-4145-BCF9-8932191DABC8}" dt="2024-07-04T17:24:22.956" v="4334"/>
          <ac:spMkLst>
            <pc:docMk/>
            <pc:sldMk cId="3345639740" sldId="283"/>
            <ac:spMk id="9" creationId="{FD806D10-3432-E32F-433D-CCDEBD95B270}"/>
          </ac:spMkLst>
        </pc:spChg>
        <pc:spChg chg="add del mod">
          <ac:chgData name="Sujitha Vaddavalli" userId="db3fdc617928c785" providerId="LiveId" clId="{BA5F6505-CC98-4145-BCF9-8932191DABC8}" dt="2024-07-04T17:26:09.176" v="4468"/>
          <ac:spMkLst>
            <pc:docMk/>
            <pc:sldMk cId="3345639740" sldId="283"/>
            <ac:spMk id="10" creationId="{41468E3F-105E-EE9B-8116-601171A0FB94}"/>
          </ac:spMkLst>
        </pc:spChg>
        <pc:picChg chg="add del mod">
          <ac:chgData name="Sujitha Vaddavalli" userId="db3fdc617928c785" providerId="LiveId" clId="{BA5F6505-CC98-4145-BCF9-8932191DABC8}" dt="2024-07-05T04:55:31.236" v="5149" actId="478"/>
          <ac:picMkLst>
            <pc:docMk/>
            <pc:sldMk cId="3345639740" sldId="283"/>
            <ac:picMk id="3" creationId="{BFD8B864-615B-C707-ABEB-FBC51D7B2B78}"/>
          </ac:picMkLst>
        </pc:picChg>
        <pc:picChg chg="add mod modCrop">
          <ac:chgData name="Sujitha Vaddavalli" userId="db3fdc617928c785" providerId="LiveId" clId="{BA5F6505-CC98-4145-BCF9-8932191DABC8}" dt="2024-07-06T17:23:43.616" v="5924" actId="1076"/>
          <ac:picMkLst>
            <pc:docMk/>
            <pc:sldMk cId="3345639740" sldId="283"/>
            <ac:picMk id="5" creationId="{44C64E69-3BD1-5AC0-3951-814F5FF57BCE}"/>
          </ac:picMkLst>
        </pc:picChg>
        <pc:picChg chg="add mod">
          <ac:chgData name="Sujitha Vaddavalli" userId="db3fdc617928c785" providerId="LiveId" clId="{BA5F6505-CC98-4145-BCF9-8932191DABC8}" dt="2024-07-06T17:23:46.137" v="5925" actId="1076"/>
          <ac:picMkLst>
            <pc:docMk/>
            <pc:sldMk cId="3345639740" sldId="283"/>
            <ac:picMk id="7" creationId="{A89D8D3E-CD31-C5BF-AD92-27DCF1912242}"/>
          </ac:picMkLst>
        </pc:picChg>
        <pc:picChg chg="add del mod modCrop">
          <ac:chgData name="Sujitha Vaddavalli" userId="db3fdc617928c785" providerId="LiveId" clId="{BA5F6505-CC98-4145-BCF9-8932191DABC8}" dt="2024-07-05T04:56:29.115" v="5150" actId="478"/>
          <ac:picMkLst>
            <pc:docMk/>
            <pc:sldMk cId="3345639740" sldId="283"/>
            <ac:picMk id="8" creationId="{B72AEE78-5CFF-5CA2-60CC-453C10FEA070}"/>
          </ac:picMkLst>
        </pc:picChg>
      </pc:sldChg>
      <pc:sldChg chg="addSp delSp modSp new mod ord">
        <pc:chgData name="Sujitha Vaddavalli" userId="db3fdc617928c785" providerId="LiveId" clId="{BA5F6505-CC98-4145-BCF9-8932191DABC8}" dt="2024-08-02T08:18:37.823" v="10068" actId="1076"/>
        <pc:sldMkLst>
          <pc:docMk/>
          <pc:sldMk cId="3185230506" sldId="284"/>
        </pc:sldMkLst>
        <pc:spChg chg="add mod">
          <ac:chgData name="Sujitha Vaddavalli" userId="db3fdc617928c785" providerId="LiveId" clId="{BA5F6505-CC98-4145-BCF9-8932191DABC8}" dt="2024-08-02T08:18:37.823" v="10068" actId="1076"/>
          <ac:spMkLst>
            <pc:docMk/>
            <pc:sldMk cId="3185230506" sldId="284"/>
            <ac:spMk id="2" creationId="{1E2644CF-53E4-BBAA-253A-4A91265D2842}"/>
          </ac:spMkLst>
        </pc:spChg>
        <pc:spChg chg="del">
          <ac:chgData name="Sujitha Vaddavalli" userId="db3fdc617928c785" providerId="LiveId" clId="{BA5F6505-CC98-4145-BCF9-8932191DABC8}" dt="2024-07-05T03:28:16.640" v="4541" actId="478"/>
          <ac:spMkLst>
            <pc:docMk/>
            <pc:sldMk cId="3185230506" sldId="284"/>
            <ac:spMk id="2" creationId="{27447AC9-A1CB-4338-2E22-8D0BEFC6C23E}"/>
          </ac:spMkLst>
        </pc:spChg>
        <pc:spChg chg="mod">
          <ac:chgData name="Sujitha Vaddavalli" userId="db3fdc617928c785" providerId="LiveId" clId="{BA5F6505-CC98-4145-BCF9-8932191DABC8}" dt="2024-07-05T03:29:58.081" v="4829" actId="20577"/>
          <ac:spMkLst>
            <pc:docMk/>
            <pc:sldMk cId="3185230506" sldId="284"/>
            <ac:spMk id="3" creationId="{40D25F52-7A52-498C-A1DF-5E135B3FF299}"/>
          </ac:spMkLst>
        </pc:spChg>
        <pc:spChg chg="add mod">
          <ac:chgData name="Sujitha Vaddavalli" userId="db3fdc617928c785" providerId="LiveId" clId="{BA5F6505-CC98-4145-BCF9-8932191DABC8}" dt="2024-07-05T03:38:04.987" v="5078" actId="20577"/>
          <ac:spMkLst>
            <pc:docMk/>
            <pc:sldMk cId="3185230506" sldId="284"/>
            <ac:spMk id="10" creationId="{29DF956D-5763-0E2C-EE45-0F3E38323C37}"/>
          </ac:spMkLst>
        </pc:spChg>
        <pc:spChg chg="add del mod">
          <ac:chgData name="Sujitha Vaddavalli" userId="db3fdc617928c785" providerId="LiveId" clId="{BA5F6505-CC98-4145-BCF9-8932191DABC8}" dt="2024-07-05T04:52:26.147" v="5128" actId="478"/>
          <ac:spMkLst>
            <pc:docMk/>
            <pc:sldMk cId="3185230506" sldId="284"/>
            <ac:spMk id="11" creationId="{584074AE-D56C-D445-8E38-C900B43F8CD8}"/>
          </ac:spMkLst>
        </pc:spChg>
        <pc:spChg chg="add del mod">
          <ac:chgData name="Sujitha Vaddavalli" userId="db3fdc617928c785" providerId="LiveId" clId="{BA5F6505-CC98-4145-BCF9-8932191DABC8}" dt="2024-07-05T04:52:34.017" v="5131" actId="478"/>
          <ac:spMkLst>
            <pc:docMk/>
            <pc:sldMk cId="3185230506" sldId="284"/>
            <ac:spMk id="19" creationId="{83ECA752-C331-3C7F-F75F-922F3146F802}"/>
          </ac:spMkLst>
        </pc:spChg>
        <pc:spChg chg="add del mod">
          <ac:chgData name="Sujitha Vaddavalli" userId="db3fdc617928c785" providerId="LiveId" clId="{BA5F6505-CC98-4145-BCF9-8932191DABC8}" dt="2024-07-05T04:52:36.153" v="5132" actId="478"/>
          <ac:spMkLst>
            <pc:docMk/>
            <pc:sldMk cId="3185230506" sldId="284"/>
            <ac:spMk id="20" creationId="{B31FEF6E-5C92-9AAC-9938-A870DCC5A8CD}"/>
          </ac:spMkLst>
        </pc:spChg>
        <pc:spChg chg="add del mod">
          <ac:chgData name="Sujitha Vaddavalli" userId="db3fdc617928c785" providerId="LiveId" clId="{BA5F6505-CC98-4145-BCF9-8932191DABC8}" dt="2024-07-05T04:52:40.306" v="5133" actId="478"/>
          <ac:spMkLst>
            <pc:docMk/>
            <pc:sldMk cId="3185230506" sldId="284"/>
            <ac:spMk id="21" creationId="{AFB285DF-9CE5-E34E-B500-8ED14A320543}"/>
          </ac:spMkLst>
        </pc:spChg>
        <pc:spChg chg="add del mod">
          <ac:chgData name="Sujitha Vaddavalli" userId="db3fdc617928c785" providerId="LiveId" clId="{BA5F6505-CC98-4145-BCF9-8932191DABC8}" dt="2024-07-05T04:52:42.380" v="5134" actId="478"/>
          <ac:spMkLst>
            <pc:docMk/>
            <pc:sldMk cId="3185230506" sldId="284"/>
            <ac:spMk id="22" creationId="{800464D0-BF0B-E49C-82DE-8B86B6B42530}"/>
          </ac:spMkLst>
        </pc:spChg>
        <pc:spChg chg="add del mod">
          <ac:chgData name="Sujitha Vaddavalli" userId="db3fdc617928c785" providerId="LiveId" clId="{BA5F6505-CC98-4145-BCF9-8932191DABC8}" dt="2024-07-05T04:52:44.388" v="5135" actId="478"/>
          <ac:spMkLst>
            <pc:docMk/>
            <pc:sldMk cId="3185230506" sldId="284"/>
            <ac:spMk id="23" creationId="{3B8095C3-E7A6-3662-3089-344BD7F66C79}"/>
          </ac:spMkLst>
        </pc:spChg>
        <pc:spChg chg="add del mod">
          <ac:chgData name="Sujitha Vaddavalli" userId="db3fdc617928c785" providerId="LiveId" clId="{BA5F6505-CC98-4145-BCF9-8932191DABC8}" dt="2024-07-05T04:52:46.697" v="5136" actId="478"/>
          <ac:spMkLst>
            <pc:docMk/>
            <pc:sldMk cId="3185230506" sldId="284"/>
            <ac:spMk id="24" creationId="{489B7EA4-B1C7-2D9C-0FCD-61EEBABD1721}"/>
          </ac:spMkLst>
        </pc:spChg>
        <pc:spChg chg="add del mod">
          <ac:chgData name="Sujitha Vaddavalli" userId="db3fdc617928c785" providerId="LiveId" clId="{BA5F6505-CC98-4145-BCF9-8932191DABC8}" dt="2024-07-05T04:52:50.870" v="5138" actId="478"/>
          <ac:spMkLst>
            <pc:docMk/>
            <pc:sldMk cId="3185230506" sldId="284"/>
            <ac:spMk id="25" creationId="{7590DA8C-76DF-ABA0-B7BD-68598759B9C4}"/>
          </ac:spMkLst>
        </pc:spChg>
        <pc:spChg chg="add del mod">
          <ac:chgData name="Sujitha Vaddavalli" userId="db3fdc617928c785" providerId="LiveId" clId="{BA5F6505-CC98-4145-BCF9-8932191DABC8}" dt="2024-07-05T04:52:48.715" v="5137" actId="478"/>
          <ac:spMkLst>
            <pc:docMk/>
            <pc:sldMk cId="3185230506" sldId="284"/>
            <ac:spMk id="26" creationId="{53B1088B-2DBF-E750-D740-1153909BEB54}"/>
          </ac:spMkLst>
        </pc:spChg>
        <pc:spChg chg="add del mod">
          <ac:chgData name="Sujitha Vaddavalli" userId="db3fdc617928c785" providerId="LiveId" clId="{BA5F6505-CC98-4145-BCF9-8932191DABC8}" dt="2024-07-05T03:46:22.330" v="5111" actId="478"/>
          <ac:spMkLst>
            <pc:docMk/>
            <pc:sldMk cId="3185230506" sldId="284"/>
            <ac:spMk id="27" creationId="{26829C73-498F-5CBF-3753-9C3D13E2E1AF}"/>
          </ac:spMkLst>
        </pc:spChg>
        <pc:spChg chg="add del mod">
          <ac:chgData name="Sujitha Vaddavalli" userId="db3fdc617928c785" providerId="LiveId" clId="{BA5F6505-CC98-4145-BCF9-8932191DABC8}" dt="2024-07-05T04:52:56.321" v="5140" actId="478"/>
          <ac:spMkLst>
            <pc:docMk/>
            <pc:sldMk cId="3185230506" sldId="284"/>
            <ac:spMk id="28" creationId="{119B71CE-89E1-E122-B6EC-F0F0D089AFE9}"/>
          </ac:spMkLst>
        </pc:spChg>
        <pc:spChg chg="add del mod">
          <ac:chgData name="Sujitha Vaddavalli" userId="db3fdc617928c785" providerId="LiveId" clId="{BA5F6505-CC98-4145-BCF9-8932191DABC8}" dt="2024-07-05T04:52:54.397" v="5139" actId="478"/>
          <ac:spMkLst>
            <pc:docMk/>
            <pc:sldMk cId="3185230506" sldId="284"/>
            <ac:spMk id="29" creationId="{52A1930F-D52C-C481-03C0-59432AAE442C}"/>
          </ac:spMkLst>
        </pc:spChg>
        <pc:spChg chg="add del mod">
          <ac:chgData name="Sujitha Vaddavalli" userId="db3fdc617928c785" providerId="LiveId" clId="{BA5F6505-CC98-4145-BCF9-8932191DABC8}" dt="2024-07-05T06:07:59.852" v="5157" actId="478"/>
          <ac:spMkLst>
            <pc:docMk/>
            <pc:sldMk cId="3185230506" sldId="284"/>
            <ac:spMk id="34" creationId="{037105C1-F651-4757-2C07-0447F412F8D3}"/>
          </ac:spMkLst>
        </pc:spChg>
        <pc:spChg chg="add del">
          <ac:chgData name="Sujitha Vaddavalli" userId="db3fdc617928c785" providerId="LiveId" clId="{BA5F6505-CC98-4145-BCF9-8932191DABC8}" dt="2024-07-05T06:08:29.075" v="5159" actId="478"/>
          <ac:spMkLst>
            <pc:docMk/>
            <pc:sldMk cId="3185230506" sldId="284"/>
            <ac:spMk id="35" creationId="{77B1FA4C-3E99-DF8F-8182-FAB02FA5BFA6}"/>
          </ac:spMkLst>
        </pc:spChg>
        <pc:spChg chg="add mod">
          <ac:chgData name="Sujitha Vaddavalli" userId="db3fdc617928c785" providerId="LiveId" clId="{BA5F6505-CC98-4145-BCF9-8932191DABC8}" dt="2024-07-05T06:23:28.012" v="5309" actId="20577"/>
          <ac:spMkLst>
            <pc:docMk/>
            <pc:sldMk cId="3185230506" sldId="284"/>
            <ac:spMk id="36" creationId="{17F7ED4C-524F-58F8-FFFB-1EA8494962F2}"/>
          </ac:spMkLst>
        </pc:spChg>
        <pc:picChg chg="add del mod">
          <ac:chgData name="Sujitha Vaddavalli" userId="db3fdc617928c785" providerId="LiveId" clId="{BA5F6505-CC98-4145-BCF9-8932191DABC8}" dt="2024-07-05T04:52:23.450" v="5127" actId="478"/>
          <ac:picMkLst>
            <pc:docMk/>
            <pc:sldMk cId="3185230506" sldId="284"/>
            <ac:picMk id="5" creationId="{BB20F371-A6AE-5C67-3553-F11F42EBB2CC}"/>
          </ac:picMkLst>
        </pc:picChg>
        <pc:picChg chg="add del mod modCrop">
          <ac:chgData name="Sujitha Vaddavalli" userId="db3fdc617928c785" providerId="LiveId" clId="{BA5F6505-CC98-4145-BCF9-8932191DABC8}" dt="2024-07-05T04:52:28.699" v="5129" actId="478"/>
          <ac:picMkLst>
            <pc:docMk/>
            <pc:sldMk cId="3185230506" sldId="284"/>
            <ac:picMk id="7" creationId="{84086A6B-16A7-BA21-F39D-23DEED076A5B}"/>
          </ac:picMkLst>
        </pc:picChg>
        <pc:picChg chg="add mod modCrop">
          <ac:chgData name="Sujitha Vaddavalli" userId="db3fdc617928c785" providerId="LiveId" clId="{BA5F6505-CC98-4145-BCF9-8932191DABC8}" dt="2024-07-06T08:38:41.441" v="5800" actId="18131"/>
          <ac:picMkLst>
            <pc:docMk/>
            <pc:sldMk cId="3185230506" sldId="284"/>
            <ac:picMk id="31" creationId="{18B2DC80-798D-595A-291B-B399FB64B5D7}"/>
          </ac:picMkLst>
        </pc:picChg>
        <pc:picChg chg="add mod">
          <ac:chgData name="Sujitha Vaddavalli" userId="db3fdc617928c785" providerId="LiveId" clId="{BA5F6505-CC98-4145-BCF9-8932191DABC8}" dt="2024-07-06T08:38:55.139" v="5802" actId="1076"/>
          <ac:picMkLst>
            <pc:docMk/>
            <pc:sldMk cId="3185230506" sldId="284"/>
            <ac:picMk id="33" creationId="{35921158-FD34-373C-F157-C86522791F8B}"/>
          </ac:picMkLst>
        </pc:picChg>
        <pc:cxnChg chg="add">
          <ac:chgData name="Sujitha Vaddavalli" userId="db3fdc617928c785" providerId="LiveId" clId="{BA5F6505-CC98-4145-BCF9-8932191DABC8}" dt="2024-07-05T03:32:20.961" v="4849" actId="11529"/>
          <ac:cxnSpMkLst>
            <pc:docMk/>
            <pc:sldMk cId="3185230506" sldId="284"/>
            <ac:cxnSpMk id="9" creationId="{178BEF62-B7D4-A868-3160-A31722B5641E}"/>
          </ac:cxnSpMkLst>
        </pc:cxnChg>
        <pc:cxnChg chg="add del mod">
          <ac:chgData name="Sujitha Vaddavalli" userId="db3fdc617928c785" providerId="LiveId" clId="{BA5F6505-CC98-4145-BCF9-8932191DABC8}" dt="2024-07-05T03:39:13.382" v="5084" actId="478"/>
          <ac:cxnSpMkLst>
            <pc:docMk/>
            <pc:sldMk cId="3185230506" sldId="284"/>
            <ac:cxnSpMk id="13" creationId="{87C9EEE7-B5AA-A260-3A25-4CEAAD2C56FD}"/>
          </ac:cxnSpMkLst>
        </pc:cxnChg>
        <pc:cxnChg chg="add del">
          <ac:chgData name="Sujitha Vaddavalli" userId="db3fdc617928c785" providerId="LiveId" clId="{BA5F6505-CC98-4145-BCF9-8932191DABC8}" dt="2024-07-05T03:39:31.294" v="5086" actId="478"/>
          <ac:cxnSpMkLst>
            <pc:docMk/>
            <pc:sldMk cId="3185230506" sldId="284"/>
            <ac:cxnSpMk id="18" creationId="{2E5E68EC-557E-A0B5-F44D-4A6FC65F6D95}"/>
          </ac:cxnSpMkLst>
        </pc:cxnChg>
      </pc:sldChg>
      <pc:sldChg chg="addSp delSp modSp new mod ord">
        <pc:chgData name="Sujitha Vaddavalli" userId="db3fdc617928c785" providerId="LiveId" clId="{BA5F6505-CC98-4145-BCF9-8932191DABC8}" dt="2024-08-02T08:18:46.791" v="10073" actId="1076"/>
        <pc:sldMkLst>
          <pc:docMk/>
          <pc:sldMk cId="3663025450" sldId="285"/>
        </pc:sldMkLst>
        <pc:spChg chg="add mod">
          <ac:chgData name="Sujitha Vaddavalli" userId="db3fdc617928c785" providerId="LiveId" clId="{BA5F6505-CC98-4145-BCF9-8932191DABC8}" dt="2024-08-02T08:18:46.791" v="10073" actId="1076"/>
          <ac:spMkLst>
            <pc:docMk/>
            <pc:sldMk cId="3663025450" sldId="285"/>
            <ac:spMk id="2" creationId="{BC9738AC-7379-958A-4ECF-E5EF2B96E85F}"/>
          </ac:spMkLst>
        </pc:spChg>
        <pc:spChg chg="del mod">
          <ac:chgData name="Sujitha Vaddavalli" userId="db3fdc617928c785" providerId="LiveId" clId="{BA5F6505-CC98-4145-BCF9-8932191DABC8}" dt="2024-07-05T09:21:28.691" v="5315" actId="478"/>
          <ac:spMkLst>
            <pc:docMk/>
            <pc:sldMk cId="3663025450" sldId="285"/>
            <ac:spMk id="2" creationId="{D3D2D835-D1E4-B139-A698-863AF05764F8}"/>
          </ac:spMkLst>
        </pc:spChg>
        <pc:spChg chg="mod">
          <ac:chgData name="Sujitha Vaddavalli" userId="db3fdc617928c785" providerId="LiveId" clId="{BA5F6505-CC98-4145-BCF9-8932191DABC8}" dt="2024-07-05T09:34:04.106" v="5483" actId="20577"/>
          <ac:spMkLst>
            <pc:docMk/>
            <pc:sldMk cId="3663025450" sldId="285"/>
            <ac:spMk id="3" creationId="{84996D7C-1844-11C5-5F0B-400144B05C76}"/>
          </ac:spMkLst>
        </pc:spChg>
        <pc:spChg chg="add mod">
          <ac:chgData name="Sujitha Vaddavalli" userId="db3fdc617928c785" providerId="LiveId" clId="{BA5F6505-CC98-4145-BCF9-8932191DABC8}" dt="2024-07-05T09:45:34.011" v="5786" actId="20577"/>
          <ac:spMkLst>
            <pc:docMk/>
            <pc:sldMk cId="3663025450" sldId="285"/>
            <ac:spMk id="8" creationId="{A021D14A-E59A-1FEB-B9EE-328FD7DADB26}"/>
          </ac:spMkLst>
        </pc:spChg>
        <pc:spChg chg="add del mod">
          <ac:chgData name="Sujitha Vaddavalli" userId="db3fdc617928c785" providerId="LiveId" clId="{BA5F6505-CC98-4145-BCF9-8932191DABC8}" dt="2024-07-05T09:36:07.884" v="5541"/>
          <ac:spMkLst>
            <pc:docMk/>
            <pc:sldMk cId="3663025450" sldId="285"/>
            <ac:spMk id="9" creationId="{3E2F8A1D-CDA7-3F8E-6B7B-79128466206A}"/>
          </ac:spMkLst>
        </pc:spChg>
        <pc:spChg chg="add mod">
          <ac:chgData name="Sujitha Vaddavalli" userId="db3fdc617928c785" providerId="LiveId" clId="{BA5F6505-CC98-4145-BCF9-8932191DABC8}" dt="2024-07-05T09:44:41.937" v="5688" actId="20577"/>
          <ac:spMkLst>
            <pc:docMk/>
            <pc:sldMk cId="3663025450" sldId="285"/>
            <ac:spMk id="10" creationId="{4C2F4B2B-33B6-6A11-C546-BC00A0356FEB}"/>
          </ac:spMkLst>
        </pc:spChg>
        <pc:picChg chg="add mod">
          <ac:chgData name="Sujitha Vaddavalli" userId="db3fdc617928c785" providerId="LiveId" clId="{BA5F6505-CC98-4145-BCF9-8932191DABC8}" dt="2024-07-06T08:39:01.833" v="5803" actId="1076"/>
          <ac:picMkLst>
            <pc:docMk/>
            <pc:sldMk cId="3663025450" sldId="285"/>
            <ac:picMk id="5" creationId="{0CB050E3-32FD-C1B3-298F-9AC0CCA66C0B}"/>
          </ac:picMkLst>
        </pc:picChg>
        <pc:picChg chg="add mod">
          <ac:chgData name="Sujitha Vaddavalli" userId="db3fdc617928c785" providerId="LiveId" clId="{BA5F6505-CC98-4145-BCF9-8932191DABC8}" dt="2024-07-05T09:34:53.188" v="5490" actId="1076"/>
          <ac:picMkLst>
            <pc:docMk/>
            <pc:sldMk cId="3663025450" sldId="285"/>
            <ac:picMk id="7" creationId="{106CD15D-0E0B-81FC-76BE-26CFA3113291}"/>
          </ac:picMkLst>
        </pc:picChg>
      </pc:sldChg>
      <pc:sldChg chg="addSp modSp new del mod">
        <pc:chgData name="Sujitha Vaddavalli" userId="db3fdc617928c785" providerId="LiveId" clId="{BA5F6505-CC98-4145-BCF9-8932191DABC8}" dt="2024-07-08T09:14:06.779" v="7475" actId="47"/>
        <pc:sldMkLst>
          <pc:docMk/>
          <pc:sldMk cId="3001029527" sldId="286"/>
        </pc:sldMkLst>
        <pc:spChg chg="mod">
          <ac:chgData name="Sujitha Vaddavalli" userId="db3fdc617928c785" providerId="LiveId" clId="{BA5F6505-CC98-4145-BCF9-8932191DABC8}" dt="2024-07-08T03:45:11.931" v="5958" actId="14100"/>
          <ac:spMkLst>
            <pc:docMk/>
            <pc:sldMk cId="3001029527" sldId="286"/>
            <ac:spMk id="2" creationId="{1AE506F8-5BDE-95FF-3ACC-8090C4B77775}"/>
          </ac:spMkLst>
        </pc:spChg>
        <pc:spChg chg="add mod">
          <ac:chgData name="Sujitha Vaddavalli" userId="db3fdc617928c785" providerId="LiveId" clId="{BA5F6505-CC98-4145-BCF9-8932191DABC8}" dt="2024-07-08T04:04:06.310" v="6284" actId="6549"/>
          <ac:spMkLst>
            <pc:docMk/>
            <pc:sldMk cId="3001029527" sldId="286"/>
            <ac:spMk id="5" creationId="{47D876E1-6518-A708-8561-E500A993246A}"/>
          </ac:spMkLst>
        </pc:spChg>
      </pc:sldChg>
      <pc:sldChg chg="addSp delSp modSp new mod">
        <pc:chgData name="Sujitha Vaddavalli" userId="db3fdc617928c785" providerId="LiveId" clId="{BA5F6505-CC98-4145-BCF9-8932191DABC8}" dt="2024-08-02T08:19:52.151" v="10128" actId="20577"/>
        <pc:sldMkLst>
          <pc:docMk/>
          <pc:sldMk cId="2541952554" sldId="287"/>
        </pc:sldMkLst>
        <pc:spChg chg="mod">
          <ac:chgData name="Sujitha Vaddavalli" userId="db3fdc617928c785" providerId="LiveId" clId="{BA5F6505-CC98-4145-BCF9-8932191DABC8}" dt="2024-07-08T04:06:59.826" v="6292" actId="20577"/>
          <ac:spMkLst>
            <pc:docMk/>
            <pc:sldMk cId="2541952554" sldId="287"/>
            <ac:spMk id="2" creationId="{4099EFAC-C5A5-1A24-0B80-73FE6135D1A8}"/>
          </ac:spMkLst>
        </pc:spChg>
        <pc:spChg chg="del mod">
          <ac:chgData name="Sujitha Vaddavalli" userId="db3fdc617928c785" providerId="LiveId" clId="{BA5F6505-CC98-4145-BCF9-8932191DABC8}" dt="2024-08-02T07:50:08.047" v="9447" actId="478"/>
          <ac:spMkLst>
            <pc:docMk/>
            <pc:sldMk cId="2541952554" sldId="287"/>
            <ac:spMk id="3" creationId="{B5667791-4192-68DA-6D31-5F582ED54C5A}"/>
          </ac:spMkLst>
        </pc:spChg>
        <pc:spChg chg="add del mod">
          <ac:chgData name="Sujitha Vaddavalli" userId="db3fdc617928c785" providerId="LiveId" clId="{BA5F6505-CC98-4145-BCF9-8932191DABC8}" dt="2024-08-02T07:50:05.629" v="9446" actId="478"/>
          <ac:spMkLst>
            <pc:docMk/>
            <pc:sldMk cId="2541952554" sldId="287"/>
            <ac:spMk id="4" creationId="{230EE0C9-9690-39E0-2577-581302C9CEC6}"/>
          </ac:spMkLst>
        </pc:spChg>
        <pc:spChg chg="add del mod">
          <ac:chgData name="Sujitha Vaddavalli" userId="db3fdc617928c785" providerId="LiveId" clId="{BA5F6505-CC98-4145-BCF9-8932191DABC8}" dt="2024-08-02T07:50:11.504" v="9449" actId="478"/>
          <ac:spMkLst>
            <pc:docMk/>
            <pc:sldMk cId="2541952554" sldId="287"/>
            <ac:spMk id="5" creationId="{8AAE348B-9613-3B18-0875-A53D28FDF0C3}"/>
          </ac:spMkLst>
        </pc:spChg>
        <pc:spChg chg="add mod">
          <ac:chgData name="Sujitha Vaddavalli" userId="db3fdc617928c785" providerId="LiveId" clId="{BA5F6505-CC98-4145-BCF9-8932191DABC8}" dt="2024-08-02T07:52:26.084" v="9574" actId="255"/>
          <ac:spMkLst>
            <pc:docMk/>
            <pc:sldMk cId="2541952554" sldId="287"/>
            <ac:spMk id="6" creationId="{EC763E2A-0186-5A5C-A3A8-FC31110E04F0}"/>
          </ac:spMkLst>
        </pc:spChg>
        <pc:spChg chg="add del mod">
          <ac:chgData name="Sujitha Vaddavalli" userId="db3fdc617928c785" providerId="LiveId" clId="{BA5F6505-CC98-4145-BCF9-8932191DABC8}" dt="2024-07-08T09:06:35.611" v="6961"/>
          <ac:spMkLst>
            <pc:docMk/>
            <pc:sldMk cId="2541952554" sldId="287"/>
            <ac:spMk id="7" creationId="{48AD98E4-4A87-9BCC-D8EF-77945CBEF428}"/>
          </ac:spMkLst>
        </pc:spChg>
        <pc:spChg chg="add mod">
          <ac:chgData name="Sujitha Vaddavalli" userId="db3fdc617928c785" providerId="LiveId" clId="{BA5F6505-CC98-4145-BCF9-8932191DABC8}" dt="2024-08-02T08:01:39.020" v="9629" actId="20577"/>
          <ac:spMkLst>
            <pc:docMk/>
            <pc:sldMk cId="2541952554" sldId="287"/>
            <ac:spMk id="8" creationId="{8A7AB18A-4BEF-D6DF-1524-6BA9F1CE105D}"/>
          </ac:spMkLst>
        </pc:spChg>
        <pc:spChg chg="add mod">
          <ac:chgData name="Sujitha Vaddavalli" userId="db3fdc617928c785" providerId="LiveId" clId="{BA5F6505-CC98-4145-BCF9-8932191DABC8}" dt="2024-08-02T08:08:07.213" v="9778" actId="20577"/>
          <ac:spMkLst>
            <pc:docMk/>
            <pc:sldMk cId="2541952554" sldId="287"/>
            <ac:spMk id="9" creationId="{9254F4FD-0EAF-08AB-87D1-93A0843B4039}"/>
          </ac:spMkLst>
        </pc:spChg>
        <pc:spChg chg="add del mod">
          <ac:chgData name="Sujitha Vaddavalli" userId="db3fdc617928c785" providerId="LiveId" clId="{BA5F6505-CC98-4145-BCF9-8932191DABC8}" dt="2024-08-02T07:50:33.161" v="9452" actId="478"/>
          <ac:spMkLst>
            <pc:docMk/>
            <pc:sldMk cId="2541952554" sldId="287"/>
            <ac:spMk id="10" creationId="{B97B3754-2EB9-804D-2323-B36ED3D1C362}"/>
          </ac:spMkLst>
        </pc:spChg>
        <pc:spChg chg="add mod">
          <ac:chgData name="Sujitha Vaddavalli" userId="db3fdc617928c785" providerId="LiveId" clId="{BA5F6505-CC98-4145-BCF9-8932191DABC8}" dt="2024-08-02T08:19:52.151" v="10128" actId="20577"/>
          <ac:spMkLst>
            <pc:docMk/>
            <pc:sldMk cId="2541952554" sldId="287"/>
            <ac:spMk id="11" creationId="{251B2FF2-DD55-AC25-6BAB-2E5BBDE3B4D9}"/>
          </ac:spMkLst>
        </pc:spChg>
      </pc:sldChg>
      <pc:sldChg chg="addSp delSp modSp new mod ord">
        <pc:chgData name="Sujitha Vaddavalli" userId="db3fdc617928c785" providerId="LiveId" clId="{BA5F6505-CC98-4145-BCF9-8932191DABC8}" dt="2024-08-02T08:18:14.605" v="10057" actId="1076"/>
        <pc:sldMkLst>
          <pc:docMk/>
          <pc:sldMk cId="731994781" sldId="288"/>
        </pc:sldMkLst>
        <pc:spChg chg="del mod">
          <ac:chgData name="Sujitha Vaddavalli" userId="db3fdc617928c785" providerId="LiveId" clId="{BA5F6505-CC98-4145-BCF9-8932191DABC8}" dt="2024-07-08T07:24:58.386" v="6439" actId="478"/>
          <ac:spMkLst>
            <pc:docMk/>
            <pc:sldMk cId="731994781" sldId="288"/>
            <ac:spMk id="2" creationId="{33B3D76B-8C81-ED00-1370-DADEBE59D284}"/>
          </ac:spMkLst>
        </pc:spChg>
        <pc:spChg chg="add mod">
          <ac:chgData name="Sujitha Vaddavalli" userId="db3fdc617928c785" providerId="LiveId" clId="{BA5F6505-CC98-4145-BCF9-8932191DABC8}" dt="2024-08-02T08:18:14.605" v="10057" actId="1076"/>
          <ac:spMkLst>
            <pc:docMk/>
            <pc:sldMk cId="731994781" sldId="288"/>
            <ac:spMk id="2" creationId="{A473B9EE-953B-3A1E-9585-5F2DB446A490}"/>
          </ac:spMkLst>
        </pc:spChg>
        <pc:spChg chg="mod">
          <ac:chgData name="Sujitha Vaddavalli" userId="db3fdc617928c785" providerId="LiveId" clId="{BA5F6505-CC98-4145-BCF9-8932191DABC8}" dt="2024-07-08T08:57:17.891" v="6624" actId="20577"/>
          <ac:spMkLst>
            <pc:docMk/>
            <pc:sldMk cId="731994781" sldId="288"/>
            <ac:spMk id="3" creationId="{22AF35F5-59EB-A673-B89D-F869F132C7E7}"/>
          </ac:spMkLst>
        </pc:spChg>
        <pc:spChg chg="add del mod">
          <ac:chgData name="Sujitha Vaddavalli" userId="db3fdc617928c785" providerId="LiveId" clId="{BA5F6505-CC98-4145-BCF9-8932191DABC8}" dt="2024-07-08T09:05:33.113" v="6954"/>
          <ac:spMkLst>
            <pc:docMk/>
            <pc:sldMk cId="731994781" sldId="288"/>
            <ac:spMk id="25" creationId="{DB110D49-D703-F88E-C887-4969FAF55C29}"/>
          </ac:spMkLst>
        </pc:spChg>
        <pc:spChg chg="add mod">
          <ac:chgData name="Sujitha Vaddavalli" userId="db3fdc617928c785" providerId="LiveId" clId="{BA5F6505-CC98-4145-BCF9-8932191DABC8}" dt="2024-07-08T09:05:31.221" v="6952" actId="20577"/>
          <ac:spMkLst>
            <pc:docMk/>
            <pc:sldMk cId="731994781" sldId="288"/>
            <ac:spMk id="26" creationId="{6D000711-164A-A0EE-4FB7-6DDAF8DFED6C}"/>
          </ac:spMkLst>
        </pc:spChg>
        <pc:graphicFrameChg chg="add del mod">
          <ac:chgData name="Sujitha Vaddavalli" userId="db3fdc617928c785" providerId="LiveId" clId="{BA5F6505-CC98-4145-BCF9-8932191DABC8}" dt="2024-07-08T08:26:56.964" v="6470" actId="478"/>
          <ac:graphicFrameMkLst>
            <pc:docMk/>
            <pc:sldMk cId="731994781" sldId="288"/>
            <ac:graphicFrameMk id="10" creationId="{5B9A3E93-D635-5329-64FD-0689C720470D}"/>
          </ac:graphicFrameMkLst>
        </pc:graphicFrameChg>
        <pc:graphicFrameChg chg="add del mod">
          <ac:chgData name="Sujitha Vaddavalli" userId="db3fdc617928c785" providerId="LiveId" clId="{BA5F6505-CC98-4145-BCF9-8932191DABC8}" dt="2024-07-08T08:47:17.381" v="6544" actId="478"/>
          <ac:graphicFrameMkLst>
            <pc:docMk/>
            <pc:sldMk cId="731994781" sldId="288"/>
            <ac:graphicFrameMk id="13" creationId="{9F5C640B-2D49-57A2-DCB2-AC23ECD8F0A5}"/>
          </ac:graphicFrameMkLst>
        </pc:graphicFrameChg>
        <pc:graphicFrameChg chg="add del mod">
          <ac:chgData name="Sujitha Vaddavalli" userId="db3fdc617928c785" providerId="LiveId" clId="{BA5F6505-CC98-4145-BCF9-8932191DABC8}" dt="2024-07-08T08:46:48.765" v="6531" actId="478"/>
          <ac:graphicFrameMkLst>
            <pc:docMk/>
            <pc:sldMk cId="731994781" sldId="288"/>
            <ac:graphicFrameMk id="16" creationId="{89288661-0886-5BF4-D564-578C124D1D95}"/>
          </ac:graphicFrameMkLst>
        </pc:graphicFrameChg>
        <pc:graphicFrameChg chg="add mod">
          <ac:chgData name="Sujitha Vaddavalli" userId="db3fdc617928c785" providerId="LiveId" clId="{BA5F6505-CC98-4145-BCF9-8932191DABC8}" dt="2024-07-08T08:45:21.392" v="6530" actId="1957"/>
          <ac:graphicFrameMkLst>
            <pc:docMk/>
            <pc:sldMk cId="731994781" sldId="288"/>
            <ac:graphicFrameMk id="21" creationId="{2111343B-948C-AC71-6C48-BE5113D75D45}"/>
          </ac:graphicFrameMkLst>
        </pc:graphicFrameChg>
        <pc:graphicFrameChg chg="add mod">
          <ac:chgData name="Sujitha Vaddavalli" userId="db3fdc617928c785" providerId="LiveId" clId="{BA5F6505-CC98-4145-BCF9-8932191DABC8}" dt="2024-07-08T08:56:59.884" v="6621"/>
          <ac:graphicFrameMkLst>
            <pc:docMk/>
            <pc:sldMk cId="731994781" sldId="288"/>
            <ac:graphicFrameMk id="24" creationId="{D4D45614-2328-90A1-2C1E-79803CFE760F}"/>
          </ac:graphicFrameMkLst>
        </pc:graphicFrameChg>
        <pc:picChg chg="add del mod">
          <ac:chgData name="Sujitha Vaddavalli" userId="db3fdc617928c785" providerId="LiveId" clId="{BA5F6505-CC98-4145-BCF9-8932191DABC8}" dt="2024-07-08T07:24:22.230" v="6433" actId="478"/>
          <ac:picMkLst>
            <pc:docMk/>
            <pc:sldMk cId="731994781" sldId="288"/>
            <ac:picMk id="5" creationId="{181CD802-8062-C271-3282-8452DAD1D39A}"/>
          </ac:picMkLst>
        </pc:picChg>
        <pc:picChg chg="add mod">
          <ac:chgData name="Sujitha Vaddavalli" userId="db3fdc617928c785" providerId="LiveId" clId="{BA5F6505-CC98-4145-BCF9-8932191DABC8}" dt="2024-07-08T07:25:46.578" v="6447" actId="1076"/>
          <ac:picMkLst>
            <pc:docMk/>
            <pc:sldMk cId="731994781" sldId="288"/>
            <ac:picMk id="7" creationId="{89A09D4D-82CB-D4BF-FBD3-17AD79533EF7}"/>
          </ac:picMkLst>
        </pc:picChg>
      </pc:sldChg>
      <pc:sldChg chg="addSp delSp modSp new mod">
        <pc:chgData name="Sujitha Vaddavalli" userId="db3fdc617928c785" providerId="LiveId" clId="{BA5F6505-CC98-4145-BCF9-8932191DABC8}" dt="2024-08-02T08:20:04.438" v="10135" actId="1076"/>
        <pc:sldMkLst>
          <pc:docMk/>
          <pc:sldMk cId="2952516955" sldId="289"/>
        </pc:sldMkLst>
        <pc:spChg chg="add mod">
          <ac:chgData name="Sujitha Vaddavalli" userId="db3fdc617928c785" providerId="LiveId" clId="{BA5F6505-CC98-4145-BCF9-8932191DABC8}" dt="2024-08-02T08:20:04.438" v="10135" actId="1076"/>
          <ac:spMkLst>
            <pc:docMk/>
            <pc:sldMk cId="2952516955" sldId="289"/>
            <ac:spMk id="2" creationId="{85E18B78-0C85-62C8-4279-3ECE7142B8C7}"/>
          </ac:spMkLst>
        </pc:spChg>
        <pc:spChg chg="del mod">
          <ac:chgData name="Sujitha Vaddavalli" userId="db3fdc617928c785" providerId="LiveId" clId="{BA5F6505-CC98-4145-BCF9-8932191DABC8}" dt="2024-07-08T10:11:41.036" v="7532" actId="478"/>
          <ac:spMkLst>
            <pc:docMk/>
            <pc:sldMk cId="2952516955" sldId="289"/>
            <ac:spMk id="2" creationId="{8E7F55EB-EB32-1BB9-7F16-CDC8BAAD34CB}"/>
          </ac:spMkLst>
        </pc:spChg>
        <pc:spChg chg="mod">
          <ac:chgData name="Sujitha Vaddavalli" userId="db3fdc617928c785" providerId="LiveId" clId="{BA5F6505-CC98-4145-BCF9-8932191DABC8}" dt="2024-08-02T08:16:53.784" v="10039" actId="20577"/>
          <ac:spMkLst>
            <pc:docMk/>
            <pc:sldMk cId="2952516955" sldId="289"/>
            <ac:spMk id="3" creationId="{F57194CC-F49D-5556-BEAB-6551C47BCC97}"/>
          </ac:spMkLst>
        </pc:spChg>
      </pc:sldChg>
      <pc:sldChg chg="delSp modSp new del mod">
        <pc:chgData name="Sujitha Vaddavalli" userId="db3fdc617928c785" providerId="LiveId" clId="{BA5F6505-CC98-4145-BCF9-8932191DABC8}" dt="2024-08-02T06:11:06.063" v="8985" actId="47"/>
        <pc:sldMkLst>
          <pc:docMk/>
          <pc:sldMk cId="196810576" sldId="290"/>
        </pc:sldMkLst>
        <pc:spChg chg="del">
          <ac:chgData name="Sujitha Vaddavalli" userId="db3fdc617928c785" providerId="LiveId" clId="{BA5F6505-CC98-4145-BCF9-8932191DABC8}" dt="2024-08-02T05:13:37.625" v="8982" actId="478"/>
          <ac:spMkLst>
            <pc:docMk/>
            <pc:sldMk cId="196810576" sldId="290"/>
            <ac:spMk id="2" creationId="{C26EB8E7-ECE9-2043-FB8B-70F177A09095}"/>
          </ac:spMkLst>
        </pc:spChg>
        <pc:spChg chg="mod">
          <ac:chgData name="Sujitha Vaddavalli" userId="db3fdc617928c785" providerId="LiveId" clId="{BA5F6505-CC98-4145-BCF9-8932191DABC8}" dt="2024-08-02T05:13:41.766" v="8983" actId="14100"/>
          <ac:spMkLst>
            <pc:docMk/>
            <pc:sldMk cId="196810576" sldId="290"/>
            <ac:spMk id="3" creationId="{8C7DE8A4-B188-AA05-BBF4-14DC052724ED}"/>
          </ac:spMkLst>
        </pc:spChg>
      </pc:sldChg>
      <pc:sldChg chg="addSp delSp modSp new add del mod ord">
        <pc:chgData name="Sujitha Vaddavalli" userId="db3fdc617928c785" providerId="LiveId" clId="{BA5F6505-CC98-4145-BCF9-8932191DABC8}" dt="2024-08-02T08:19:41.207" v="10123" actId="20577"/>
        <pc:sldMkLst>
          <pc:docMk/>
          <pc:sldMk cId="533753259" sldId="290"/>
        </pc:sldMkLst>
        <pc:spChg chg="del">
          <ac:chgData name="Sujitha Vaddavalli" userId="db3fdc617928c785" providerId="LiveId" clId="{BA5F6505-CC98-4145-BCF9-8932191DABC8}" dt="2024-08-02T06:21:06.379" v="8994" actId="478"/>
          <ac:spMkLst>
            <pc:docMk/>
            <pc:sldMk cId="533753259" sldId="290"/>
            <ac:spMk id="2" creationId="{E7FA115A-F15F-3291-7084-4979CCFCE129}"/>
          </ac:spMkLst>
        </pc:spChg>
        <pc:spChg chg="mod">
          <ac:chgData name="Sujitha Vaddavalli" userId="db3fdc617928c785" providerId="LiveId" clId="{BA5F6505-CC98-4145-BCF9-8932191DABC8}" dt="2024-08-02T07:49:52.498" v="9444" actId="20577"/>
          <ac:spMkLst>
            <pc:docMk/>
            <pc:sldMk cId="533753259" sldId="290"/>
            <ac:spMk id="3" creationId="{C82DF993-E918-DC3C-6588-A821324C268F}"/>
          </ac:spMkLst>
        </pc:spChg>
        <pc:spChg chg="add del mod">
          <ac:chgData name="Sujitha Vaddavalli" userId="db3fdc617928c785" providerId="LiveId" clId="{BA5F6505-CC98-4145-BCF9-8932191DABC8}" dt="2024-08-02T08:19:41.207" v="10123" actId="20577"/>
          <ac:spMkLst>
            <pc:docMk/>
            <pc:sldMk cId="533753259" sldId="290"/>
            <ac:spMk id="4" creationId="{242E035F-8FC1-94F9-F69C-E287BF1E8540}"/>
          </ac:spMkLst>
        </pc:spChg>
      </pc:sldChg>
      <pc:sldChg chg="modSp new mod">
        <pc:chgData name="Sujitha Vaddavalli" userId="db3fdc617928c785" providerId="LiveId" clId="{BA5F6505-CC98-4145-BCF9-8932191DABC8}" dt="2024-08-02T08:45:43.014" v="10689" actId="20577"/>
        <pc:sldMkLst>
          <pc:docMk/>
          <pc:sldMk cId="3060511122" sldId="291"/>
        </pc:sldMkLst>
        <pc:spChg chg="mod">
          <ac:chgData name="Sujitha Vaddavalli" userId="db3fdc617928c785" providerId="LiveId" clId="{BA5F6505-CC98-4145-BCF9-8932191DABC8}" dt="2024-08-02T08:30:50.606" v="10181" actId="20577"/>
          <ac:spMkLst>
            <pc:docMk/>
            <pc:sldMk cId="3060511122" sldId="291"/>
            <ac:spMk id="2" creationId="{26068BCE-E4A4-B68A-FCBF-8E5E651DD3B6}"/>
          </ac:spMkLst>
        </pc:spChg>
        <pc:spChg chg="mod">
          <ac:chgData name="Sujitha Vaddavalli" userId="db3fdc617928c785" providerId="LiveId" clId="{BA5F6505-CC98-4145-BCF9-8932191DABC8}" dt="2024-08-02T08:45:43.014" v="10689" actId="20577"/>
          <ac:spMkLst>
            <pc:docMk/>
            <pc:sldMk cId="3060511122" sldId="291"/>
            <ac:spMk id="3" creationId="{ECA18B6A-21E7-D283-DBF1-B1A20143F087}"/>
          </ac:spMkLst>
        </pc:spChg>
      </pc:sldChg>
      <pc:sldChg chg="addSp delSp modSp new mod">
        <pc:chgData name="Sujitha Vaddavalli" userId="db3fdc617928c785" providerId="LiveId" clId="{BA5F6505-CC98-4145-BCF9-8932191DABC8}" dt="2024-08-02T08:47:49.179" v="10780" actId="1076"/>
        <pc:sldMkLst>
          <pc:docMk/>
          <pc:sldMk cId="2103568299" sldId="292"/>
        </pc:sldMkLst>
        <pc:spChg chg="del mod">
          <ac:chgData name="Sujitha Vaddavalli" userId="db3fdc617928c785" providerId="LiveId" clId="{BA5F6505-CC98-4145-BCF9-8932191DABC8}" dt="2024-08-02T08:47:32.621" v="10776" actId="478"/>
          <ac:spMkLst>
            <pc:docMk/>
            <pc:sldMk cId="2103568299" sldId="292"/>
            <ac:spMk id="2" creationId="{FD94E95C-424A-6281-4795-3F309391DA85}"/>
          </ac:spMkLst>
        </pc:spChg>
        <pc:spChg chg="del mod">
          <ac:chgData name="Sujitha Vaddavalli" userId="db3fdc617928c785" providerId="LiveId" clId="{BA5F6505-CC98-4145-BCF9-8932191DABC8}" dt="2024-08-02T08:46:45.993" v="10755" actId="478"/>
          <ac:spMkLst>
            <pc:docMk/>
            <pc:sldMk cId="2103568299" sldId="292"/>
            <ac:spMk id="3" creationId="{E6AC5615-BC03-4CE3-4643-4B771A839EB6}"/>
          </ac:spMkLst>
        </pc:spChg>
        <pc:spChg chg="add del mod">
          <ac:chgData name="Sujitha Vaddavalli" userId="db3fdc617928c785" providerId="LiveId" clId="{BA5F6505-CC98-4145-BCF9-8932191DABC8}" dt="2024-08-02T08:47:49.179" v="10780" actId="1076"/>
          <ac:spMkLst>
            <pc:docMk/>
            <pc:sldMk cId="2103568299" sldId="292"/>
            <ac:spMk id="5" creationId="{499CADED-0B5B-2492-7D79-F620391A87B3}"/>
          </ac:spMkLst>
        </pc:spChg>
        <pc:spChg chg="add del mod">
          <ac:chgData name="Sujitha Vaddavalli" userId="db3fdc617928c785" providerId="LiveId" clId="{BA5F6505-CC98-4145-BCF9-8932191DABC8}" dt="2024-08-02T08:47:28.765" v="10775" actId="478"/>
          <ac:spMkLst>
            <pc:docMk/>
            <pc:sldMk cId="2103568299" sldId="292"/>
            <ac:spMk id="7" creationId="{B5CFB0DA-9643-986B-D5C0-5A3618D7BAC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DIESEL CONSUMPTION PERCENTAGE</a:t>
            </a:r>
          </a:p>
        </c:rich>
      </c:tx>
      <c:layout>
        <c:manualLayout>
          <c:xMode val="edge"/>
          <c:yMode val="edge"/>
          <c:x val="0.15319900468645817"/>
          <c:y val="7.762871773556419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B45-4F6B-8371-E35BFF8AD2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B45-4F6B-8371-E35BFF8AD27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B45-4F6B-8371-E35BFF8AD27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B45-4F6B-8371-E35BFF8AD27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SHOVEL</c:v>
                </c:pt>
                <c:pt idx="1">
                  <c:v>DUMPER</c:v>
                </c:pt>
                <c:pt idx="2">
                  <c:v>LOADER</c:v>
                </c:pt>
                <c:pt idx="3">
                  <c:v>OTHERS</c:v>
                </c:pt>
              </c:strCache>
            </c:strRef>
          </c:cat>
          <c:val>
            <c:numRef>
              <c:f>Sheet1!$B$2:$B$5</c:f>
              <c:numCache>
                <c:formatCode>General</c:formatCode>
                <c:ptCount val="4"/>
                <c:pt idx="0">
                  <c:v>0.2977994484869399</c:v>
                </c:pt>
                <c:pt idx="1">
                  <c:v>0.37801907297704807</c:v>
                </c:pt>
                <c:pt idx="2">
                  <c:v>0.11819690466008451</c:v>
                </c:pt>
                <c:pt idx="3">
                  <c:v>0.2059845738759275</c:v>
                </c:pt>
              </c:numCache>
            </c:numRef>
          </c:val>
          <c:extLst>
            <c:ext xmlns:c16="http://schemas.microsoft.com/office/drawing/2014/chart" uri="{C3380CC4-5D6E-409C-BE32-E72D297353CC}">
              <c16:uniqueId val="{00000008-0B45-4F6B-8371-E35BFF8AD27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Fraction of Time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57F-42F2-AA78-217E8646D16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57F-42F2-AA78-217E8646D16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57F-42F2-AA78-217E8646D16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57F-42F2-AA78-217E8646D16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57F-42F2-AA78-217E8646D16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57F-42F2-AA78-217E8646D16B}"/>
              </c:ext>
            </c:extLst>
          </c:dPt>
          <c:dPt>
            <c:idx val="6"/>
            <c:bubble3D val="0"/>
            <c:spPr>
              <a:solidFill>
                <a:schemeClr val="accent1">
                  <a:lumMod val="60000"/>
                </a:schemeClr>
              </a:solidFill>
              <a:ln w="19050">
                <a:solidFill>
                  <a:schemeClr val="lt1"/>
                </a:solidFill>
              </a:ln>
              <a:effectLst>
                <a:glow rad="63500">
                  <a:schemeClr val="accent1">
                    <a:satMod val="175000"/>
                    <a:alpha val="40000"/>
                  </a:schemeClr>
                </a:glow>
              </a:effectLst>
            </c:spPr>
            <c:extLst>
              <c:ext xmlns:c16="http://schemas.microsoft.com/office/drawing/2014/chart" uri="{C3380CC4-5D6E-409C-BE32-E72D297353CC}">
                <c16:uniqueId val="{0000000D-357F-42F2-AA78-217E8646D16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57F-42F2-AA78-217E8646D16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57F-42F2-AA78-217E8646D16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57F-42F2-AA78-217E8646D16B}"/>
              </c:ext>
            </c:extLst>
          </c:dPt>
          <c:cat>
            <c:strRef>
              <c:f>Sheet1!$A$2:$A$11</c:f>
              <c:strCache>
                <c:ptCount val="10"/>
                <c:pt idx="0">
                  <c:v>Empty Time</c:v>
                </c:pt>
                <c:pt idx="1">
                  <c:v>Empty stop time</c:v>
                </c:pt>
                <c:pt idx="2">
                  <c:v>Queue at loading unit</c:v>
                </c:pt>
                <c:pt idx="3">
                  <c:v>Wait at Loading unit</c:v>
                </c:pt>
                <c:pt idx="4">
                  <c:v>Spotting time</c:v>
                </c:pt>
                <c:pt idx="5">
                  <c:v>Loading Time</c:v>
                </c:pt>
                <c:pt idx="6">
                  <c:v>Hauling Time</c:v>
                </c:pt>
                <c:pt idx="7">
                  <c:v>Hauling stop Time</c:v>
                </c:pt>
                <c:pt idx="8">
                  <c:v>Waiting Time</c:v>
                </c:pt>
                <c:pt idx="9">
                  <c:v>Dumpt Time</c:v>
                </c:pt>
              </c:strCache>
            </c:strRef>
          </c:cat>
          <c:val>
            <c:numRef>
              <c:f>Sheet1!$B$2:$B$11</c:f>
              <c:numCache>
                <c:formatCode>General</c:formatCode>
                <c:ptCount val="10"/>
                <c:pt idx="0">
                  <c:v>0.27028719386979155</c:v>
                </c:pt>
                <c:pt idx="1">
                  <c:v>0.20323920897110426</c:v>
                </c:pt>
                <c:pt idx="2">
                  <c:v>1.7078477840469022E-2</c:v>
                </c:pt>
                <c:pt idx="3">
                  <c:v>2.5572206721061188E-3</c:v>
                </c:pt>
                <c:pt idx="4">
                  <c:v>1.3708304464231083E-3</c:v>
                </c:pt>
                <c:pt idx="5">
                  <c:v>0.23590551338028584</c:v>
                </c:pt>
                <c:pt idx="6">
                  <c:v>0.16078599787931719</c:v>
                </c:pt>
                <c:pt idx="7">
                  <c:v>1.1584431726342846E-2</c:v>
                </c:pt>
                <c:pt idx="8">
                  <c:v>8.3138001691223554E-2</c:v>
                </c:pt>
                <c:pt idx="9">
                  <c:v>1.4058592019021616E-2</c:v>
                </c:pt>
              </c:numCache>
            </c:numRef>
          </c:val>
          <c:extLst>
            <c:ext xmlns:c16="http://schemas.microsoft.com/office/drawing/2014/chart" uri="{C3380CC4-5D6E-409C-BE32-E72D297353CC}">
              <c16:uniqueId val="{00000014-357F-42F2-AA78-217E8646D16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1"/>
                </a:solidFill>
              </a:rPr>
              <a:t>Pay</a:t>
            </a:r>
            <a:r>
              <a:rPr lang="en-US" baseline="0" dirty="0">
                <a:solidFill>
                  <a:schemeClr val="bg1"/>
                </a:solidFill>
              </a:rPr>
              <a:t> load analysis</a:t>
            </a:r>
            <a:endParaRPr lang="en-IN" dirty="0">
              <a:solidFill>
                <a:schemeClr val="bg1"/>
              </a:solidFill>
            </a:endParaRPr>
          </a:p>
        </c:rich>
      </c:tx>
      <c:layout>
        <c:manualLayout>
          <c:xMode val="edge"/>
          <c:yMode val="edge"/>
          <c:x val="0.3281209943881071"/>
          <c:y val="8.025223635968693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1981977433614661E-2"/>
          <c:y val="8.2762225103836864E-2"/>
          <c:w val="0.912443571478052"/>
          <c:h val="0.7634178321594306"/>
        </c:manualLayout>
      </c:layout>
      <c:barChart>
        <c:barDir val="col"/>
        <c:grouping val="clustered"/>
        <c:varyColors val="0"/>
        <c:ser>
          <c:idx val="0"/>
          <c:order val="0"/>
          <c:tx>
            <c:strRef>
              <c:f>Sheet1!$B$1</c:f>
              <c:strCache>
                <c:ptCount val="1"/>
                <c:pt idx="0">
                  <c:v>Current Percentage</c:v>
                </c:pt>
              </c:strCache>
            </c:strRef>
          </c:tx>
          <c:spPr>
            <a:solidFill>
              <a:schemeClr val="accent1"/>
            </a:solidFill>
            <a:ln>
              <a:noFill/>
            </a:ln>
            <a:effectLst/>
          </c:spPr>
          <c:invertIfNegative val="0"/>
          <c:cat>
            <c:strRef>
              <c:f>Sheet1!$A$2:$A$5</c:f>
              <c:strCache>
                <c:ptCount val="4"/>
                <c:pt idx="0">
                  <c:v>&lt;110%</c:v>
                </c:pt>
                <c:pt idx="1">
                  <c:v>110-120</c:v>
                </c:pt>
                <c:pt idx="2">
                  <c:v>&gt;120</c:v>
                </c:pt>
                <c:pt idx="3">
                  <c:v>UnderLoaded</c:v>
                </c:pt>
              </c:strCache>
            </c:strRef>
          </c:cat>
          <c:val>
            <c:numRef>
              <c:f>Sheet1!$B$2:$B$5</c:f>
              <c:numCache>
                <c:formatCode>General</c:formatCode>
                <c:ptCount val="4"/>
                <c:pt idx="0">
                  <c:v>63.83</c:v>
                </c:pt>
                <c:pt idx="1">
                  <c:v>29.08</c:v>
                </c:pt>
                <c:pt idx="2">
                  <c:v>7.1139999999999999</c:v>
                </c:pt>
                <c:pt idx="3">
                  <c:v>22.95</c:v>
                </c:pt>
              </c:numCache>
            </c:numRef>
          </c:val>
          <c:extLst>
            <c:ext xmlns:c16="http://schemas.microsoft.com/office/drawing/2014/chart" uri="{C3380CC4-5D6E-409C-BE32-E72D297353CC}">
              <c16:uniqueId val="{00000000-38BC-4DF3-A70C-89714741A8D9}"/>
            </c:ext>
          </c:extLst>
        </c:ser>
        <c:ser>
          <c:idx val="1"/>
          <c:order val="1"/>
          <c:tx>
            <c:strRef>
              <c:f>Sheet1!$C$1</c:f>
              <c:strCache>
                <c:ptCount val="1"/>
                <c:pt idx="0">
                  <c:v>Actual Percentage</c:v>
                </c:pt>
              </c:strCache>
            </c:strRef>
          </c:tx>
          <c:spPr>
            <a:solidFill>
              <a:schemeClr val="accent2"/>
            </a:solidFill>
            <a:ln>
              <a:noFill/>
            </a:ln>
            <a:effectLst/>
          </c:spPr>
          <c:invertIfNegative val="0"/>
          <c:cat>
            <c:strRef>
              <c:f>Sheet1!$A$2:$A$5</c:f>
              <c:strCache>
                <c:ptCount val="4"/>
                <c:pt idx="0">
                  <c:v>&lt;110%</c:v>
                </c:pt>
                <c:pt idx="1">
                  <c:v>110-120</c:v>
                </c:pt>
                <c:pt idx="2">
                  <c:v>&gt;120</c:v>
                </c:pt>
                <c:pt idx="3">
                  <c:v>UnderLoaded</c:v>
                </c:pt>
              </c:strCache>
            </c:strRef>
          </c:cat>
          <c:val>
            <c:numRef>
              <c:f>Sheet1!$C$2:$C$5</c:f>
              <c:numCache>
                <c:formatCode>General</c:formatCode>
                <c:ptCount val="4"/>
                <c:pt idx="0">
                  <c:v>90</c:v>
                </c:pt>
                <c:pt idx="1">
                  <c:v>10</c:v>
                </c:pt>
                <c:pt idx="2">
                  <c:v>0</c:v>
                </c:pt>
              </c:numCache>
            </c:numRef>
          </c:val>
          <c:extLst>
            <c:ext xmlns:c16="http://schemas.microsoft.com/office/drawing/2014/chart" uri="{C3380CC4-5D6E-409C-BE32-E72D297353CC}">
              <c16:uniqueId val="{00000001-38BC-4DF3-A70C-89714741A8D9}"/>
            </c:ext>
          </c:extLst>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4"/>
                <c:pt idx="0">
                  <c:v>&lt;110%</c:v>
                </c:pt>
                <c:pt idx="1">
                  <c:v>110-120</c:v>
                </c:pt>
                <c:pt idx="2">
                  <c:v>&gt;120</c:v>
                </c:pt>
                <c:pt idx="3">
                  <c:v>UnderLoaded</c:v>
                </c:pt>
              </c:strCache>
            </c:strRef>
          </c:cat>
          <c:val>
            <c:numRef>
              <c:f>Sheet1!$D$2:$D$5</c:f>
              <c:numCache>
                <c:formatCode>General</c:formatCode>
                <c:ptCount val="4"/>
              </c:numCache>
            </c:numRef>
          </c:val>
          <c:extLst>
            <c:ext xmlns:c16="http://schemas.microsoft.com/office/drawing/2014/chart" uri="{C3380CC4-5D6E-409C-BE32-E72D297353CC}">
              <c16:uniqueId val="{00000002-38BC-4DF3-A70C-89714741A8D9}"/>
            </c:ext>
          </c:extLst>
        </c:ser>
        <c:dLbls>
          <c:showLegendKey val="0"/>
          <c:showVal val="0"/>
          <c:showCatName val="0"/>
          <c:showSerName val="0"/>
          <c:showPercent val="0"/>
          <c:showBubbleSize val="0"/>
        </c:dLbls>
        <c:gapWidth val="219"/>
        <c:overlap val="-27"/>
        <c:axId val="1756611679"/>
        <c:axId val="1756603519"/>
      </c:barChart>
      <c:catAx>
        <c:axId val="1756611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6603519"/>
        <c:crosses val="autoZero"/>
        <c:auto val="1"/>
        <c:lblAlgn val="ctr"/>
        <c:lblOffset val="100"/>
        <c:noMultiLvlLbl val="0"/>
      </c:catAx>
      <c:valAx>
        <c:axId val="1756603519"/>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6611679"/>
        <c:crosses val="autoZero"/>
        <c:crossBetween val="between"/>
      </c:valAx>
      <c:spPr>
        <a:solidFill>
          <a:schemeClr val="tx1"/>
        </a:solid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8F9A5-7BAC-4F30-A997-740E425C0EFB}"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CCE64-7F73-410D-99FF-2C85479A1AB3}" type="slidenum">
              <a:rPr lang="en-IN" smtClean="0"/>
              <a:t>‹#›</a:t>
            </a:fld>
            <a:endParaRPr lang="en-IN"/>
          </a:p>
        </p:txBody>
      </p:sp>
    </p:spTree>
    <p:extLst>
      <p:ext uri="{BB962C8B-B14F-4D97-AF65-F5344CB8AC3E}">
        <p14:creationId xmlns:p14="http://schemas.microsoft.com/office/powerpoint/2010/main" val="311014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1CCE64-7F73-410D-99FF-2C85479A1AB3}" type="slidenum">
              <a:rPr lang="en-IN" smtClean="0"/>
              <a:t>6</a:t>
            </a:fld>
            <a:endParaRPr lang="en-IN"/>
          </a:p>
        </p:txBody>
      </p:sp>
    </p:spTree>
    <p:extLst>
      <p:ext uri="{BB962C8B-B14F-4D97-AF65-F5344CB8AC3E}">
        <p14:creationId xmlns:p14="http://schemas.microsoft.com/office/powerpoint/2010/main" val="148996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F616-3A7B-CE7F-0C96-3B62B5770692}"/>
              </a:ext>
            </a:extLst>
          </p:cNvPr>
          <p:cNvSpPr>
            <a:spLocks noGrp="1"/>
          </p:cNvSpPr>
          <p:nvPr>
            <p:ph type="ctrTitle"/>
          </p:nvPr>
        </p:nvSpPr>
        <p:spPr/>
        <p:txBody>
          <a:bodyPr>
            <a:normAutofit fontScale="90000"/>
          </a:bodyPr>
          <a:lstStyle/>
          <a:p>
            <a:r>
              <a:rPr lang="en-US" sz="4000" dirty="0"/>
              <a:t>Optimization of Specific Diesel Consumption </a:t>
            </a:r>
            <a:br>
              <a:rPr lang="en-US" sz="4000" dirty="0"/>
            </a:br>
            <a:r>
              <a:rPr lang="en-US" sz="4000" dirty="0"/>
              <a:t>in </a:t>
            </a:r>
            <a:br>
              <a:rPr lang="en-US" sz="4000" dirty="0"/>
            </a:br>
            <a:r>
              <a:rPr lang="en-US" sz="4000" dirty="0" err="1"/>
              <a:t>Joda</a:t>
            </a:r>
            <a:r>
              <a:rPr lang="en-US" sz="4000" dirty="0"/>
              <a:t> East Iron Mines</a:t>
            </a:r>
            <a:br>
              <a:rPr lang="en-US" sz="4000" dirty="0"/>
            </a:br>
            <a:endParaRPr lang="en-IN" sz="4000" dirty="0"/>
          </a:p>
        </p:txBody>
      </p:sp>
      <p:sp>
        <p:nvSpPr>
          <p:cNvPr id="3" name="Subtitle 2">
            <a:extLst>
              <a:ext uri="{FF2B5EF4-FFF2-40B4-BE49-F238E27FC236}">
                <a16:creationId xmlns:a16="http://schemas.microsoft.com/office/drawing/2014/main" id="{42C98FF3-550C-8925-961B-DA1009883FB3}"/>
              </a:ext>
            </a:extLst>
          </p:cNvPr>
          <p:cNvSpPr>
            <a:spLocks noGrp="1"/>
          </p:cNvSpPr>
          <p:nvPr>
            <p:ph type="subTitle" idx="1"/>
          </p:nvPr>
        </p:nvSpPr>
        <p:spPr>
          <a:xfrm>
            <a:off x="1595269" y="2526384"/>
            <a:ext cx="9001462" cy="2731416"/>
          </a:xfrm>
        </p:spPr>
        <p:txBody>
          <a:bodyPr>
            <a:normAutofit/>
          </a:bodyPr>
          <a:lstStyle/>
          <a:p>
            <a:endParaRPr lang="en-US" dirty="0"/>
          </a:p>
          <a:p>
            <a:r>
              <a:rPr lang="en-US" sz="1400" dirty="0"/>
              <a:t>(In Shovels, Dumpers and Loaders)</a:t>
            </a:r>
          </a:p>
          <a:p>
            <a:r>
              <a:rPr lang="en-US" dirty="0"/>
              <a:t>Guide-Mr. Amulya Swain </a:t>
            </a:r>
            <a:r>
              <a:rPr lang="en-US" sz="1400" dirty="0"/>
              <a:t>(Senior Manager Mining)</a:t>
            </a:r>
          </a:p>
          <a:p>
            <a:endParaRPr lang="en-US" dirty="0"/>
          </a:p>
          <a:p>
            <a:endParaRPr lang="en-IN" dirty="0"/>
          </a:p>
        </p:txBody>
      </p:sp>
      <p:sp>
        <p:nvSpPr>
          <p:cNvPr id="5" name="TextBox 4">
            <a:extLst>
              <a:ext uri="{FF2B5EF4-FFF2-40B4-BE49-F238E27FC236}">
                <a16:creationId xmlns:a16="http://schemas.microsoft.com/office/drawing/2014/main" id="{01917BEE-9B8A-EA5E-6379-DCB1BB547C06}"/>
              </a:ext>
            </a:extLst>
          </p:cNvPr>
          <p:cNvSpPr txBox="1"/>
          <p:nvPr/>
        </p:nvSpPr>
        <p:spPr>
          <a:xfrm>
            <a:off x="11848123" y="6533662"/>
            <a:ext cx="343877"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1853640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679D-743E-EC0A-CEFD-31BCB92191C9}"/>
              </a:ext>
            </a:extLst>
          </p:cNvPr>
          <p:cNvSpPr>
            <a:spLocks noGrp="1"/>
          </p:cNvSpPr>
          <p:nvPr>
            <p:ph type="title"/>
          </p:nvPr>
        </p:nvSpPr>
        <p:spPr/>
        <p:txBody>
          <a:bodyPr/>
          <a:lstStyle/>
          <a:p>
            <a:r>
              <a:rPr lang="en-US" dirty="0"/>
              <a:t>Analysis of  Dumper Cycle time</a:t>
            </a:r>
            <a:endParaRPr lang="en-IN" dirty="0"/>
          </a:p>
        </p:txBody>
      </p:sp>
      <p:sp>
        <p:nvSpPr>
          <p:cNvPr id="3" name="Content Placeholder 2">
            <a:extLst>
              <a:ext uri="{FF2B5EF4-FFF2-40B4-BE49-F238E27FC236}">
                <a16:creationId xmlns:a16="http://schemas.microsoft.com/office/drawing/2014/main" id="{CF412589-D740-1C3E-CE24-DC6B80192B3C}"/>
              </a:ext>
            </a:extLst>
          </p:cNvPr>
          <p:cNvSpPr>
            <a:spLocks noGrp="1"/>
          </p:cNvSpPr>
          <p:nvPr>
            <p:ph idx="1"/>
          </p:nvPr>
        </p:nvSpPr>
        <p:spPr>
          <a:xfrm>
            <a:off x="913795" y="2096064"/>
            <a:ext cx="7132925" cy="4228536"/>
          </a:xfrm>
        </p:spPr>
        <p:txBody>
          <a:bodyPr/>
          <a:lstStyle/>
          <a:p>
            <a:r>
              <a:rPr lang="en-US" dirty="0"/>
              <a:t>In the total fraction of time the maximum amount of time</a:t>
            </a:r>
            <a:r>
              <a:rPr lang="en-IN" dirty="0"/>
              <a:t> is consumed during the dumper at idle time as Empty time , Empty stop time which constitutes to the 47% of total cycle time </a:t>
            </a:r>
          </a:p>
          <a:p>
            <a:r>
              <a:rPr lang="en-IN" dirty="0"/>
              <a:t> Loading time and Hauling time are other factors where second majority of fraction of Time which constitutes to the 40% of the total cycle time</a:t>
            </a:r>
          </a:p>
          <a:p>
            <a:r>
              <a:rPr lang="en-IN" dirty="0"/>
              <a:t> Waiting time at the dump is the another major factor for total cycle time , </a:t>
            </a:r>
            <a:r>
              <a:rPr lang="en-IN" dirty="0" err="1"/>
              <a:t>i.e</a:t>
            </a:r>
            <a:r>
              <a:rPr lang="en-IN" dirty="0"/>
              <a:t>, nearly 8%</a:t>
            </a:r>
            <a:endParaRPr lang="en-US" dirty="0"/>
          </a:p>
        </p:txBody>
      </p:sp>
      <p:graphicFrame>
        <p:nvGraphicFramePr>
          <p:cNvPr id="4" name="Chart 3">
            <a:extLst>
              <a:ext uri="{FF2B5EF4-FFF2-40B4-BE49-F238E27FC236}">
                <a16:creationId xmlns:a16="http://schemas.microsoft.com/office/drawing/2014/main" id="{90BBE5F4-BA6B-9198-FE4A-341CE9E88940}"/>
              </a:ext>
            </a:extLst>
          </p:cNvPr>
          <p:cNvGraphicFramePr/>
          <p:nvPr>
            <p:extLst>
              <p:ext uri="{D42A27DB-BD31-4B8C-83A1-F6EECF244321}">
                <p14:modId xmlns:p14="http://schemas.microsoft.com/office/powerpoint/2010/main" val="1844030550"/>
              </p:ext>
            </p:extLst>
          </p:nvPr>
        </p:nvGraphicFramePr>
        <p:xfrm>
          <a:off x="7940040" y="2171700"/>
          <a:ext cx="3820160" cy="41528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0E1FA12-CE81-C246-BAA2-405075E7F614}"/>
              </a:ext>
            </a:extLst>
          </p:cNvPr>
          <p:cNvSpPr txBox="1"/>
          <p:nvPr/>
        </p:nvSpPr>
        <p:spPr>
          <a:xfrm>
            <a:off x="11760200" y="6447692"/>
            <a:ext cx="431800" cy="369332"/>
          </a:xfrm>
          <a:prstGeom prst="rect">
            <a:avLst/>
          </a:prstGeom>
          <a:noFill/>
        </p:spPr>
        <p:txBody>
          <a:bodyPr wrap="square" rtlCol="0">
            <a:spAutoFit/>
          </a:bodyPr>
          <a:lstStyle/>
          <a:p>
            <a:r>
              <a:rPr lang="en-US" dirty="0"/>
              <a:t>10</a:t>
            </a:r>
            <a:endParaRPr lang="en-IN" dirty="0"/>
          </a:p>
        </p:txBody>
      </p:sp>
    </p:spTree>
    <p:extLst>
      <p:ext uri="{BB962C8B-B14F-4D97-AF65-F5344CB8AC3E}">
        <p14:creationId xmlns:p14="http://schemas.microsoft.com/office/powerpoint/2010/main" val="1473331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54B17A-DD39-6145-8AF5-67DA5165BA73}"/>
              </a:ext>
            </a:extLst>
          </p:cNvPr>
          <p:cNvPicPr>
            <a:picLocks noGrp="1" noChangeAspect="1"/>
          </p:cNvPicPr>
          <p:nvPr>
            <p:ph idx="1"/>
          </p:nvPr>
        </p:nvPicPr>
        <p:blipFill>
          <a:blip r:embed="rId2"/>
          <a:stretch>
            <a:fillRect/>
          </a:stretch>
        </p:blipFill>
        <p:spPr>
          <a:xfrm>
            <a:off x="6832428" y="218484"/>
            <a:ext cx="4859170" cy="3004588"/>
          </a:xfrm>
        </p:spPr>
      </p:pic>
      <p:pic>
        <p:nvPicPr>
          <p:cNvPr id="7" name="Picture 6">
            <a:extLst>
              <a:ext uri="{FF2B5EF4-FFF2-40B4-BE49-F238E27FC236}">
                <a16:creationId xmlns:a16="http://schemas.microsoft.com/office/drawing/2014/main" id="{B6AEF4E3-78A2-933F-982F-1ED11EBE0277}"/>
              </a:ext>
            </a:extLst>
          </p:cNvPr>
          <p:cNvPicPr>
            <a:picLocks noChangeAspect="1"/>
          </p:cNvPicPr>
          <p:nvPr/>
        </p:nvPicPr>
        <p:blipFill>
          <a:blip r:embed="rId3"/>
          <a:stretch>
            <a:fillRect/>
          </a:stretch>
        </p:blipFill>
        <p:spPr>
          <a:xfrm>
            <a:off x="6893482" y="3542980"/>
            <a:ext cx="4859172" cy="3004588"/>
          </a:xfrm>
          <a:prstGeom prst="rect">
            <a:avLst/>
          </a:prstGeom>
        </p:spPr>
      </p:pic>
      <p:pic>
        <p:nvPicPr>
          <p:cNvPr id="9" name="Picture 8">
            <a:extLst>
              <a:ext uri="{FF2B5EF4-FFF2-40B4-BE49-F238E27FC236}">
                <a16:creationId xmlns:a16="http://schemas.microsoft.com/office/drawing/2014/main" id="{FF540853-5297-9877-428F-9BD8273BBCA0}"/>
              </a:ext>
            </a:extLst>
          </p:cNvPr>
          <p:cNvPicPr>
            <a:picLocks noChangeAspect="1"/>
          </p:cNvPicPr>
          <p:nvPr/>
        </p:nvPicPr>
        <p:blipFill>
          <a:blip r:embed="rId4"/>
          <a:stretch>
            <a:fillRect/>
          </a:stretch>
        </p:blipFill>
        <p:spPr>
          <a:xfrm>
            <a:off x="961292" y="3542980"/>
            <a:ext cx="5007874" cy="3096536"/>
          </a:xfrm>
          <a:prstGeom prst="rect">
            <a:avLst/>
          </a:prstGeom>
        </p:spPr>
      </p:pic>
      <p:pic>
        <p:nvPicPr>
          <p:cNvPr id="11" name="Picture 10">
            <a:extLst>
              <a:ext uri="{FF2B5EF4-FFF2-40B4-BE49-F238E27FC236}">
                <a16:creationId xmlns:a16="http://schemas.microsoft.com/office/drawing/2014/main" id="{6A55BCF0-D4F7-61D6-552A-365812F5C45F}"/>
              </a:ext>
            </a:extLst>
          </p:cNvPr>
          <p:cNvPicPr>
            <a:picLocks noChangeAspect="1"/>
          </p:cNvPicPr>
          <p:nvPr/>
        </p:nvPicPr>
        <p:blipFill>
          <a:blip r:embed="rId5"/>
          <a:stretch>
            <a:fillRect/>
          </a:stretch>
        </p:blipFill>
        <p:spPr>
          <a:xfrm>
            <a:off x="961282" y="218484"/>
            <a:ext cx="5007879" cy="3096537"/>
          </a:xfrm>
          <a:prstGeom prst="rect">
            <a:avLst/>
          </a:prstGeom>
        </p:spPr>
      </p:pic>
      <p:sp>
        <p:nvSpPr>
          <p:cNvPr id="2" name="TextBox 1">
            <a:extLst>
              <a:ext uri="{FF2B5EF4-FFF2-40B4-BE49-F238E27FC236}">
                <a16:creationId xmlns:a16="http://schemas.microsoft.com/office/drawing/2014/main" id="{D754DD2D-CF5B-ABC5-D811-2DB158B84339}"/>
              </a:ext>
            </a:extLst>
          </p:cNvPr>
          <p:cNvSpPr txBox="1"/>
          <p:nvPr/>
        </p:nvSpPr>
        <p:spPr>
          <a:xfrm>
            <a:off x="11809462" y="6547568"/>
            <a:ext cx="867508" cy="369332"/>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252036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35F5-59EB-A673-B89D-F869F132C7E7}"/>
              </a:ext>
            </a:extLst>
          </p:cNvPr>
          <p:cNvSpPr>
            <a:spLocks noGrp="1"/>
          </p:cNvSpPr>
          <p:nvPr>
            <p:ph idx="1"/>
          </p:nvPr>
        </p:nvSpPr>
        <p:spPr>
          <a:xfrm>
            <a:off x="435966" y="3429001"/>
            <a:ext cx="5313626" cy="2911932"/>
          </a:xfrm>
        </p:spPr>
        <p:txBody>
          <a:bodyPr/>
          <a:lstStyle/>
          <a:p>
            <a:pPr algn="just"/>
            <a:r>
              <a:rPr lang="en-US" sz="1800" dirty="0">
                <a:latin typeface="Arial" panose="020B0604020202020204" pitchFamily="34" charset="0"/>
                <a:cs typeface="Arial" panose="020B0604020202020204" pitchFamily="34" charset="0"/>
              </a:rPr>
              <a:t>As per the OEM’s loading policy</a:t>
            </a:r>
          </a:p>
          <a:p>
            <a:pPr marL="285750" indent="-285750" algn="just">
              <a:buFont typeface="Wingdings" panose="05000000000000000000" pitchFamily="2" charset="2"/>
              <a:buChar char="Ø"/>
            </a:pPr>
            <a:r>
              <a:rPr lang="en-US" sz="1800" dirty="0">
                <a:latin typeface="Arial" panose="020B0604020202020204" pitchFamily="34" charset="0"/>
                <a:cs typeface="Arial" panose="020B0604020202020204" pitchFamily="34" charset="0"/>
              </a:rPr>
              <a:t>90% of all loads must be below 110% (101.75tn) of the target payload of the truck.</a:t>
            </a:r>
          </a:p>
          <a:p>
            <a:pPr marL="285750" indent="-285750" algn="just">
              <a:buFont typeface="Wingdings" panose="05000000000000000000" pitchFamily="2" charset="2"/>
              <a:buChar char="Ø"/>
            </a:pPr>
            <a:r>
              <a:rPr lang="en-US" sz="1800" dirty="0">
                <a:latin typeface="Arial" panose="020B0604020202020204" pitchFamily="34" charset="0"/>
                <a:cs typeface="Arial" panose="020B0604020202020204" pitchFamily="34" charset="0"/>
              </a:rPr>
              <a:t>10% of all loads must be between 110% and 120% of the target payload of the truck.</a:t>
            </a:r>
          </a:p>
          <a:p>
            <a:pPr marL="285750" indent="-285750" algn="just">
              <a:buFont typeface="Wingdings" panose="05000000000000000000" pitchFamily="2" charset="2"/>
              <a:buChar char="Ø"/>
            </a:pPr>
            <a:r>
              <a:rPr lang="en-US" sz="1800" dirty="0">
                <a:latin typeface="Arial" panose="020B0604020202020204" pitchFamily="34" charset="0"/>
                <a:cs typeface="Arial" panose="020B0604020202020204" pitchFamily="34" charset="0"/>
              </a:rPr>
              <a:t>Any single load must not exceed 120% (110tn) of the target payload of the truck.</a:t>
            </a:r>
            <a:endParaRPr lang="en-IN" sz="1800" dirty="0">
              <a:latin typeface="Arial" panose="020B0604020202020204" pitchFamily="34" charset="0"/>
              <a:cs typeface="Arial" panose="020B0604020202020204" pitchFamily="34" charset="0"/>
            </a:endParaRPr>
          </a:p>
          <a:p>
            <a:pPr marL="0" indent="0">
              <a:buNone/>
            </a:pPr>
            <a:endParaRPr lang="en-IN" dirty="0"/>
          </a:p>
        </p:txBody>
      </p:sp>
      <p:pic>
        <p:nvPicPr>
          <p:cNvPr id="7" name="Picture 6">
            <a:extLst>
              <a:ext uri="{FF2B5EF4-FFF2-40B4-BE49-F238E27FC236}">
                <a16:creationId xmlns:a16="http://schemas.microsoft.com/office/drawing/2014/main" id="{89A09D4D-82CB-D4BF-FBD3-17AD79533EF7}"/>
              </a:ext>
            </a:extLst>
          </p:cNvPr>
          <p:cNvPicPr>
            <a:picLocks noChangeAspect="1"/>
          </p:cNvPicPr>
          <p:nvPr/>
        </p:nvPicPr>
        <p:blipFill>
          <a:blip r:embed="rId2"/>
          <a:stretch>
            <a:fillRect/>
          </a:stretch>
        </p:blipFill>
        <p:spPr>
          <a:xfrm>
            <a:off x="435966" y="312421"/>
            <a:ext cx="5313626" cy="2911932"/>
          </a:xfrm>
          <a:prstGeom prst="rect">
            <a:avLst/>
          </a:prstGeom>
        </p:spPr>
      </p:pic>
      <p:graphicFrame>
        <p:nvGraphicFramePr>
          <p:cNvPr id="24" name="Chart 23">
            <a:extLst>
              <a:ext uri="{FF2B5EF4-FFF2-40B4-BE49-F238E27FC236}">
                <a16:creationId xmlns:a16="http://schemas.microsoft.com/office/drawing/2014/main" id="{D4D45614-2328-90A1-2C1E-79803CFE760F}"/>
              </a:ext>
            </a:extLst>
          </p:cNvPr>
          <p:cNvGraphicFramePr/>
          <p:nvPr>
            <p:extLst>
              <p:ext uri="{D42A27DB-BD31-4B8C-83A1-F6EECF244321}">
                <p14:modId xmlns:p14="http://schemas.microsoft.com/office/powerpoint/2010/main" val="2545275955"/>
              </p:ext>
            </p:extLst>
          </p:nvPr>
        </p:nvGraphicFramePr>
        <p:xfrm>
          <a:off x="6322422" y="0"/>
          <a:ext cx="5605417" cy="3798025"/>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6D000711-164A-A0EE-4FB7-6DDAF8DFED6C}"/>
              </a:ext>
            </a:extLst>
          </p:cNvPr>
          <p:cNvSpPr txBox="1"/>
          <p:nvPr/>
        </p:nvSpPr>
        <p:spPr>
          <a:xfrm>
            <a:off x="6235337" y="3798026"/>
            <a:ext cx="569250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load range below 110% should be around 90% but analysis shows that the load is 63.83%</a:t>
            </a:r>
          </a:p>
          <a:p>
            <a:pPr marL="285750" indent="-285750">
              <a:buFont typeface="Arial" panose="020B0604020202020204" pitchFamily="34" charset="0"/>
              <a:buChar char="•"/>
            </a:pPr>
            <a:r>
              <a:rPr lang="en-US" dirty="0"/>
              <a:t>For range 110-120% it should be 10% but it is 29.08%</a:t>
            </a:r>
          </a:p>
          <a:p>
            <a:pPr marL="285750" indent="-285750">
              <a:buFont typeface="Arial" panose="020B0604020202020204" pitchFamily="34" charset="0"/>
              <a:buChar char="•"/>
            </a:pPr>
            <a:r>
              <a:rPr lang="en-US" dirty="0"/>
              <a:t> No load should not be greater than 120% but here it is 7.114%</a:t>
            </a:r>
          </a:p>
          <a:p>
            <a:pPr marL="285750" indent="-285750">
              <a:buFont typeface="Arial" panose="020B0604020202020204" pitchFamily="34" charset="0"/>
              <a:buChar char="•"/>
            </a:pPr>
            <a:r>
              <a:rPr lang="en-US" dirty="0"/>
              <a:t> Ideal load should be 92.5 </a:t>
            </a:r>
            <a:r>
              <a:rPr lang="en-US" dirty="0" err="1"/>
              <a:t>tn</a:t>
            </a:r>
            <a:r>
              <a:rPr lang="en-US" dirty="0"/>
              <a:t> but 22.95% are underloaded with average 86.9tn</a:t>
            </a:r>
            <a:endParaRPr lang="en-IN" dirty="0"/>
          </a:p>
        </p:txBody>
      </p:sp>
      <p:sp>
        <p:nvSpPr>
          <p:cNvPr id="2" name="TextBox 1">
            <a:extLst>
              <a:ext uri="{FF2B5EF4-FFF2-40B4-BE49-F238E27FC236}">
                <a16:creationId xmlns:a16="http://schemas.microsoft.com/office/drawing/2014/main" id="{A473B9EE-953B-3A1E-9585-5F2DB446A490}"/>
              </a:ext>
            </a:extLst>
          </p:cNvPr>
          <p:cNvSpPr txBox="1"/>
          <p:nvPr/>
        </p:nvSpPr>
        <p:spPr>
          <a:xfrm>
            <a:off x="11754340" y="6488668"/>
            <a:ext cx="664308" cy="369332"/>
          </a:xfrm>
          <a:prstGeom prst="rect">
            <a:avLst/>
          </a:prstGeom>
          <a:noFill/>
        </p:spPr>
        <p:txBody>
          <a:bodyPr wrap="square" rtlCol="0">
            <a:spAutoFit/>
          </a:bodyPr>
          <a:lstStyle/>
          <a:p>
            <a:r>
              <a:rPr lang="en-US" dirty="0"/>
              <a:t>12</a:t>
            </a:r>
            <a:endParaRPr lang="en-IN" dirty="0"/>
          </a:p>
        </p:txBody>
      </p:sp>
    </p:spTree>
    <p:extLst>
      <p:ext uri="{BB962C8B-B14F-4D97-AF65-F5344CB8AC3E}">
        <p14:creationId xmlns:p14="http://schemas.microsoft.com/office/powerpoint/2010/main" val="73199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A24F-7FAD-255C-8871-5E25401ED36E}"/>
              </a:ext>
            </a:extLst>
          </p:cNvPr>
          <p:cNvSpPr>
            <a:spLocks noGrp="1"/>
          </p:cNvSpPr>
          <p:nvPr>
            <p:ph type="title"/>
          </p:nvPr>
        </p:nvSpPr>
        <p:spPr>
          <a:xfrm>
            <a:off x="913795" y="224445"/>
            <a:ext cx="10353761" cy="1238596"/>
          </a:xfrm>
        </p:spPr>
        <p:txBody>
          <a:bodyPr>
            <a:normAutofit/>
          </a:bodyPr>
          <a:lstStyle/>
          <a:p>
            <a:r>
              <a:rPr lang="en-US" sz="2400" dirty="0">
                <a:latin typeface="Comic Sans MS" panose="030F0702030302020204" pitchFamily="66" charset="0"/>
              </a:rPr>
              <a:t>Diesel Consumption is high during:-</a:t>
            </a:r>
            <a:endParaRPr lang="en-IN" sz="2400"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1A4D72BF-C786-4358-DEE6-54B7363E20CC}"/>
              </a:ext>
            </a:extLst>
          </p:cNvPr>
          <p:cNvSpPr>
            <a:spLocks noGrp="1"/>
          </p:cNvSpPr>
          <p:nvPr>
            <p:ph idx="1"/>
          </p:nvPr>
        </p:nvSpPr>
        <p:spPr>
          <a:xfrm>
            <a:off x="863313" y="1429789"/>
            <a:ext cx="10353762" cy="3998422"/>
          </a:xfrm>
        </p:spPr>
        <p:txBody>
          <a:bodyPr>
            <a:normAutofit/>
          </a:bodyPr>
          <a:lstStyle/>
          <a:p>
            <a:r>
              <a:rPr lang="en-US" dirty="0"/>
              <a:t>In case of dumpers:- </a:t>
            </a:r>
          </a:p>
          <a:p>
            <a:pPr marL="0" indent="0">
              <a:buNone/>
            </a:pPr>
            <a:r>
              <a:rPr lang="en-US" dirty="0"/>
              <a:t>The fuel consumed is mainly effected by the </a:t>
            </a:r>
          </a:p>
          <a:p>
            <a:pPr marL="457200" indent="-457200">
              <a:buAutoNum type="arabicPeriod"/>
            </a:pPr>
            <a:r>
              <a:rPr lang="en-US" dirty="0"/>
              <a:t>Hauling distance</a:t>
            </a:r>
          </a:p>
          <a:p>
            <a:pPr marL="457200" indent="-457200">
              <a:buAutoNum type="arabicPeriod"/>
            </a:pPr>
            <a:r>
              <a:rPr lang="en-US" dirty="0"/>
              <a:t>Haul road conditions( Up hill and Down hill)[Such as gradient of the Haul road]</a:t>
            </a:r>
          </a:p>
          <a:p>
            <a:pPr marL="457200" indent="-457200">
              <a:buAutoNum type="arabicPeriod"/>
            </a:pPr>
            <a:r>
              <a:rPr lang="en-US" dirty="0"/>
              <a:t> Idle conditions</a:t>
            </a:r>
          </a:p>
          <a:p>
            <a:pPr marL="457200" indent="-457200">
              <a:buAutoNum type="arabicPeriod"/>
            </a:pPr>
            <a:r>
              <a:rPr lang="en-US" dirty="0"/>
              <a:t> Efficiency of the operator</a:t>
            </a:r>
          </a:p>
          <a:p>
            <a:pPr marL="457200" indent="-457200">
              <a:buAutoNum type="arabicPeriod"/>
            </a:pPr>
            <a:r>
              <a:rPr lang="en-US" dirty="0"/>
              <a:t>Pay Load given at loading point</a:t>
            </a:r>
          </a:p>
          <a:p>
            <a:pPr marL="0" indent="0">
              <a:buNone/>
            </a:pPr>
            <a:r>
              <a:rPr lang="en-US" dirty="0"/>
              <a:t>6.    Total cycle time</a:t>
            </a:r>
          </a:p>
          <a:p>
            <a:pPr marL="457200" indent="-457200">
              <a:buAutoNum type="arabicPeriod"/>
            </a:pPr>
            <a:endParaRPr lang="en-US" dirty="0"/>
          </a:p>
          <a:p>
            <a:pPr marL="0" indent="0">
              <a:buNone/>
            </a:pPr>
            <a:endParaRPr lang="en-IN" dirty="0"/>
          </a:p>
        </p:txBody>
      </p:sp>
      <p:sp>
        <p:nvSpPr>
          <p:cNvPr id="4" name="TextBox 3">
            <a:extLst>
              <a:ext uri="{FF2B5EF4-FFF2-40B4-BE49-F238E27FC236}">
                <a16:creationId xmlns:a16="http://schemas.microsoft.com/office/drawing/2014/main" id="{087A77CA-6292-CCA1-E9C4-9C91EAF0F355}"/>
              </a:ext>
            </a:extLst>
          </p:cNvPr>
          <p:cNvSpPr txBox="1"/>
          <p:nvPr/>
        </p:nvSpPr>
        <p:spPr>
          <a:xfrm>
            <a:off x="11762154" y="6488668"/>
            <a:ext cx="664308" cy="369332"/>
          </a:xfrm>
          <a:prstGeom prst="rect">
            <a:avLst/>
          </a:prstGeom>
          <a:noFill/>
        </p:spPr>
        <p:txBody>
          <a:bodyPr wrap="square" rtlCol="0">
            <a:spAutoFit/>
          </a:bodyPr>
          <a:lstStyle/>
          <a:p>
            <a:r>
              <a:rPr lang="en-US" dirty="0"/>
              <a:t>13</a:t>
            </a:r>
            <a:endParaRPr lang="en-IN" dirty="0"/>
          </a:p>
        </p:txBody>
      </p:sp>
    </p:spTree>
    <p:extLst>
      <p:ext uri="{BB962C8B-B14F-4D97-AF65-F5344CB8AC3E}">
        <p14:creationId xmlns:p14="http://schemas.microsoft.com/office/powerpoint/2010/main" val="300946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D89B-545D-77BA-FAD7-7FF8DBE7969E}"/>
              </a:ext>
            </a:extLst>
          </p:cNvPr>
          <p:cNvSpPr>
            <a:spLocks noGrp="1"/>
          </p:cNvSpPr>
          <p:nvPr>
            <p:ph type="title"/>
          </p:nvPr>
        </p:nvSpPr>
        <p:spPr>
          <a:xfrm>
            <a:off x="1043191" y="-304800"/>
            <a:ext cx="10353761" cy="1326321"/>
          </a:xfrm>
        </p:spPr>
        <p:txBody>
          <a:bodyPr/>
          <a:lstStyle/>
          <a:p>
            <a:r>
              <a:rPr lang="en-US" dirty="0"/>
              <a:t>Shovel cycle Time analysis</a:t>
            </a:r>
            <a:endParaRPr lang="en-IN" dirty="0"/>
          </a:p>
        </p:txBody>
      </p:sp>
      <p:pic>
        <p:nvPicPr>
          <p:cNvPr id="5" name="Content Placeholder 4">
            <a:extLst>
              <a:ext uri="{FF2B5EF4-FFF2-40B4-BE49-F238E27FC236}">
                <a16:creationId xmlns:a16="http://schemas.microsoft.com/office/drawing/2014/main" id="{B1FE2FE8-B01F-A122-EF4B-34648F7B2B91}"/>
              </a:ext>
            </a:extLst>
          </p:cNvPr>
          <p:cNvPicPr>
            <a:picLocks noGrp="1" noChangeAspect="1"/>
          </p:cNvPicPr>
          <p:nvPr>
            <p:ph idx="1"/>
          </p:nvPr>
        </p:nvPicPr>
        <p:blipFill>
          <a:blip r:embed="rId2"/>
          <a:stretch>
            <a:fillRect/>
          </a:stretch>
        </p:blipFill>
        <p:spPr>
          <a:xfrm>
            <a:off x="284990" y="1239340"/>
            <a:ext cx="4992468" cy="3444804"/>
          </a:xfrm>
        </p:spPr>
      </p:pic>
      <p:pic>
        <p:nvPicPr>
          <p:cNvPr id="9" name="Picture 8">
            <a:extLst>
              <a:ext uri="{FF2B5EF4-FFF2-40B4-BE49-F238E27FC236}">
                <a16:creationId xmlns:a16="http://schemas.microsoft.com/office/drawing/2014/main" id="{41AC2CDF-AFC4-CDEA-CF66-7EAD074C6183}"/>
              </a:ext>
            </a:extLst>
          </p:cNvPr>
          <p:cNvPicPr>
            <a:picLocks noChangeAspect="1"/>
          </p:cNvPicPr>
          <p:nvPr/>
        </p:nvPicPr>
        <p:blipFill>
          <a:blip r:embed="rId3"/>
          <a:stretch>
            <a:fillRect/>
          </a:stretch>
        </p:blipFill>
        <p:spPr>
          <a:xfrm>
            <a:off x="6024832" y="1239340"/>
            <a:ext cx="5715000" cy="3533775"/>
          </a:xfrm>
          <a:prstGeom prst="rect">
            <a:avLst/>
          </a:prstGeom>
        </p:spPr>
      </p:pic>
      <p:sp>
        <p:nvSpPr>
          <p:cNvPr id="10" name="TextBox 9">
            <a:extLst>
              <a:ext uri="{FF2B5EF4-FFF2-40B4-BE49-F238E27FC236}">
                <a16:creationId xmlns:a16="http://schemas.microsoft.com/office/drawing/2014/main" id="{081F7F8A-2E5A-D550-B5B8-300143EF07D3}"/>
              </a:ext>
            </a:extLst>
          </p:cNvPr>
          <p:cNvSpPr txBox="1"/>
          <p:nvPr/>
        </p:nvSpPr>
        <p:spPr>
          <a:xfrm>
            <a:off x="603849" y="4934309"/>
            <a:ext cx="4433977" cy="1323439"/>
          </a:xfrm>
          <a:prstGeom prst="rect">
            <a:avLst/>
          </a:prstGeom>
          <a:noFill/>
        </p:spPr>
        <p:txBody>
          <a:bodyPr wrap="square" rtlCol="0">
            <a:spAutoFit/>
          </a:bodyPr>
          <a:lstStyle/>
          <a:p>
            <a:r>
              <a:rPr lang="en-US" sz="1600" dirty="0"/>
              <a:t>The pie diagram showing the average cycle Time of shovel</a:t>
            </a:r>
          </a:p>
          <a:p>
            <a:r>
              <a:rPr lang="en-US" sz="1600" dirty="0"/>
              <a:t>Loading Time:- 61.5%</a:t>
            </a:r>
          </a:p>
          <a:p>
            <a:r>
              <a:rPr lang="en-US" sz="1600" dirty="0"/>
              <a:t>Waiting Time:- 35.6%</a:t>
            </a:r>
          </a:p>
          <a:p>
            <a:r>
              <a:rPr lang="en-US" sz="1600" dirty="0"/>
              <a:t>Spotting Time:-2.8%</a:t>
            </a:r>
            <a:endParaRPr lang="en-IN" sz="1600" dirty="0"/>
          </a:p>
        </p:txBody>
      </p:sp>
      <p:sp>
        <p:nvSpPr>
          <p:cNvPr id="11" name="TextBox 10">
            <a:extLst>
              <a:ext uri="{FF2B5EF4-FFF2-40B4-BE49-F238E27FC236}">
                <a16:creationId xmlns:a16="http://schemas.microsoft.com/office/drawing/2014/main" id="{BFDD41D9-2321-D76D-CCA0-4EE224DF30F6}"/>
              </a:ext>
            </a:extLst>
          </p:cNvPr>
          <p:cNvSpPr txBox="1"/>
          <p:nvPr/>
        </p:nvSpPr>
        <p:spPr>
          <a:xfrm>
            <a:off x="6096000" y="5063706"/>
            <a:ext cx="5998234" cy="1200329"/>
          </a:xfrm>
          <a:prstGeom prst="rect">
            <a:avLst/>
          </a:prstGeom>
          <a:noFill/>
        </p:spPr>
        <p:txBody>
          <a:bodyPr wrap="square" rtlCol="0">
            <a:spAutoFit/>
          </a:bodyPr>
          <a:lstStyle/>
          <a:p>
            <a:r>
              <a:rPr lang="en-US" dirty="0"/>
              <a:t>The graph shows the analysis of the month wise waiting Time percentage and loading Time percentage in shovel</a:t>
            </a:r>
          </a:p>
          <a:p>
            <a:endParaRPr lang="en-IN" dirty="0"/>
          </a:p>
        </p:txBody>
      </p:sp>
      <p:sp>
        <p:nvSpPr>
          <p:cNvPr id="3" name="TextBox 2">
            <a:extLst>
              <a:ext uri="{FF2B5EF4-FFF2-40B4-BE49-F238E27FC236}">
                <a16:creationId xmlns:a16="http://schemas.microsoft.com/office/drawing/2014/main" id="{46C1DDFF-EC3C-5915-9BD1-114BBAA6F52F}"/>
              </a:ext>
            </a:extLst>
          </p:cNvPr>
          <p:cNvSpPr txBox="1"/>
          <p:nvPr/>
        </p:nvSpPr>
        <p:spPr>
          <a:xfrm>
            <a:off x="11762080" y="6488668"/>
            <a:ext cx="664308" cy="369332"/>
          </a:xfrm>
          <a:prstGeom prst="rect">
            <a:avLst/>
          </a:prstGeom>
          <a:noFill/>
        </p:spPr>
        <p:txBody>
          <a:bodyPr wrap="square" rtlCol="0">
            <a:spAutoFit/>
          </a:bodyPr>
          <a:lstStyle/>
          <a:p>
            <a:r>
              <a:rPr lang="en-US" dirty="0"/>
              <a:t>14</a:t>
            </a:r>
            <a:endParaRPr lang="en-IN" dirty="0"/>
          </a:p>
        </p:txBody>
      </p:sp>
    </p:spTree>
    <p:extLst>
      <p:ext uri="{BB962C8B-B14F-4D97-AF65-F5344CB8AC3E}">
        <p14:creationId xmlns:p14="http://schemas.microsoft.com/office/powerpoint/2010/main" val="181750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25F52-7A52-498C-A1DF-5E135B3FF299}"/>
              </a:ext>
            </a:extLst>
          </p:cNvPr>
          <p:cNvSpPr>
            <a:spLocks noGrp="1"/>
          </p:cNvSpPr>
          <p:nvPr>
            <p:ph idx="1"/>
          </p:nvPr>
        </p:nvSpPr>
        <p:spPr>
          <a:xfrm>
            <a:off x="919119" y="233083"/>
            <a:ext cx="10353762" cy="1156447"/>
          </a:xfrm>
        </p:spPr>
        <p:txBody>
          <a:bodyPr>
            <a:normAutofit lnSpcReduction="10000"/>
          </a:bodyPr>
          <a:lstStyle/>
          <a:p>
            <a:r>
              <a:rPr lang="en-US" dirty="0"/>
              <a:t>The operator efficiency is also another factor which effects the diesel consumption, because it effects the amount of material filled into the bucket and time taken to fill the bucket (Material per pass and Time per pass)</a:t>
            </a:r>
            <a:endParaRPr lang="en-IN" dirty="0"/>
          </a:p>
        </p:txBody>
      </p:sp>
      <p:cxnSp>
        <p:nvCxnSpPr>
          <p:cNvPr id="9" name="Straight Connector 8">
            <a:extLst>
              <a:ext uri="{FF2B5EF4-FFF2-40B4-BE49-F238E27FC236}">
                <a16:creationId xmlns:a16="http://schemas.microsoft.com/office/drawing/2014/main" id="{178BEF62-B7D4-A868-3160-A31722B5641E}"/>
              </a:ext>
            </a:extLst>
          </p:cNvPr>
          <p:cNvCxnSpPr/>
          <p:nvPr/>
        </p:nvCxnSpPr>
        <p:spPr>
          <a:xfrm>
            <a:off x="762000" y="251908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9DF956D-5763-0E2C-EE45-0F3E38323C37}"/>
              </a:ext>
            </a:extLst>
          </p:cNvPr>
          <p:cNvSpPr txBox="1"/>
          <p:nvPr/>
        </p:nvSpPr>
        <p:spPr>
          <a:xfrm>
            <a:off x="353249" y="5334000"/>
            <a:ext cx="5608280" cy="923330"/>
          </a:xfrm>
          <a:prstGeom prst="rect">
            <a:avLst/>
          </a:prstGeom>
          <a:noFill/>
        </p:spPr>
        <p:txBody>
          <a:bodyPr wrap="square" rtlCol="0">
            <a:spAutoFit/>
          </a:bodyPr>
          <a:lstStyle/>
          <a:p>
            <a:r>
              <a:rPr lang="en-US" dirty="0"/>
              <a:t>The average time per pass is 80 seconds but shown few operators take loading time per pass more than avg time </a:t>
            </a:r>
            <a:endParaRPr lang="en-IN" dirty="0"/>
          </a:p>
        </p:txBody>
      </p:sp>
      <p:pic>
        <p:nvPicPr>
          <p:cNvPr id="31" name="Picture 30">
            <a:extLst>
              <a:ext uri="{FF2B5EF4-FFF2-40B4-BE49-F238E27FC236}">
                <a16:creationId xmlns:a16="http://schemas.microsoft.com/office/drawing/2014/main" id="{18B2DC80-798D-595A-291B-B399FB64B5D7}"/>
              </a:ext>
            </a:extLst>
          </p:cNvPr>
          <p:cNvPicPr>
            <a:picLocks noChangeAspect="1"/>
          </p:cNvPicPr>
          <p:nvPr/>
        </p:nvPicPr>
        <p:blipFill rotWithShape="1">
          <a:blip r:embed="rId2"/>
          <a:srcRect t="3508"/>
          <a:stretch/>
        </p:blipFill>
        <p:spPr>
          <a:xfrm>
            <a:off x="298210" y="1942152"/>
            <a:ext cx="5527781" cy="3333231"/>
          </a:xfrm>
          <a:prstGeom prst="rect">
            <a:avLst/>
          </a:prstGeom>
        </p:spPr>
      </p:pic>
      <p:pic>
        <p:nvPicPr>
          <p:cNvPr id="33" name="Picture 32">
            <a:extLst>
              <a:ext uri="{FF2B5EF4-FFF2-40B4-BE49-F238E27FC236}">
                <a16:creationId xmlns:a16="http://schemas.microsoft.com/office/drawing/2014/main" id="{35921158-FD34-373C-F157-C86522791F8B}"/>
              </a:ext>
            </a:extLst>
          </p:cNvPr>
          <p:cNvPicPr>
            <a:picLocks noChangeAspect="1"/>
          </p:cNvPicPr>
          <p:nvPr/>
        </p:nvPicPr>
        <p:blipFill>
          <a:blip r:embed="rId3"/>
          <a:stretch>
            <a:fillRect/>
          </a:stretch>
        </p:blipFill>
        <p:spPr>
          <a:xfrm>
            <a:off x="6176937" y="1942153"/>
            <a:ext cx="5646514" cy="3333230"/>
          </a:xfrm>
          <a:prstGeom prst="rect">
            <a:avLst/>
          </a:prstGeom>
        </p:spPr>
      </p:pic>
      <p:sp>
        <p:nvSpPr>
          <p:cNvPr id="36" name="TextBox 35">
            <a:extLst>
              <a:ext uri="{FF2B5EF4-FFF2-40B4-BE49-F238E27FC236}">
                <a16:creationId xmlns:a16="http://schemas.microsoft.com/office/drawing/2014/main" id="{17F7ED4C-524F-58F8-FFFB-1EA8494962F2}"/>
              </a:ext>
            </a:extLst>
          </p:cNvPr>
          <p:cNvSpPr txBox="1"/>
          <p:nvPr/>
        </p:nvSpPr>
        <p:spPr>
          <a:xfrm>
            <a:off x="6096000" y="5334000"/>
            <a:ext cx="5598005" cy="923330"/>
          </a:xfrm>
          <a:prstGeom prst="rect">
            <a:avLst/>
          </a:prstGeom>
          <a:noFill/>
        </p:spPr>
        <p:txBody>
          <a:bodyPr wrap="square" rtlCol="0">
            <a:spAutoFit/>
          </a:bodyPr>
          <a:lstStyle/>
          <a:p>
            <a:r>
              <a:rPr lang="en-US" dirty="0"/>
              <a:t>The average load per pass is about 15.02 Ton, seen that the operators are having the less operator efficiency</a:t>
            </a:r>
            <a:endParaRPr lang="en-IN" dirty="0"/>
          </a:p>
        </p:txBody>
      </p:sp>
      <p:sp>
        <p:nvSpPr>
          <p:cNvPr id="2" name="TextBox 1">
            <a:extLst>
              <a:ext uri="{FF2B5EF4-FFF2-40B4-BE49-F238E27FC236}">
                <a16:creationId xmlns:a16="http://schemas.microsoft.com/office/drawing/2014/main" id="{1E2644CF-53E4-BBAA-253A-4A91265D2842}"/>
              </a:ext>
            </a:extLst>
          </p:cNvPr>
          <p:cNvSpPr txBox="1"/>
          <p:nvPr/>
        </p:nvSpPr>
        <p:spPr>
          <a:xfrm>
            <a:off x="11753112" y="6456680"/>
            <a:ext cx="664308" cy="646331"/>
          </a:xfrm>
          <a:prstGeom prst="rect">
            <a:avLst/>
          </a:prstGeom>
          <a:noFill/>
        </p:spPr>
        <p:txBody>
          <a:bodyPr wrap="square" rtlCol="0">
            <a:spAutoFit/>
          </a:bodyPr>
          <a:lstStyle/>
          <a:p>
            <a:r>
              <a:rPr lang="en-US" dirty="0"/>
              <a:t>15</a:t>
            </a:r>
          </a:p>
          <a:p>
            <a:endParaRPr lang="en-IN" dirty="0"/>
          </a:p>
        </p:txBody>
      </p:sp>
    </p:spTree>
    <p:extLst>
      <p:ext uri="{BB962C8B-B14F-4D97-AF65-F5344CB8AC3E}">
        <p14:creationId xmlns:p14="http://schemas.microsoft.com/office/powerpoint/2010/main" val="318523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96D7C-1844-11C5-5F0B-400144B05C76}"/>
              </a:ext>
            </a:extLst>
          </p:cNvPr>
          <p:cNvSpPr>
            <a:spLocks noGrp="1"/>
          </p:cNvSpPr>
          <p:nvPr>
            <p:ph idx="1"/>
          </p:nvPr>
        </p:nvSpPr>
        <p:spPr>
          <a:xfrm>
            <a:off x="367323" y="468923"/>
            <a:ext cx="10900234" cy="5916246"/>
          </a:xfrm>
        </p:spPr>
        <p:txBody>
          <a:bodyPr/>
          <a:lstStyle/>
          <a:p>
            <a:r>
              <a:rPr lang="en-US" dirty="0"/>
              <a:t>In case of loaders the diesel consumption also depends on the operator efficiency</a:t>
            </a:r>
            <a:endParaRPr lang="en-IN" dirty="0"/>
          </a:p>
        </p:txBody>
      </p:sp>
      <p:pic>
        <p:nvPicPr>
          <p:cNvPr id="5" name="Picture 4">
            <a:extLst>
              <a:ext uri="{FF2B5EF4-FFF2-40B4-BE49-F238E27FC236}">
                <a16:creationId xmlns:a16="http://schemas.microsoft.com/office/drawing/2014/main" id="{0CB050E3-32FD-C1B3-298F-9AC0CCA66C0B}"/>
              </a:ext>
            </a:extLst>
          </p:cNvPr>
          <p:cNvPicPr>
            <a:picLocks noChangeAspect="1"/>
          </p:cNvPicPr>
          <p:nvPr/>
        </p:nvPicPr>
        <p:blipFill>
          <a:blip r:embed="rId2"/>
          <a:stretch>
            <a:fillRect/>
          </a:stretch>
        </p:blipFill>
        <p:spPr>
          <a:xfrm>
            <a:off x="367323" y="1593512"/>
            <a:ext cx="5077534" cy="3077004"/>
          </a:xfrm>
          <a:prstGeom prst="rect">
            <a:avLst/>
          </a:prstGeom>
        </p:spPr>
      </p:pic>
      <p:pic>
        <p:nvPicPr>
          <p:cNvPr id="7" name="Picture 6">
            <a:extLst>
              <a:ext uri="{FF2B5EF4-FFF2-40B4-BE49-F238E27FC236}">
                <a16:creationId xmlns:a16="http://schemas.microsoft.com/office/drawing/2014/main" id="{106CD15D-0E0B-81FC-76BE-26CFA3113291}"/>
              </a:ext>
            </a:extLst>
          </p:cNvPr>
          <p:cNvPicPr>
            <a:picLocks noChangeAspect="1"/>
          </p:cNvPicPr>
          <p:nvPr/>
        </p:nvPicPr>
        <p:blipFill>
          <a:blip r:embed="rId3"/>
          <a:stretch>
            <a:fillRect/>
          </a:stretch>
        </p:blipFill>
        <p:spPr>
          <a:xfrm>
            <a:off x="6096000" y="1593512"/>
            <a:ext cx="5001323" cy="3086531"/>
          </a:xfrm>
          <a:prstGeom prst="rect">
            <a:avLst/>
          </a:prstGeom>
        </p:spPr>
      </p:pic>
      <p:sp>
        <p:nvSpPr>
          <p:cNvPr id="8" name="TextBox 7">
            <a:extLst>
              <a:ext uri="{FF2B5EF4-FFF2-40B4-BE49-F238E27FC236}">
                <a16:creationId xmlns:a16="http://schemas.microsoft.com/office/drawing/2014/main" id="{A021D14A-E59A-1FEB-B9EE-328FD7DADB26}"/>
              </a:ext>
            </a:extLst>
          </p:cNvPr>
          <p:cNvSpPr txBox="1"/>
          <p:nvPr/>
        </p:nvSpPr>
        <p:spPr>
          <a:xfrm>
            <a:off x="266956" y="4884615"/>
            <a:ext cx="4945906" cy="923330"/>
          </a:xfrm>
          <a:prstGeom prst="rect">
            <a:avLst/>
          </a:prstGeom>
          <a:noFill/>
        </p:spPr>
        <p:txBody>
          <a:bodyPr wrap="square" rtlCol="0">
            <a:spAutoFit/>
          </a:bodyPr>
          <a:lstStyle/>
          <a:p>
            <a:r>
              <a:rPr lang="en-US" dirty="0"/>
              <a:t>Average load of the loader is 17.91 Ton </a:t>
            </a:r>
            <a:r>
              <a:rPr lang="en-IN" dirty="0"/>
              <a:t>, it shows that 50% operators are operating in less than average load required for pass</a:t>
            </a:r>
            <a:endParaRPr lang="en-US" dirty="0"/>
          </a:p>
        </p:txBody>
      </p:sp>
      <p:sp>
        <p:nvSpPr>
          <p:cNvPr id="10" name="TextBox 9">
            <a:extLst>
              <a:ext uri="{FF2B5EF4-FFF2-40B4-BE49-F238E27FC236}">
                <a16:creationId xmlns:a16="http://schemas.microsoft.com/office/drawing/2014/main" id="{4C2F4B2B-33B6-6A11-C546-BC00A0356FEB}"/>
              </a:ext>
            </a:extLst>
          </p:cNvPr>
          <p:cNvSpPr txBox="1"/>
          <p:nvPr/>
        </p:nvSpPr>
        <p:spPr>
          <a:xfrm>
            <a:off x="6369538" y="4884615"/>
            <a:ext cx="4564185" cy="923330"/>
          </a:xfrm>
          <a:prstGeom prst="rect">
            <a:avLst/>
          </a:prstGeom>
          <a:noFill/>
        </p:spPr>
        <p:txBody>
          <a:bodyPr wrap="square" rtlCol="0">
            <a:spAutoFit/>
          </a:bodyPr>
          <a:lstStyle/>
          <a:p>
            <a:r>
              <a:rPr lang="en-US" dirty="0"/>
              <a:t>The average time taken by the operator to fill a loaded pass is 85.23 seconds</a:t>
            </a:r>
          </a:p>
          <a:p>
            <a:endParaRPr lang="en-IN" dirty="0"/>
          </a:p>
        </p:txBody>
      </p:sp>
      <p:sp>
        <p:nvSpPr>
          <p:cNvPr id="2" name="TextBox 1">
            <a:extLst>
              <a:ext uri="{FF2B5EF4-FFF2-40B4-BE49-F238E27FC236}">
                <a16:creationId xmlns:a16="http://schemas.microsoft.com/office/drawing/2014/main" id="{BC9738AC-7379-958A-4ECF-E5EF2B96E85F}"/>
              </a:ext>
            </a:extLst>
          </p:cNvPr>
          <p:cNvSpPr txBox="1"/>
          <p:nvPr/>
        </p:nvSpPr>
        <p:spPr>
          <a:xfrm>
            <a:off x="11746523" y="6488668"/>
            <a:ext cx="773722" cy="369332"/>
          </a:xfrm>
          <a:prstGeom prst="rect">
            <a:avLst/>
          </a:prstGeom>
          <a:noFill/>
        </p:spPr>
        <p:txBody>
          <a:bodyPr wrap="square" rtlCol="0">
            <a:spAutoFit/>
          </a:bodyPr>
          <a:lstStyle/>
          <a:p>
            <a:r>
              <a:rPr lang="en-US" dirty="0"/>
              <a:t>16</a:t>
            </a:r>
            <a:endParaRPr lang="en-IN" dirty="0"/>
          </a:p>
        </p:txBody>
      </p:sp>
    </p:spTree>
    <p:extLst>
      <p:ext uri="{BB962C8B-B14F-4D97-AF65-F5344CB8AC3E}">
        <p14:creationId xmlns:p14="http://schemas.microsoft.com/office/powerpoint/2010/main" val="3663025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C64E69-3BD1-5AC0-3951-814F5FF57BCE}"/>
              </a:ext>
            </a:extLst>
          </p:cNvPr>
          <p:cNvPicPr>
            <a:picLocks noGrp="1" noChangeAspect="1"/>
          </p:cNvPicPr>
          <p:nvPr>
            <p:ph idx="1"/>
          </p:nvPr>
        </p:nvPicPr>
        <p:blipFill rotWithShape="1">
          <a:blip r:embed="rId2"/>
          <a:srcRect l="3671" t="1630" r="1983" b="4784"/>
          <a:stretch/>
        </p:blipFill>
        <p:spPr>
          <a:xfrm>
            <a:off x="149791" y="2457051"/>
            <a:ext cx="5392615" cy="3141289"/>
          </a:xfrm>
        </p:spPr>
      </p:pic>
      <p:sp>
        <p:nvSpPr>
          <p:cNvPr id="6" name="TextBox 5">
            <a:extLst>
              <a:ext uri="{FF2B5EF4-FFF2-40B4-BE49-F238E27FC236}">
                <a16:creationId xmlns:a16="http://schemas.microsoft.com/office/drawing/2014/main" id="{17BF42F3-A23B-E86C-135E-0135B0701BA5}"/>
              </a:ext>
            </a:extLst>
          </p:cNvPr>
          <p:cNvSpPr txBox="1"/>
          <p:nvPr/>
        </p:nvSpPr>
        <p:spPr>
          <a:xfrm>
            <a:off x="562707" y="390653"/>
            <a:ext cx="10730523"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diesel consumption of shovel  depends on total cycle time which depends on the type of material being handled because it effects the factors such as average pay load per pass and average time taken per pass and also fill factor of the bucket</a:t>
            </a:r>
            <a:endParaRPr lang="en-IN" dirty="0"/>
          </a:p>
        </p:txBody>
      </p:sp>
      <p:pic>
        <p:nvPicPr>
          <p:cNvPr id="7" name="Picture 6">
            <a:extLst>
              <a:ext uri="{FF2B5EF4-FFF2-40B4-BE49-F238E27FC236}">
                <a16:creationId xmlns:a16="http://schemas.microsoft.com/office/drawing/2014/main" id="{A89D8D3E-CD31-C5BF-AD92-27DCF1912242}"/>
              </a:ext>
            </a:extLst>
          </p:cNvPr>
          <p:cNvPicPr>
            <a:picLocks noChangeAspect="1"/>
          </p:cNvPicPr>
          <p:nvPr/>
        </p:nvPicPr>
        <p:blipFill>
          <a:blip r:embed="rId3"/>
          <a:stretch>
            <a:fillRect/>
          </a:stretch>
        </p:blipFill>
        <p:spPr>
          <a:xfrm>
            <a:off x="5927968" y="2396091"/>
            <a:ext cx="5563376" cy="3115110"/>
          </a:xfrm>
          <a:prstGeom prst="rect">
            <a:avLst/>
          </a:prstGeom>
        </p:spPr>
      </p:pic>
      <p:sp>
        <p:nvSpPr>
          <p:cNvPr id="2" name="TextBox 1">
            <a:extLst>
              <a:ext uri="{FF2B5EF4-FFF2-40B4-BE49-F238E27FC236}">
                <a16:creationId xmlns:a16="http://schemas.microsoft.com/office/drawing/2014/main" id="{5DF482C8-E55D-13AA-1C50-E696C0D11B88}"/>
              </a:ext>
            </a:extLst>
          </p:cNvPr>
          <p:cNvSpPr txBox="1"/>
          <p:nvPr/>
        </p:nvSpPr>
        <p:spPr>
          <a:xfrm>
            <a:off x="11769970" y="6488668"/>
            <a:ext cx="664308" cy="369332"/>
          </a:xfrm>
          <a:prstGeom prst="rect">
            <a:avLst/>
          </a:prstGeom>
          <a:noFill/>
        </p:spPr>
        <p:txBody>
          <a:bodyPr wrap="square" rtlCol="0">
            <a:spAutoFit/>
          </a:bodyPr>
          <a:lstStyle/>
          <a:p>
            <a:r>
              <a:rPr lang="en-US" dirty="0"/>
              <a:t>17</a:t>
            </a:r>
            <a:endParaRPr lang="en-IN" dirty="0"/>
          </a:p>
        </p:txBody>
      </p:sp>
    </p:spTree>
    <p:extLst>
      <p:ext uri="{BB962C8B-B14F-4D97-AF65-F5344CB8AC3E}">
        <p14:creationId xmlns:p14="http://schemas.microsoft.com/office/powerpoint/2010/main" val="3345639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AEE93-24C4-9446-611C-100E8485806B}"/>
              </a:ext>
            </a:extLst>
          </p:cNvPr>
          <p:cNvSpPr>
            <a:spLocks noGrp="1"/>
          </p:cNvSpPr>
          <p:nvPr>
            <p:ph idx="1"/>
          </p:nvPr>
        </p:nvSpPr>
        <p:spPr>
          <a:xfrm>
            <a:off x="372581" y="1110708"/>
            <a:ext cx="10918422" cy="6350923"/>
          </a:xfrm>
        </p:spPr>
        <p:txBody>
          <a:bodyPr/>
          <a:lstStyle/>
          <a:p>
            <a:r>
              <a:rPr lang="en-US" dirty="0"/>
              <a:t>In case of shovels and loaders:-</a:t>
            </a:r>
          </a:p>
          <a:p>
            <a:pPr marL="0" indent="0">
              <a:buNone/>
            </a:pPr>
            <a:r>
              <a:rPr lang="en-US" dirty="0"/>
              <a:t> 1. The total Cycle time has loading time and waiting time as main components</a:t>
            </a:r>
          </a:p>
          <a:p>
            <a:pPr marL="0" indent="0">
              <a:buNone/>
            </a:pPr>
            <a:r>
              <a:rPr lang="en-US" dirty="0"/>
              <a:t>(Loading time has more effect on the consumption of diesel by shovel)</a:t>
            </a:r>
          </a:p>
          <a:p>
            <a:pPr marL="0" indent="0">
              <a:buNone/>
            </a:pPr>
            <a:r>
              <a:rPr lang="en-US" dirty="0"/>
              <a:t>2.  Fuel consumption in shovel merely depends on the bucket fill factor(0.2%)</a:t>
            </a:r>
          </a:p>
          <a:p>
            <a:pPr marL="0" indent="0">
              <a:buNone/>
            </a:pPr>
            <a:r>
              <a:rPr lang="en-US" dirty="0"/>
              <a:t>3. The operational skills also effects the consumption of diesel.(5-15%)</a:t>
            </a:r>
          </a:p>
          <a:p>
            <a:pPr marL="0" indent="0">
              <a:buNone/>
            </a:pPr>
            <a:r>
              <a:rPr lang="en-US" dirty="0"/>
              <a:t>4. The fragmentation size also effects the entire operation(Depends on the type of material)</a:t>
            </a:r>
          </a:p>
          <a:p>
            <a:pPr marL="0" indent="0">
              <a:buNone/>
            </a:pPr>
            <a:r>
              <a:rPr lang="en-US" dirty="0"/>
              <a:t>5. Condition of shovel in idling time is also another factor effects diesel consumption</a:t>
            </a:r>
          </a:p>
          <a:p>
            <a:pPr marL="0" indent="0">
              <a:buNone/>
            </a:pPr>
            <a:endParaRPr lang="en-US" dirty="0"/>
          </a:p>
          <a:p>
            <a:pPr marL="0" indent="0">
              <a:buNone/>
            </a:pPr>
            <a:endParaRPr lang="en-US" dirty="0"/>
          </a:p>
          <a:p>
            <a:pPr marL="0" indent="0">
              <a:buNone/>
            </a:pPr>
            <a:r>
              <a:rPr lang="en-US" dirty="0"/>
              <a:t>  </a:t>
            </a:r>
            <a:endParaRPr lang="en-IN" dirty="0"/>
          </a:p>
        </p:txBody>
      </p:sp>
      <p:sp>
        <p:nvSpPr>
          <p:cNvPr id="2" name="TextBox 1">
            <a:extLst>
              <a:ext uri="{FF2B5EF4-FFF2-40B4-BE49-F238E27FC236}">
                <a16:creationId xmlns:a16="http://schemas.microsoft.com/office/drawing/2014/main" id="{B87C2F96-8657-58D5-9696-A0FC12F0AD26}"/>
              </a:ext>
            </a:extLst>
          </p:cNvPr>
          <p:cNvSpPr txBox="1"/>
          <p:nvPr/>
        </p:nvSpPr>
        <p:spPr>
          <a:xfrm>
            <a:off x="11527693" y="6471138"/>
            <a:ext cx="664308" cy="646331"/>
          </a:xfrm>
          <a:prstGeom prst="rect">
            <a:avLst/>
          </a:prstGeom>
          <a:noFill/>
        </p:spPr>
        <p:txBody>
          <a:bodyPr wrap="square" rtlCol="0">
            <a:spAutoFit/>
          </a:bodyPr>
          <a:lstStyle/>
          <a:p>
            <a:r>
              <a:rPr lang="en-US" dirty="0"/>
              <a:t>18</a:t>
            </a:r>
          </a:p>
          <a:p>
            <a:endParaRPr lang="en-IN" dirty="0"/>
          </a:p>
        </p:txBody>
      </p:sp>
    </p:spTree>
    <p:extLst>
      <p:ext uri="{BB962C8B-B14F-4D97-AF65-F5344CB8AC3E}">
        <p14:creationId xmlns:p14="http://schemas.microsoft.com/office/powerpoint/2010/main" val="197406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DF993-E918-DC3C-6588-A821324C268F}"/>
              </a:ext>
            </a:extLst>
          </p:cNvPr>
          <p:cNvSpPr>
            <a:spLocks noGrp="1"/>
          </p:cNvSpPr>
          <p:nvPr>
            <p:ph idx="1"/>
          </p:nvPr>
        </p:nvSpPr>
        <p:spPr>
          <a:xfrm>
            <a:off x="913795" y="406399"/>
            <a:ext cx="10353762" cy="5931877"/>
          </a:xfrm>
        </p:spPr>
        <p:txBody>
          <a:bodyPr/>
          <a:lstStyle/>
          <a:p>
            <a:r>
              <a:rPr lang="en-US" b="1" dirty="0"/>
              <a:t>Problem</a:t>
            </a:r>
            <a:r>
              <a:rPr lang="en-US" dirty="0"/>
              <a:t>: Variability in operator efficiency observed  among</a:t>
            </a:r>
            <a:r>
              <a:rPr lang="en-IN" dirty="0"/>
              <a:t> the operators, such as using different modes while travelling, loading ,unloading, speed</a:t>
            </a:r>
          </a:p>
          <a:p>
            <a:r>
              <a:rPr lang="en-US" sz="2000" dirty="0"/>
              <a:t>Enhance operator efficiency through targeted training and continuous feedback of the operators </a:t>
            </a:r>
          </a:p>
          <a:p>
            <a:r>
              <a:rPr lang="en-US" sz="2000" dirty="0"/>
              <a:t> Ensure that operators get analysis of their operating skills in the feedback form weekly</a:t>
            </a:r>
          </a:p>
          <a:p>
            <a:r>
              <a:rPr lang="en-US" dirty="0"/>
              <a:t> Setting up the instructions to follow, </a:t>
            </a:r>
            <a:r>
              <a:rPr lang="en-US" dirty="0" err="1"/>
              <a:t>eg</a:t>
            </a:r>
            <a:r>
              <a:rPr lang="en-US" dirty="0"/>
              <a:t>: to use which modes for decreasing the fuel consumption</a:t>
            </a:r>
            <a:endParaRPr lang="en-US" sz="2000" dirty="0"/>
          </a:p>
          <a:p>
            <a:r>
              <a:rPr lang="en-US" b="1" dirty="0"/>
              <a:t>Result</a:t>
            </a:r>
            <a:r>
              <a:rPr lang="en-US" dirty="0"/>
              <a:t>:  Enhancing operator efficiency through training and technology optimizes fuel consumption, achieving both operational excellence and environmental sustainability.</a:t>
            </a:r>
            <a:endParaRPr lang="en-IN" dirty="0"/>
          </a:p>
          <a:p>
            <a:pPr marL="0" indent="0">
              <a:buNone/>
            </a:pPr>
            <a:r>
              <a:rPr lang="en-IN" dirty="0"/>
              <a:t>From studies, showing that operator efficiency can reduce 5-15% of fuel consumption , and has 20% effect on fuel consumption </a:t>
            </a:r>
          </a:p>
        </p:txBody>
      </p:sp>
      <p:sp>
        <p:nvSpPr>
          <p:cNvPr id="4" name="TextBox 3">
            <a:extLst>
              <a:ext uri="{FF2B5EF4-FFF2-40B4-BE49-F238E27FC236}">
                <a16:creationId xmlns:a16="http://schemas.microsoft.com/office/drawing/2014/main" id="{242E035F-8FC1-94F9-F69C-E287BF1E8540}"/>
              </a:ext>
            </a:extLst>
          </p:cNvPr>
          <p:cNvSpPr txBox="1"/>
          <p:nvPr/>
        </p:nvSpPr>
        <p:spPr>
          <a:xfrm>
            <a:off x="11629293" y="6488668"/>
            <a:ext cx="664308" cy="369332"/>
          </a:xfrm>
          <a:prstGeom prst="rect">
            <a:avLst/>
          </a:prstGeom>
          <a:noFill/>
        </p:spPr>
        <p:txBody>
          <a:bodyPr wrap="square" rtlCol="0">
            <a:spAutoFit/>
          </a:bodyPr>
          <a:lstStyle/>
          <a:p>
            <a:r>
              <a:rPr lang="en-US" dirty="0"/>
              <a:t>19</a:t>
            </a:r>
            <a:endParaRPr lang="en-IN" dirty="0"/>
          </a:p>
        </p:txBody>
      </p:sp>
    </p:spTree>
    <p:extLst>
      <p:ext uri="{BB962C8B-B14F-4D97-AF65-F5344CB8AC3E}">
        <p14:creationId xmlns:p14="http://schemas.microsoft.com/office/powerpoint/2010/main" val="53375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93B6-4EC7-AC95-9F0E-1FE2812B45F5}"/>
              </a:ext>
            </a:extLst>
          </p:cNvPr>
          <p:cNvSpPr>
            <a:spLocks noGrp="1"/>
          </p:cNvSpPr>
          <p:nvPr>
            <p:ph type="title"/>
          </p:nvPr>
        </p:nvSpPr>
        <p:spPr>
          <a:xfrm>
            <a:off x="914708" y="70767"/>
            <a:ext cx="10362583" cy="1326321"/>
          </a:xfrm>
        </p:spPr>
        <p:txBody>
          <a:bodyPr/>
          <a:lstStyle/>
          <a:p>
            <a:r>
              <a:rPr lang="en-US" dirty="0">
                <a:latin typeface="Comic Sans MS" panose="030F0702030302020204" pitchFamily="66" charset="0"/>
              </a:rPr>
              <a:t>Objectives of Project</a:t>
            </a:r>
            <a:endParaRPr lang="en-IN" dirty="0">
              <a:latin typeface="Comic Sans MS" panose="030F0702030302020204" pitchFamily="66" charset="0"/>
            </a:endParaRPr>
          </a:p>
        </p:txBody>
      </p:sp>
      <p:sp>
        <p:nvSpPr>
          <p:cNvPr id="4" name="Flowchart: Terminator 3">
            <a:extLst>
              <a:ext uri="{FF2B5EF4-FFF2-40B4-BE49-F238E27FC236}">
                <a16:creationId xmlns:a16="http://schemas.microsoft.com/office/drawing/2014/main" id="{97DEEC81-E615-D80C-EEC3-CE8542D97A95}"/>
              </a:ext>
            </a:extLst>
          </p:cNvPr>
          <p:cNvSpPr/>
          <p:nvPr/>
        </p:nvSpPr>
        <p:spPr>
          <a:xfrm>
            <a:off x="1930888" y="1621775"/>
            <a:ext cx="8738646" cy="914400"/>
          </a:xfrm>
          <a:prstGeom prst="flowChartTerminator">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42D43"/>
                </a:solidFill>
              </a:rPr>
              <a:t>Optimization of Diesel decreases the operating costs in </a:t>
            </a:r>
            <a:r>
              <a:rPr lang="en-US" dirty="0" err="1">
                <a:solidFill>
                  <a:srgbClr val="142D43"/>
                </a:solidFill>
              </a:rPr>
              <a:t>Joda</a:t>
            </a:r>
            <a:r>
              <a:rPr lang="en-US" dirty="0">
                <a:solidFill>
                  <a:srgbClr val="142D43"/>
                </a:solidFill>
              </a:rPr>
              <a:t> east iron mines</a:t>
            </a:r>
            <a:endParaRPr lang="en-IN" dirty="0">
              <a:solidFill>
                <a:srgbClr val="142D43"/>
              </a:solidFill>
            </a:endParaRPr>
          </a:p>
        </p:txBody>
      </p:sp>
      <p:sp>
        <p:nvSpPr>
          <p:cNvPr id="11" name="Flowchart: Terminator 10">
            <a:extLst>
              <a:ext uri="{FF2B5EF4-FFF2-40B4-BE49-F238E27FC236}">
                <a16:creationId xmlns:a16="http://schemas.microsoft.com/office/drawing/2014/main" id="{9FF239F8-C18A-2CA5-511E-0A8FBF696928}"/>
              </a:ext>
            </a:extLst>
          </p:cNvPr>
          <p:cNvSpPr/>
          <p:nvPr/>
        </p:nvSpPr>
        <p:spPr>
          <a:xfrm>
            <a:off x="1930888" y="3200072"/>
            <a:ext cx="8638164" cy="827202"/>
          </a:xfrm>
          <a:prstGeom prst="flowChartTermina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42D43"/>
                </a:solidFill>
              </a:rPr>
              <a:t>Decrease in fuel consumption can lead to the less pollution </a:t>
            </a:r>
            <a:endParaRPr lang="en-IN" dirty="0">
              <a:solidFill>
                <a:srgbClr val="142D43"/>
              </a:solidFill>
            </a:endParaRPr>
          </a:p>
        </p:txBody>
      </p:sp>
      <p:sp>
        <p:nvSpPr>
          <p:cNvPr id="12" name="Flowchart: Terminator 11">
            <a:extLst>
              <a:ext uri="{FF2B5EF4-FFF2-40B4-BE49-F238E27FC236}">
                <a16:creationId xmlns:a16="http://schemas.microsoft.com/office/drawing/2014/main" id="{724004B8-2C20-4851-209E-D9988A050B7F}"/>
              </a:ext>
            </a:extLst>
          </p:cNvPr>
          <p:cNvSpPr/>
          <p:nvPr/>
        </p:nvSpPr>
        <p:spPr>
          <a:xfrm>
            <a:off x="2159870" y="5074126"/>
            <a:ext cx="8638164" cy="827202"/>
          </a:xfrm>
          <a:prstGeom prst="flowChartTermina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42D43"/>
                </a:solidFill>
              </a:rPr>
              <a:t>Contributes to the more greener and sustainable future</a:t>
            </a:r>
            <a:endParaRPr lang="en-IN" dirty="0">
              <a:solidFill>
                <a:srgbClr val="142D43"/>
              </a:solidFill>
            </a:endParaRPr>
          </a:p>
        </p:txBody>
      </p:sp>
      <p:sp>
        <p:nvSpPr>
          <p:cNvPr id="3" name="TextBox 2">
            <a:extLst>
              <a:ext uri="{FF2B5EF4-FFF2-40B4-BE49-F238E27FC236}">
                <a16:creationId xmlns:a16="http://schemas.microsoft.com/office/drawing/2014/main" id="{B5E98848-9BDF-5DCA-64C9-F0DBFF0B772D}"/>
              </a:ext>
            </a:extLst>
          </p:cNvPr>
          <p:cNvSpPr txBox="1"/>
          <p:nvPr/>
        </p:nvSpPr>
        <p:spPr>
          <a:xfrm>
            <a:off x="11777785" y="6572738"/>
            <a:ext cx="414215" cy="369332"/>
          </a:xfrm>
          <a:prstGeom prst="rect">
            <a:avLst/>
          </a:prstGeom>
          <a:noFill/>
        </p:spPr>
        <p:txBody>
          <a:bodyPr wrap="square" rtlCol="0">
            <a:spAutoFit/>
          </a:bodyPr>
          <a:lstStyle/>
          <a:p>
            <a:r>
              <a:rPr lang="en-US" dirty="0"/>
              <a:t>2</a:t>
            </a:r>
            <a:endParaRPr lang="en-IN" dirty="0"/>
          </a:p>
        </p:txBody>
      </p:sp>
    </p:spTree>
    <p:extLst>
      <p:ext uri="{BB962C8B-B14F-4D97-AF65-F5344CB8AC3E}">
        <p14:creationId xmlns:p14="http://schemas.microsoft.com/office/powerpoint/2010/main" val="109391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EFAC-C5A5-1A24-0B80-73FE6135D1A8}"/>
              </a:ext>
            </a:extLst>
          </p:cNvPr>
          <p:cNvSpPr>
            <a:spLocks noGrp="1"/>
          </p:cNvSpPr>
          <p:nvPr>
            <p:ph type="title"/>
          </p:nvPr>
        </p:nvSpPr>
        <p:spPr>
          <a:xfrm>
            <a:off x="919119" y="274320"/>
            <a:ext cx="10353761" cy="792480"/>
          </a:xfrm>
        </p:spPr>
        <p:txBody>
          <a:bodyPr/>
          <a:lstStyle/>
          <a:p>
            <a:r>
              <a:rPr lang="en-US" dirty="0"/>
              <a:t>Recommendations</a:t>
            </a:r>
            <a:endParaRPr lang="en-IN" dirty="0"/>
          </a:p>
        </p:txBody>
      </p:sp>
      <p:sp>
        <p:nvSpPr>
          <p:cNvPr id="6" name="TextBox 5">
            <a:extLst>
              <a:ext uri="{FF2B5EF4-FFF2-40B4-BE49-F238E27FC236}">
                <a16:creationId xmlns:a16="http://schemas.microsoft.com/office/drawing/2014/main" id="{EC763E2A-0186-5A5C-A3A8-FC31110E04F0}"/>
              </a:ext>
            </a:extLst>
          </p:cNvPr>
          <p:cNvSpPr txBox="1"/>
          <p:nvPr/>
        </p:nvSpPr>
        <p:spPr>
          <a:xfrm>
            <a:off x="1141046" y="1337413"/>
            <a:ext cx="9977623" cy="707886"/>
          </a:xfrm>
          <a:prstGeom prst="rect">
            <a:avLst/>
          </a:prstGeom>
          <a:noFill/>
        </p:spPr>
        <p:txBody>
          <a:bodyPr wrap="square" rtlCol="0">
            <a:spAutoFit/>
          </a:bodyPr>
          <a:lstStyle/>
          <a:p>
            <a:r>
              <a:rPr lang="en-US" sz="2000" b="1" dirty="0"/>
              <a:t>Problem</a:t>
            </a:r>
            <a:r>
              <a:rPr lang="en-US" sz="2000" dirty="0"/>
              <a:t>:  Pay load given to the dumpers are varying much and 23% of dumpers seen in underloaded condition   </a:t>
            </a:r>
            <a:endParaRPr lang="en-IN" sz="2000" dirty="0"/>
          </a:p>
        </p:txBody>
      </p:sp>
      <p:sp>
        <p:nvSpPr>
          <p:cNvPr id="8" name="TextBox 7">
            <a:extLst>
              <a:ext uri="{FF2B5EF4-FFF2-40B4-BE49-F238E27FC236}">
                <a16:creationId xmlns:a16="http://schemas.microsoft.com/office/drawing/2014/main" id="{8A7AB18A-4BEF-D6DF-1524-6BA9F1CE105D}"/>
              </a:ext>
            </a:extLst>
          </p:cNvPr>
          <p:cNvSpPr txBox="1"/>
          <p:nvPr/>
        </p:nvSpPr>
        <p:spPr>
          <a:xfrm>
            <a:off x="1334198" y="2175356"/>
            <a:ext cx="946666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 Ensure that all the dumpers are at least given payload 92.5tn</a:t>
            </a:r>
          </a:p>
          <a:p>
            <a:pPr marL="285750" indent="-285750">
              <a:buFont typeface="Arial" panose="020B0604020202020204" pitchFamily="34" charset="0"/>
              <a:buChar char="•"/>
            </a:pPr>
            <a:r>
              <a:rPr lang="en-US" sz="2000" dirty="0"/>
              <a:t>Integrating sensors with both dumpers and shovels which gives alert when load is  exceeding 110% of 92.5tn</a:t>
            </a:r>
          </a:p>
          <a:p>
            <a:pPr marL="285750" indent="-285750">
              <a:buFont typeface="Arial" panose="020B0604020202020204" pitchFamily="34" charset="0"/>
              <a:buChar char="•"/>
            </a:pPr>
            <a:r>
              <a:rPr lang="en-US" sz="2000" dirty="0"/>
              <a:t> Alerting operators if load is not given properly, which also sends response to the FMS </a:t>
            </a:r>
            <a:endParaRPr lang="en-IN" sz="2000" dirty="0"/>
          </a:p>
        </p:txBody>
      </p:sp>
      <p:sp>
        <p:nvSpPr>
          <p:cNvPr id="9" name="TextBox 8">
            <a:extLst>
              <a:ext uri="{FF2B5EF4-FFF2-40B4-BE49-F238E27FC236}">
                <a16:creationId xmlns:a16="http://schemas.microsoft.com/office/drawing/2014/main" id="{9254F4FD-0EAF-08AB-87D1-93A0843B4039}"/>
              </a:ext>
            </a:extLst>
          </p:cNvPr>
          <p:cNvSpPr txBox="1"/>
          <p:nvPr/>
        </p:nvSpPr>
        <p:spPr>
          <a:xfrm>
            <a:off x="1124137" y="4038991"/>
            <a:ext cx="10500974" cy="2215991"/>
          </a:xfrm>
          <a:prstGeom prst="rect">
            <a:avLst/>
          </a:prstGeom>
          <a:noFill/>
        </p:spPr>
        <p:txBody>
          <a:bodyPr wrap="square" rtlCol="0">
            <a:spAutoFit/>
          </a:bodyPr>
          <a:lstStyle/>
          <a:p>
            <a:r>
              <a:rPr lang="en-US" sz="2000" b="1" dirty="0"/>
              <a:t>Result: </a:t>
            </a:r>
            <a:r>
              <a:rPr lang="en-US" sz="2000" dirty="0"/>
              <a:t>Decreasing variability in payload ensures to increase productivity , decreases wear and tear of HEMM, Fuel consumption can be saved without overload and underload of loaders</a:t>
            </a:r>
          </a:p>
          <a:p>
            <a:endParaRPr lang="en-US" sz="2000" dirty="0"/>
          </a:p>
          <a:p>
            <a:pPr marL="342900" indent="-342900">
              <a:buFont typeface="Arial" panose="020B0604020202020204" pitchFamily="34" charset="0"/>
              <a:buChar char="•"/>
            </a:pPr>
            <a:r>
              <a:rPr lang="en-US" sz="2000" dirty="0"/>
              <a:t> The reducing of  pay load variance can save 5-10% of the fuel consumption and has 15% effect on fuel consumption </a:t>
            </a:r>
          </a:p>
          <a:p>
            <a:endParaRPr lang="en-IN" b="1" dirty="0"/>
          </a:p>
        </p:txBody>
      </p:sp>
      <p:sp>
        <p:nvSpPr>
          <p:cNvPr id="11" name="TextBox 10">
            <a:extLst>
              <a:ext uri="{FF2B5EF4-FFF2-40B4-BE49-F238E27FC236}">
                <a16:creationId xmlns:a16="http://schemas.microsoft.com/office/drawing/2014/main" id="{251B2FF2-DD55-AC25-6BAB-2E5BBDE3B4D9}"/>
              </a:ext>
            </a:extLst>
          </p:cNvPr>
          <p:cNvSpPr txBox="1"/>
          <p:nvPr/>
        </p:nvSpPr>
        <p:spPr>
          <a:xfrm>
            <a:off x="11527693" y="6471138"/>
            <a:ext cx="664308" cy="369332"/>
          </a:xfrm>
          <a:prstGeom prst="rect">
            <a:avLst/>
          </a:prstGeom>
          <a:noFill/>
        </p:spPr>
        <p:txBody>
          <a:bodyPr wrap="square" rtlCol="0">
            <a:spAutoFit/>
          </a:bodyPr>
          <a:lstStyle/>
          <a:p>
            <a:r>
              <a:rPr lang="en-US" dirty="0"/>
              <a:t>20</a:t>
            </a:r>
            <a:endParaRPr lang="en-IN" dirty="0"/>
          </a:p>
        </p:txBody>
      </p:sp>
    </p:spTree>
    <p:extLst>
      <p:ext uri="{BB962C8B-B14F-4D97-AF65-F5344CB8AC3E}">
        <p14:creationId xmlns:p14="http://schemas.microsoft.com/office/powerpoint/2010/main" val="254195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194CC-F49D-5556-BEAB-6551C47BCC97}"/>
              </a:ext>
            </a:extLst>
          </p:cNvPr>
          <p:cNvSpPr>
            <a:spLocks noGrp="1"/>
          </p:cNvSpPr>
          <p:nvPr>
            <p:ph idx="1"/>
          </p:nvPr>
        </p:nvSpPr>
        <p:spPr>
          <a:xfrm>
            <a:off x="913795" y="547077"/>
            <a:ext cx="10353762" cy="5244123"/>
          </a:xfrm>
        </p:spPr>
        <p:txBody>
          <a:bodyPr/>
          <a:lstStyle/>
          <a:p>
            <a:r>
              <a:rPr lang="en-US" dirty="0"/>
              <a:t>Problem: Waiting time of shovel is around 35% and idle time of dumpers is around 40% ,waiting time at the dump is around 8%.</a:t>
            </a:r>
          </a:p>
          <a:p>
            <a:r>
              <a:rPr lang="en-IN" dirty="0"/>
              <a:t>The dynamic allocation of the dumper to the loader or shovel should be used </a:t>
            </a:r>
          </a:p>
          <a:p>
            <a:r>
              <a:rPr lang="en-IN" dirty="0"/>
              <a:t>Proper traffic management of the dumper near dumping plant or dumping location to be maintained in order to decrease the overall waiting time</a:t>
            </a:r>
          </a:p>
          <a:p>
            <a:pPr marL="0" indent="0">
              <a:buNone/>
            </a:pPr>
            <a:r>
              <a:rPr lang="en-IN" dirty="0"/>
              <a:t>Result: As a result of increasing the run time , productivity increases and idle time reduces that reduces the total cycle time.</a:t>
            </a:r>
          </a:p>
          <a:p>
            <a:pPr marL="0" indent="0">
              <a:buNone/>
            </a:pPr>
            <a:r>
              <a:rPr lang="en-IN" dirty="0"/>
              <a:t> The dynamic allocation of the dumper to the excavators ensures in decrease of waiting time  and ideal time of both the dumper and shovel by 10-30%</a:t>
            </a:r>
          </a:p>
          <a:p>
            <a:pPr marL="0" indent="0">
              <a:buNone/>
            </a:pPr>
            <a:r>
              <a:rPr lang="en-IN" dirty="0"/>
              <a:t>The overall decrease in the cycle time reduces the fuel consumption by 5-15% </a:t>
            </a:r>
            <a:endParaRPr lang="en-US" dirty="0"/>
          </a:p>
        </p:txBody>
      </p:sp>
      <p:sp>
        <p:nvSpPr>
          <p:cNvPr id="2" name="TextBox 1">
            <a:extLst>
              <a:ext uri="{FF2B5EF4-FFF2-40B4-BE49-F238E27FC236}">
                <a16:creationId xmlns:a16="http://schemas.microsoft.com/office/drawing/2014/main" id="{85E18B78-0C85-62C8-4279-3ECE7142B8C7}"/>
              </a:ext>
            </a:extLst>
          </p:cNvPr>
          <p:cNvSpPr txBox="1"/>
          <p:nvPr/>
        </p:nvSpPr>
        <p:spPr>
          <a:xfrm>
            <a:off x="11668369" y="6488668"/>
            <a:ext cx="664308" cy="369332"/>
          </a:xfrm>
          <a:prstGeom prst="rect">
            <a:avLst/>
          </a:prstGeom>
          <a:noFill/>
        </p:spPr>
        <p:txBody>
          <a:bodyPr wrap="square" rtlCol="0">
            <a:spAutoFit/>
          </a:bodyPr>
          <a:lstStyle/>
          <a:p>
            <a:r>
              <a:rPr lang="en-US" dirty="0"/>
              <a:t>21</a:t>
            </a:r>
            <a:endParaRPr lang="en-IN" dirty="0"/>
          </a:p>
        </p:txBody>
      </p:sp>
    </p:spTree>
    <p:extLst>
      <p:ext uri="{BB962C8B-B14F-4D97-AF65-F5344CB8AC3E}">
        <p14:creationId xmlns:p14="http://schemas.microsoft.com/office/powerpoint/2010/main" val="2952516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8BCE-E4A4-B68A-FCBF-8E5E651DD3B6}"/>
              </a:ext>
            </a:extLst>
          </p:cNvPr>
          <p:cNvSpPr>
            <a:spLocks noGrp="1"/>
          </p:cNvSpPr>
          <p:nvPr>
            <p:ph type="title"/>
          </p:nvPr>
        </p:nvSpPr>
        <p:spPr>
          <a:xfrm>
            <a:off x="913795" y="609601"/>
            <a:ext cx="10353761" cy="457200"/>
          </a:xfrm>
        </p:spPr>
        <p:txBody>
          <a:bodyPr>
            <a:normAutofit/>
          </a:bodyPr>
          <a:lstStyle/>
          <a:p>
            <a:r>
              <a:rPr lang="en-US" sz="2000" dirty="0"/>
              <a:t>For Financial Year ’25( </a:t>
            </a:r>
            <a:r>
              <a:rPr lang="en-US" sz="2000" dirty="0" err="1"/>
              <a:t>COSt</a:t>
            </a:r>
            <a:r>
              <a:rPr lang="en-US" sz="2000" dirty="0"/>
              <a:t> Analysis)</a:t>
            </a:r>
            <a:endParaRPr lang="en-IN" sz="2000" dirty="0"/>
          </a:p>
        </p:txBody>
      </p:sp>
      <p:sp>
        <p:nvSpPr>
          <p:cNvPr id="3" name="Content Placeholder 2">
            <a:extLst>
              <a:ext uri="{FF2B5EF4-FFF2-40B4-BE49-F238E27FC236}">
                <a16:creationId xmlns:a16="http://schemas.microsoft.com/office/drawing/2014/main" id="{ECA18B6A-21E7-D283-DBF1-B1A20143F087}"/>
              </a:ext>
            </a:extLst>
          </p:cNvPr>
          <p:cNvSpPr>
            <a:spLocks noGrp="1"/>
          </p:cNvSpPr>
          <p:nvPr>
            <p:ph idx="1"/>
          </p:nvPr>
        </p:nvSpPr>
        <p:spPr>
          <a:xfrm>
            <a:off x="913795" y="1187938"/>
            <a:ext cx="10353762" cy="4603262"/>
          </a:xfrm>
        </p:spPr>
        <p:txBody>
          <a:bodyPr/>
          <a:lstStyle/>
          <a:p>
            <a:r>
              <a:rPr lang="en-IN" dirty="0"/>
              <a:t>Total Fuel Consumption=61,89,241.6 </a:t>
            </a:r>
            <a:r>
              <a:rPr lang="en-IN" dirty="0" err="1"/>
              <a:t>lt</a:t>
            </a:r>
            <a:endParaRPr lang="en-IN" dirty="0"/>
          </a:p>
          <a:p>
            <a:r>
              <a:rPr lang="en-IN" dirty="0"/>
              <a:t>By implementing all the recommendations we can save around  5-8% of total fuel consumed </a:t>
            </a:r>
          </a:p>
          <a:p>
            <a:pPr marL="0" indent="0">
              <a:buNone/>
            </a:pPr>
            <a:r>
              <a:rPr lang="en-IN" dirty="0"/>
              <a:t> Total fuel that can be saved=3,09,462.08-4,95,139.33 </a:t>
            </a:r>
            <a:r>
              <a:rPr lang="en-IN" dirty="0" err="1"/>
              <a:t>lt</a:t>
            </a:r>
            <a:r>
              <a:rPr lang="en-IN" dirty="0"/>
              <a:t>,</a:t>
            </a:r>
          </a:p>
          <a:p>
            <a:r>
              <a:rPr lang="en-IN" dirty="0"/>
              <a:t>Average fuel that can be saved= 4,02,300.7lt</a:t>
            </a:r>
          </a:p>
          <a:p>
            <a:r>
              <a:rPr lang="en-IN" dirty="0"/>
              <a:t>The operating costs can be decreased by </a:t>
            </a:r>
            <a:r>
              <a:rPr lang="en-IN" b="1" dirty="0"/>
              <a:t>3,78,64,542/- </a:t>
            </a:r>
            <a:r>
              <a:rPr lang="en-IN" dirty="0"/>
              <a:t>annually</a:t>
            </a:r>
          </a:p>
          <a:p>
            <a:pPr marL="0" indent="0">
              <a:buNone/>
            </a:pPr>
            <a:r>
              <a:rPr lang="en-IN" b="1" dirty="0"/>
              <a:t>CO2 emissions:-</a:t>
            </a:r>
          </a:p>
          <a:p>
            <a:pPr marL="0" indent="0">
              <a:buNone/>
            </a:pPr>
            <a:r>
              <a:rPr lang="en-IN" dirty="0"/>
              <a:t>Per litre of diesel 2.7 kg of CO2 is emitted</a:t>
            </a:r>
          </a:p>
          <a:p>
            <a:pPr marL="0" indent="0">
              <a:buNone/>
            </a:pPr>
            <a:r>
              <a:rPr lang="en-IN" dirty="0"/>
              <a:t>We can decrease CO2 emission by </a:t>
            </a:r>
            <a:r>
              <a:rPr lang="en-IN" b="1" dirty="0"/>
              <a:t>10,86,211.9</a:t>
            </a:r>
            <a:r>
              <a:rPr lang="en-IN" dirty="0"/>
              <a:t>kg annually</a:t>
            </a:r>
          </a:p>
          <a:p>
            <a:pPr marL="0" indent="0">
              <a:buNone/>
            </a:pPr>
            <a:endParaRPr lang="en-IN" dirty="0"/>
          </a:p>
        </p:txBody>
      </p:sp>
    </p:spTree>
    <p:extLst>
      <p:ext uri="{BB962C8B-B14F-4D97-AF65-F5344CB8AC3E}">
        <p14:creationId xmlns:p14="http://schemas.microsoft.com/office/powerpoint/2010/main" val="3060511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9CADED-0B5B-2492-7D79-F620391A87B3}"/>
              </a:ext>
            </a:extLst>
          </p:cNvPr>
          <p:cNvSpPr>
            <a:spLocks noGrp="1"/>
          </p:cNvSpPr>
          <p:nvPr>
            <p:ph idx="1"/>
          </p:nvPr>
        </p:nvSpPr>
        <p:spPr>
          <a:xfrm>
            <a:off x="437057" y="2350476"/>
            <a:ext cx="10353762" cy="2157047"/>
          </a:xfrm>
        </p:spPr>
        <p:txBody>
          <a:bodyPr>
            <a:normAutofit/>
          </a:bodyPr>
          <a:lstStyle/>
          <a:p>
            <a:pPr marL="0" indent="0">
              <a:buNone/>
            </a:pPr>
            <a:r>
              <a:rPr lang="en-US" sz="9600" dirty="0"/>
              <a:t>			Thank you</a:t>
            </a:r>
            <a:endParaRPr lang="en-IN" sz="9600" dirty="0"/>
          </a:p>
        </p:txBody>
      </p:sp>
    </p:spTree>
    <p:extLst>
      <p:ext uri="{BB962C8B-B14F-4D97-AF65-F5344CB8AC3E}">
        <p14:creationId xmlns:p14="http://schemas.microsoft.com/office/powerpoint/2010/main" val="210356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89FA-1719-2FA2-9F82-F2C1D090287A}"/>
              </a:ext>
            </a:extLst>
          </p:cNvPr>
          <p:cNvSpPr>
            <a:spLocks noGrp="1"/>
          </p:cNvSpPr>
          <p:nvPr>
            <p:ph type="title"/>
          </p:nvPr>
        </p:nvSpPr>
        <p:spPr>
          <a:xfrm>
            <a:off x="913795" y="0"/>
            <a:ext cx="10353761" cy="499621"/>
          </a:xfrm>
        </p:spPr>
        <p:txBody>
          <a:bodyPr>
            <a:normAutofit fontScale="90000"/>
          </a:bodyPr>
          <a:lstStyle/>
          <a:p>
            <a:r>
              <a:rPr lang="en-US" dirty="0">
                <a:latin typeface="Comic Sans MS" panose="030F0702030302020204" pitchFamily="66" charset="0"/>
              </a:rPr>
              <a:t>Overview of </a:t>
            </a:r>
            <a:r>
              <a:rPr lang="en-US" dirty="0" err="1">
                <a:latin typeface="Comic Sans MS" panose="030F0702030302020204" pitchFamily="66" charset="0"/>
              </a:rPr>
              <a:t>joda</a:t>
            </a:r>
            <a:r>
              <a:rPr lang="en-US" dirty="0">
                <a:latin typeface="Comic Sans MS" panose="030F0702030302020204" pitchFamily="66" charset="0"/>
              </a:rPr>
              <a:t> East Iron Mines</a:t>
            </a:r>
            <a:endParaRPr lang="en-IN" dirty="0">
              <a:latin typeface="Comic Sans MS" panose="030F0702030302020204" pitchFamily="66" charset="0"/>
            </a:endParaRPr>
          </a:p>
        </p:txBody>
      </p:sp>
      <p:sp>
        <p:nvSpPr>
          <p:cNvPr id="4" name="Flowchart: Terminator 3">
            <a:extLst>
              <a:ext uri="{FF2B5EF4-FFF2-40B4-BE49-F238E27FC236}">
                <a16:creationId xmlns:a16="http://schemas.microsoft.com/office/drawing/2014/main" id="{3E397F6C-8E16-EE3B-06E4-36B3E3EBF64E}"/>
              </a:ext>
            </a:extLst>
          </p:cNvPr>
          <p:cNvSpPr/>
          <p:nvPr/>
        </p:nvSpPr>
        <p:spPr>
          <a:xfrm>
            <a:off x="365759" y="1157139"/>
            <a:ext cx="2095421" cy="2271860"/>
          </a:xfrm>
          <a:prstGeom prst="flowChartTerminator">
            <a:avLst/>
          </a:prstGeom>
          <a:solidFill>
            <a:srgbClr val="FFFFFF"/>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rgbClr val="18354E"/>
                </a:solidFill>
              </a:rPr>
              <a:t>Material type handled:</a:t>
            </a:r>
          </a:p>
          <a:p>
            <a:pPr marL="342900" indent="-342900" algn="ctr">
              <a:buAutoNum type="arabicPeriod"/>
            </a:pPr>
            <a:r>
              <a:rPr lang="en-US" dirty="0">
                <a:solidFill>
                  <a:srgbClr val="18354E"/>
                </a:solidFill>
              </a:rPr>
              <a:t>Dry ROM</a:t>
            </a:r>
          </a:p>
          <a:p>
            <a:pPr marL="342900" indent="-342900" algn="ctr">
              <a:buAutoNum type="arabicPeriod"/>
            </a:pPr>
            <a:r>
              <a:rPr lang="en-US" dirty="0">
                <a:solidFill>
                  <a:srgbClr val="18354E"/>
                </a:solidFill>
              </a:rPr>
              <a:t>Wet ROM</a:t>
            </a:r>
          </a:p>
          <a:p>
            <a:pPr marL="342900" indent="-342900" algn="ctr">
              <a:buAutoNum type="arabicPeriod"/>
            </a:pPr>
            <a:r>
              <a:rPr lang="en-US" dirty="0">
                <a:solidFill>
                  <a:srgbClr val="18354E"/>
                </a:solidFill>
              </a:rPr>
              <a:t>BHJ(Waste)</a:t>
            </a:r>
          </a:p>
          <a:p>
            <a:pPr marL="342900" indent="-342900" algn="ctr">
              <a:buAutoNum type="arabicPeriod"/>
            </a:pPr>
            <a:r>
              <a:rPr lang="en-US" dirty="0">
                <a:solidFill>
                  <a:srgbClr val="18354E"/>
                </a:solidFill>
              </a:rPr>
              <a:t>Subgrade</a:t>
            </a:r>
          </a:p>
          <a:p>
            <a:pPr marL="342900" indent="-342900" algn="ctr">
              <a:buAutoNum type="arabicPeriod"/>
            </a:pPr>
            <a:r>
              <a:rPr lang="en-US" dirty="0">
                <a:solidFill>
                  <a:srgbClr val="18354E"/>
                </a:solidFill>
              </a:rPr>
              <a:t> Hard Ore</a:t>
            </a:r>
          </a:p>
          <a:p>
            <a:pPr marL="342900" indent="-342900" algn="ctr">
              <a:buAutoNum type="arabicPeriod"/>
            </a:pPr>
            <a:r>
              <a:rPr lang="en-US" dirty="0" err="1"/>
              <a:t>i</a:t>
            </a:r>
            <a:endParaRPr lang="en-IN" dirty="0"/>
          </a:p>
        </p:txBody>
      </p:sp>
      <p:sp>
        <p:nvSpPr>
          <p:cNvPr id="10" name="Content Placeholder 9">
            <a:extLst>
              <a:ext uri="{FF2B5EF4-FFF2-40B4-BE49-F238E27FC236}">
                <a16:creationId xmlns:a16="http://schemas.microsoft.com/office/drawing/2014/main" id="{75713367-83D0-C3AE-F49C-F58793C2A4DE}"/>
              </a:ext>
            </a:extLst>
          </p:cNvPr>
          <p:cNvSpPr>
            <a:spLocks noGrp="1"/>
          </p:cNvSpPr>
          <p:nvPr>
            <p:ph idx="1"/>
          </p:nvPr>
        </p:nvSpPr>
        <p:spPr>
          <a:xfrm>
            <a:off x="365759" y="499621"/>
            <a:ext cx="11182716" cy="5291579"/>
          </a:xfrm>
        </p:spPr>
        <p:txBody>
          <a:bodyPr/>
          <a:lstStyle/>
          <a:p>
            <a:r>
              <a:rPr lang="en-US" dirty="0"/>
              <a:t>Total area of </a:t>
            </a:r>
            <a:r>
              <a:rPr lang="en-US" dirty="0" err="1"/>
              <a:t>Joda</a:t>
            </a:r>
            <a:r>
              <a:rPr lang="en-US" dirty="0"/>
              <a:t> East Iron Mines under TATA STEEL – 671.093 ha</a:t>
            </a:r>
            <a:endParaRPr lang="en-IN" dirty="0"/>
          </a:p>
        </p:txBody>
      </p:sp>
      <p:sp>
        <p:nvSpPr>
          <p:cNvPr id="11" name="Flowchart: Terminator 10">
            <a:extLst>
              <a:ext uri="{FF2B5EF4-FFF2-40B4-BE49-F238E27FC236}">
                <a16:creationId xmlns:a16="http://schemas.microsoft.com/office/drawing/2014/main" id="{0DF5B70A-6079-B7D8-DDB4-9268559B1109}"/>
              </a:ext>
            </a:extLst>
          </p:cNvPr>
          <p:cNvSpPr/>
          <p:nvPr/>
        </p:nvSpPr>
        <p:spPr>
          <a:xfrm>
            <a:off x="3289955" y="1157142"/>
            <a:ext cx="3601039" cy="1623766"/>
          </a:xfrm>
          <a:prstGeom prst="flowChartTerminator">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8354E"/>
                </a:solidFill>
              </a:rPr>
              <a:t>Dumper</a:t>
            </a:r>
          </a:p>
          <a:p>
            <a:pPr algn="ctr"/>
            <a:r>
              <a:rPr lang="en-US" dirty="0">
                <a:solidFill>
                  <a:srgbClr val="18354E"/>
                </a:solidFill>
              </a:rPr>
              <a:t>Total No . of Dumpers:-   </a:t>
            </a:r>
            <a:r>
              <a:rPr lang="en-US" dirty="0">
                <a:solidFill>
                  <a:srgbClr val="18354E"/>
                </a:solidFill>
                <a:highlight>
                  <a:srgbClr val="FFFFFF"/>
                </a:highlight>
              </a:rPr>
              <a:t>15</a:t>
            </a:r>
          </a:p>
          <a:p>
            <a:pPr algn="ctr"/>
            <a:endParaRPr lang="en-US" dirty="0">
              <a:solidFill>
                <a:srgbClr val="18354E"/>
              </a:solidFill>
              <a:highlight>
                <a:srgbClr val="FF00FF"/>
              </a:highlight>
            </a:endParaRPr>
          </a:p>
          <a:p>
            <a:pPr algn="ctr"/>
            <a:r>
              <a:rPr lang="en-US" dirty="0">
                <a:solidFill>
                  <a:srgbClr val="18354E"/>
                </a:solidFill>
              </a:rPr>
              <a:t>Model :- </a:t>
            </a:r>
            <a:r>
              <a:rPr lang="en-US" dirty="0">
                <a:solidFill>
                  <a:srgbClr val="18354E"/>
                </a:solidFill>
                <a:highlight>
                  <a:srgbClr val="FFFFFF"/>
                </a:highlight>
              </a:rPr>
              <a:t>KOMATSU HD 785</a:t>
            </a:r>
          </a:p>
          <a:p>
            <a:pPr algn="ctr"/>
            <a:endParaRPr lang="en-IN" dirty="0">
              <a:solidFill>
                <a:srgbClr val="18354E"/>
              </a:solidFill>
            </a:endParaRPr>
          </a:p>
        </p:txBody>
      </p:sp>
      <p:sp>
        <p:nvSpPr>
          <p:cNvPr id="14" name="Flowchart: Terminator 13">
            <a:extLst>
              <a:ext uri="{FF2B5EF4-FFF2-40B4-BE49-F238E27FC236}">
                <a16:creationId xmlns:a16="http://schemas.microsoft.com/office/drawing/2014/main" id="{5C4178BE-6F66-B71A-F650-C7B2000DAD8A}"/>
              </a:ext>
            </a:extLst>
          </p:cNvPr>
          <p:cNvSpPr/>
          <p:nvPr/>
        </p:nvSpPr>
        <p:spPr>
          <a:xfrm>
            <a:off x="3414075" y="3015399"/>
            <a:ext cx="3601039" cy="1623766"/>
          </a:xfrm>
          <a:prstGeom prst="flowChartTerminator">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8354E"/>
                </a:solidFill>
              </a:rPr>
              <a:t>Shovel</a:t>
            </a:r>
          </a:p>
          <a:p>
            <a:pPr algn="ctr"/>
            <a:r>
              <a:rPr lang="en-US" dirty="0">
                <a:solidFill>
                  <a:srgbClr val="18354E"/>
                </a:solidFill>
              </a:rPr>
              <a:t>Total No . of Shovel:-   </a:t>
            </a:r>
            <a:r>
              <a:rPr lang="en-US" dirty="0">
                <a:solidFill>
                  <a:srgbClr val="18354E"/>
                </a:solidFill>
                <a:highlight>
                  <a:srgbClr val="FFFFFF"/>
                </a:highlight>
              </a:rPr>
              <a:t>5</a:t>
            </a:r>
          </a:p>
          <a:p>
            <a:pPr algn="ctr"/>
            <a:endParaRPr lang="en-US" dirty="0">
              <a:solidFill>
                <a:srgbClr val="18354E"/>
              </a:solidFill>
              <a:highlight>
                <a:srgbClr val="FF00FF"/>
              </a:highlight>
            </a:endParaRPr>
          </a:p>
          <a:p>
            <a:pPr algn="ctr"/>
            <a:r>
              <a:rPr lang="en-IN" dirty="0">
                <a:solidFill>
                  <a:srgbClr val="18354E"/>
                </a:solidFill>
              </a:rPr>
              <a:t>Model :-  </a:t>
            </a:r>
            <a:r>
              <a:rPr lang="en-IN" dirty="0">
                <a:solidFill>
                  <a:srgbClr val="18354E"/>
                </a:solidFill>
                <a:highlight>
                  <a:srgbClr val="FFFFFF"/>
                </a:highlight>
              </a:rPr>
              <a:t>Hitachi EX 1200</a:t>
            </a:r>
          </a:p>
        </p:txBody>
      </p:sp>
      <p:sp>
        <p:nvSpPr>
          <p:cNvPr id="15" name="Flowchart: Terminator 14">
            <a:extLst>
              <a:ext uri="{FF2B5EF4-FFF2-40B4-BE49-F238E27FC236}">
                <a16:creationId xmlns:a16="http://schemas.microsoft.com/office/drawing/2014/main" id="{4C587B83-0A1D-FD02-70C7-AEFE3C08A359}"/>
              </a:ext>
            </a:extLst>
          </p:cNvPr>
          <p:cNvSpPr/>
          <p:nvPr/>
        </p:nvSpPr>
        <p:spPr>
          <a:xfrm>
            <a:off x="3555476" y="4888975"/>
            <a:ext cx="3601039" cy="1623766"/>
          </a:xfrm>
          <a:prstGeom prst="flowChartTerminator">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8354E"/>
                </a:solidFill>
              </a:rPr>
              <a:t>Loader</a:t>
            </a:r>
          </a:p>
          <a:p>
            <a:pPr algn="ctr"/>
            <a:r>
              <a:rPr lang="en-US" dirty="0">
                <a:solidFill>
                  <a:srgbClr val="18354E"/>
                </a:solidFill>
              </a:rPr>
              <a:t>Total No . of Loader:-   </a:t>
            </a:r>
            <a:r>
              <a:rPr lang="en-US" dirty="0">
                <a:solidFill>
                  <a:srgbClr val="18354E"/>
                </a:solidFill>
                <a:highlight>
                  <a:srgbClr val="FFFFFF"/>
                </a:highlight>
              </a:rPr>
              <a:t>2</a:t>
            </a:r>
          </a:p>
          <a:p>
            <a:pPr algn="ctr"/>
            <a:endParaRPr lang="en-US" dirty="0">
              <a:solidFill>
                <a:srgbClr val="18354E"/>
              </a:solidFill>
              <a:highlight>
                <a:srgbClr val="FF00FF"/>
              </a:highlight>
            </a:endParaRPr>
          </a:p>
          <a:p>
            <a:pPr algn="ctr"/>
            <a:r>
              <a:rPr lang="en-US" dirty="0">
                <a:solidFill>
                  <a:srgbClr val="18354E"/>
                </a:solidFill>
              </a:rPr>
              <a:t>Model:- </a:t>
            </a:r>
            <a:r>
              <a:rPr lang="en-US" dirty="0">
                <a:solidFill>
                  <a:srgbClr val="18354E"/>
                </a:solidFill>
                <a:highlight>
                  <a:srgbClr val="FFFFFF"/>
                </a:highlight>
              </a:rPr>
              <a:t>KOMATSU WA 900-3E0</a:t>
            </a:r>
          </a:p>
          <a:p>
            <a:pPr algn="ctr"/>
            <a:endParaRPr lang="en-IN" dirty="0">
              <a:solidFill>
                <a:srgbClr val="18354E"/>
              </a:solidFill>
            </a:endParaRPr>
          </a:p>
        </p:txBody>
      </p:sp>
      <p:sp>
        <p:nvSpPr>
          <p:cNvPr id="3" name="TextBox 2">
            <a:extLst>
              <a:ext uri="{FF2B5EF4-FFF2-40B4-BE49-F238E27FC236}">
                <a16:creationId xmlns:a16="http://schemas.microsoft.com/office/drawing/2014/main" id="{8712D003-49EF-3BEE-7F5B-2493E8D787A3}"/>
              </a:ext>
            </a:extLst>
          </p:cNvPr>
          <p:cNvSpPr txBox="1"/>
          <p:nvPr/>
        </p:nvSpPr>
        <p:spPr>
          <a:xfrm>
            <a:off x="461818" y="3749964"/>
            <a:ext cx="1930400" cy="1754326"/>
          </a:xfrm>
          <a:prstGeom prst="rect">
            <a:avLst/>
          </a:prstGeom>
          <a:noFill/>
        </p:spPr>
        <p:txBody>
          <a:bodyPr wrap="square" rtlCol="0">
            <a:spAutoFit/>
          </a:bodyPr>
          <a:lstStyle/>
          <a:p>
            <a:r>
              <a:rPr lang="en-US" dirty="0"/>
              <a:t>The average diesel consumption  per tonnage production is 0.32 </a:t>
            </a:r>
            <a:r>
              <a:rPr lang="en-US" dirty="0" err="1"/>
              <a:t>ltrs</a:t>
            </a:r>
            <a:r>
              <a:rPr lang="en-US" dirty="0"/>
              <a:t>/ton </a:t>
            </a:r>
            <a:endParaRPr lang="en-IN" dirty="0"/>
          </a:p>
        </p:txBody>
      </p:sp>
      <p:pic>
        <p:nvPicPr>
          <p:cNvPr id="6" name="Picture 5">
            <a:extLst>
              <a:ext uri="{FF2B5EF4-FFF2-40B4-BE49-F238E27FC236}">
                <a16:creationId xmlns:a16="http://schemas.microsoft.com/office/drawing/2014/main" id="{0C90EE55-BB2B-9438-3776-C9F74C7C87AB}"/>
              </a:ext>
            </a:extLst>
          </p:cNvPr>
          <p:cNvPicPr>
            <a:picLocks noChangeAspect="1"/>
          </p:cNvPicPr>
          <p:nvPr/>
        </p:nvPicPr>
        <p:blipFill>
          <a:blip r:embed="rId2"/>
          <a:stretch>
            <a:fillRect/>
          </a:stretch>
        </p:blipFill>
        <p:spPr>
          <a:xfrm>
            <a:off x="7818214" y="961617"/>
            <a:ext cx="3463945" cy="5493524"/>
          </a:xfrm>
          <a:prstGeom prst="rect">
            <a:avLst/>
          </a:prstGeom>
        </p:spPr>
      </p:pic>
      <p:sp>
        <p:nvSpPr>
          <p:cNvPr id="7" name="TextBox 6">
            <a:extLst>
              <a:ext uri="{FF2B5EF4-FFF2-40B4-BE49-F238E27FC236}">
                <a16:creationId xmlns:a16="http://schemas.microsoft.com/office/drawing/2014/main" id="{7D8AAD65-E5F4-2016-8C3C-DD9EC8316C7C}"/>
              </a:ext>
            </a:extLst>
          </p:cNvPr>
          <p:cNvSpPr txBox="1"/>
          <p:nvPr/>
        </p:nvSpPr>
        <p:spPr>
          <a:xfrm>
            <a:off x="11949722" y="6512741"/>
            <a:ext cx="242277"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233014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8D63-0BF4-BB88-00A9-8748F5B0E78A}"/>
              </a:ext>
            </a:extLst>
          </p:cNvPr>
          <p:cNvSpPr>
            <a:spLocks noGrp="1"/>
          </p:cNvSpPr>
          <p:nvPr>
            <p:ph type="title"/>
          </p:nvPr>
        </p:nvSpPr>
        <p:spPr>
          <a:xfrm>
            <a:off x="614537" y="116378"/>
            <a:ext cx="10353761" cy="806335"/>
          </a:xfrm>
        </p:spPr>
        <p:txBody>
          <a:bodyPr>
            <a:normAutofit/>
          </a:bodyPr>
          <a:lstStyle/>
          <a:p>
            <a:r>
              <a:rPr lang="en-US" sz="2400" dirty="0">
                <a:latin typeface="Comic Sans MS" panose="030F0702030302020204" pitchFamily="66" charset="0"/>
              </a:rPr>
              <a:t>Operations of Dumper , Loader and </a:t>
            </a:r>
            <a:r>
              <a:rPr lang="en-US" sz="2400" dirty="0" err="1">
                <a:latin typeface="Comic Sans MS" panose="030F0702030302020204" pitchFamily="66" charset="0"/>
              </a:rPr>
              <a:t>SHovel</a:t>
            </a:r>
            <a:endParaRPr lang="en-IN" sz="2400"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65DD12CC-B9D8-3FB6-7474-E453275AAA9C}"/>
              </a:ext>
            </a:extLst>
          </p:cNvPr>
          <p:cNvSpPr>
            <a:spLocks noGrp="1"/>
          </p:cNvSpPr>
          <p:nvPr>
            <p:ph idx="1"/>
          </p:nvPr>
        </p:nvSpPr>
        <p:spPr>
          <a:xfrm>
            <a:off x="214745" y="1047404"/>
            <a:ext cx="11762509" cy="6101543"/>
          </a:xfrm>
        </p:spPr>
        <p:txBody>
          <a:bodyPr vert="horz" lIns="91440" tIns="45720" rIns="91440" bIns="45720" rtlCol="0" anchor="t">
            <a:normAutofit/>
          </a:bodyPr>
          <a:lstStyle/>
          <a:p>
            <a:r>
              <a:rPr lang="en-US" dirty="0"/>
              <a:t>Dumper:-</a:t>
            </a:r>
          </a:p>
          <a:p>
            <a:pPr marL="0" indent="0">
              <a:buNone/>
            </a:pPr>
            <a:r>
              <a:rPr lang="en-US" dirty="0"/>
              <a:t>             The main operations of dumper are for transporting of material present from excavation point to processing plant or dumping area</a:t>
            </a:r>
          </a:p>
          <a:p>
            <a:pPr marL="0" indent="0">
              <a:buNone/>
            </a:pPr>
            <a:r>
              <a:rPr lang="en-US" dirty="0"/>
              <a:t>In general dumpers consume  35-40 % of total diesel used .</a:t>
            </a:r>
          </a:p>
          <a:p>
            <a:r>
              <a:rPr lang="en-US" dirty="0"/>
              <a:t> Loader and shovel:-</a:t>
            </a:r>
          </a:p>
          <a:p>
            <a:pPr marL="0" indent="0">
              <a:buNone/>
            </a:pPr>
            <a:r>
              <a:rPr lang="en-US" dirty="0"/>
              <a:t>     The main operations of loader and shovel include the excavation of the material ,loading the dumper </a:t>
            </a:r>
          </a:p>
          <a:p>
            <a:pPr marL="0" indent="0">
              <a:buNone/>
            </a:pPr>
            <a:r>
              <a:rPr lang="en-US" dirty="0"/>
              <a:t>In general loader  consume 10-15% of total diesel used.</a:t>
            </a:r>
          </a:p>
          <a:p>
            <a:pPr marL="0" indent="0">
              <a:buNone/>
            </a:pPr>
            <a:r>
              <a:rPr lang="en-US" dirty="0"/>
              <a:t>  Shovel consumes 30-35% of total diesel used.</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IN" dirty="0"/>
          </a:p>
          <a:p>
            <a:pPr marL="0" indent="0">
              <a:buNone/>
            </a:pPr>
            <a:endParaRPr lang="en-IN" dirty="0"/>
          </a:p>
        </p:txBody>
      </p:sp>
      <p:graphicFrame>
        <p:nvGraphicFramePr>
          <p:cNvPr id="18" name="Chart 17">
            <a:extLst>
              <a:ext uri="{FF2B5EF4-FFF2-40B4-BE49-F238E27FC236}">
                <a16:creationId xmlns:a16="http://schemas.microsoft.com/office/drawing/2014/main" id="{F6308713-CFBD-B941-ECF7-34B4B2C8A998}"/>
              </a:ext>
            </a:extLst>
          </p:cNvPr>
          <p:cNvGraphicFramePr/>
          <p:nvPr>
            <p:extLst>
              <p:ext uri="{D42A27DB-BD31-4B8C-83A1-F6EECF244321}">
                <p14:modId xmlns:p14="http://schemas.microsoft.com/office/powerpoint/2010/main" val="989005727"/>
              </p:ext>
            </p:extLst>
          </p:nvPr>
        </p:nvGraphicFramePr>
        <p:xfrm>
          <a:off x="6940062" y="4098174"/>
          <a:ext cx="4398314" cy="264344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0F7459-DAA6-9365-2AD0-CA0F724E3228}"/>
              </a:ext>
            </a:extLst>
          </p:cNvPr>
          <p:cNvSpPr txBox="1"/>
          <p:nvPr/>
        </p:nvSpPr>
        <p:spPr>
          <a:xfrm>
            <a:off x="11926277" y="6541477"/>
            <a:ext cx="531446" cy="369332"/>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309632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900A-83B4-0BF7-F0B5-31A40B9A08D4}"/>
              </a:ext>
            </a:extLst>
          </p:cNvPr>
          <p:cNvSpPr>
            <a:spLocks noGrp="1"/>
          </p:cNvSpPr>
          <p:nvPr>
            <p:ph type="title"/>
          </p:nvPr>
        </p:nvSpPr>
        <p:spPr>
          <a:xfrm>
            <a:off x="913795" y="108065"/>
            <a:ext cx="10353761" cy="369917"/>
          </a:xfrm>
        </p:spPr>
        <p:txBody>
          <a:bodyPr>
            <a:normAutofit fontScale="90000"/>
          </a:bodyPr>
          <a:lstStyle/>
          <a:p>
            <a:r>
              <a:rPr lang="en-US" dirty="0" err="1"/>
              <a:t>DuMper</a:t>
            </a:r>
            <a:endParaRPr lang="en-IN" dirty="0"/>
          </a:p>
        </p:txBody>
      </p:sp>
      <p:sp>
        <p:nvSpPr>
          <p:cNvPr id="4" name="TextBox 3">
            <a:extLst>
              <a:ext uri="{FF2B5EF4-FFF2-40B4-BE49-F238E27FC236}">
                <a16:creationId xmlns:a16="http://schemas.microsoft.com/office/drawing/2014/main" id="{D26047B9-96B7-371D-B5CC-50F5DA76AA0A}"/>
              </a:ext>
            </a:extLst>
          </p:cNvPr>
          <p:cNvSpPr txBox="1"/>
          <p:nvPr/>
        </p:nvSpPr>
        <p:spPr>
          <a:xfrm>
            <a:off x="1107082" y="3976523"/>
            <a:ext cx="4471426" cy="2431435"/>
          </a:xfrm>
          <a:prstGeom prst="rect">
            <a:avLst/>
          </a:prstGeom>
          <a:noFill/>
        </p:spPr>
        <p:txBody>
          <a:bodyPr wrap="square" rtlCol="0">
            <a:spAutoFit/>
          </a:bodyPr>
          <a:lstStyle/>
          <a:p>
            <a:r>
              <a:rPr lang="en-US" dirty="0">
                <a:highlight>
                  <a:srgbClr val="FF00FF"/>
                </a:highlight>
              </a:rPr>
              <a:t>Capacity</a:t>
            </a:r>
          </a:p>
          <a:p>
            <a:r>
              <a:rPr lang="en-IN" sz="1200" dirty="0"/>
              <a:t>Struck Capacity	:-   </a:t>
            </a:r>
            <a:r>
              <a:rPr lang="en-IN" dirty="0"/>
              <a:t>40 m3</a:t>
            </a:r>
          </a:p>
          <a:p>
            <a:r>
              <a:rPr lang="en-IN" sz="1200" dirty="0"/>
              <a:t>Heaped              	:-   </a:t>
            </a:r>
            <a:r>
              <a:rPr lang="en-IN" dirty="0"/>
              <a:t>60m3</a:t>
            </a:r>
          </a:p>
          <a:p>
            <a:r>
              <a:rPr lang="en-IN" sz="1200" dirty="0"/>
              <a:t>Rated payload	:-   </a:t>
            </a:r>
            <a:r>
              <a:rPr lang="en-IN" dirty="0"/>
              <a:t>91.7 metric tons</a:t>
            </a:r>
          </a:p>
          <a:p>
            <a:r>
              <a:rPr lang="en-IN" sz="1600" dirty="0">
                <a:highlight>
                  <a:srgbClr val="FF00FF"/>
                </a:highlight>
              </a:rPr>
              <a:t>Horse Power</a:t>
            </a:r>
          </a:p>
          <a:p>
            <a:r>
              <a:rPr lang="en-IN" sz="1200" dirty="0"/>
              <a:t>Gross			</a:t>
            </a:r>
            <a:r>
              <a:rPr lang="en-IN" sz="1600" dirty="0"/>
              <a:t>:-       895 KW 1200 HP</a:t>
            </a:r>
          </a:p>
          <a:p>
            <a:r>
              <a:rPr lang="en-IN" sz="1200" dirty="0"/>
              <a:t>Net			</a:t>
            </a:r>
            <a:r>
              <a:rPr lang="en-IN" sz="1600" dirty="0"/>
              <a:t>:- 	 879 KW 1178 HP</a:t>
            </a:r>
          </a:p>
          <a:p>
            <a:r>
              <a:rPr lang="en-IN" sz="1200" dirty="0">
                <a:highlight>
                  <a:srgbClr val="FF00FF"/>
                </a:highlight>
              </a:rPr>
              <a:t>Rated GVW</a:t>
            </a:r>
            <a:r>
              <a:rPr lang="en-IN" sz="1200" dirty="0"/>
              <a:t>		</a:t>
            </a:r>
            <a:r>
              <a:rPr lang="en-IN" sz="1600" dirty="0"/>
              <a:t>:- 	 163780 Kg</a:t>
            </a:r>
          </a:p>
          <a:p>
            <a:r>
              <a:rPr lang="en-IN" sz="1200" dirty="0">
                <a:highlight>
                  <a:srgbClr val="FF00FF"/>
                </a:highlight>
              </a:rPr>
              <a:t>Fuel Capacity</a:t>
            </a:r>
            <a:r>
              <a:rPr lang="en-IN" sz="1200" dirty="0"/>
              <a:t>	</a:t>
            </a:r>
            <a:r>
              <a:rPr lang="en-IN" sz="1600" dirty="0"/>
              <a:t>:-           1308 L</a:t>
            </a:r>
          </a:p>
        </p:txBody>
      </p:sp>
      <p:sp>
        <p:nvSpPr>
          <p:cNvPr id="6" name="TextBox 5">
            <a:extLst>
              <a:ext uri="{FF2B5EF4-FFF2-40B4-BE49-F238E27FC236}">
                <a16:creationId xmlns:a16="http://schemas.microsoft.com/office/drawing/2014/main" id="{734BFF0C-9D68-FE06-1B5A-11BF4A13EABD}"/>
              </a:ext>
            </a:extLst>
          </p:cNvPr>
          <p:cNvSpPr txBox="1"/>
          <p:nvPr/>
        </p:nvSpPr>
        <p:spPr>
          <a:xfrm>
            <a:off x="5283200" y="499748"/>
            <a:ext cx="6458325" cy="2308324"/>
          </a:xfrm>
          <a:prstGeom prst="rect">
            <a:avLst/>
          </a:prstGeom>
          <a:noFill/>
        </p:spPr>
        <p:txBody>
          <a:bodyPr wrap="square" rtlCol="0">
            <a:spAutoFit/>
          </a:bodyPr>
          <a:lstStyle/>
          <a:p>
            <a:r>
              <a:rPr lang="en-US" dirty="0">
                <a:highlight>
                  <a:srgbClr val="FF00FF"/>
                </a:highlight>
              </a:rPr>
              <a:t>Features</a:t>
            </a:r>
          </a:p>
          <a:p>
            <a:r>
              <a:rPr lang="en-US" dirty="0"/>
              <a:t>1.High </a:t>
            </a:r>
            <a:r>
              <a:rPr lang="en-US" dirty="0" err="1"/>
              <a:t>Perfomance</a:t>
            </a:r>
            <a:r>
              <a:rPr lang="en-US" dirty="0"/>
              <a:t> with advanced inbuilt technologies</a:t>
            </a:r>
          </a:p>
          <a:p>
            <a:r>
              <a:rPr lang="en-US" dirty="0"/>
              <a:t>2. Dual mode selection with variable horse power</a:t>
            </a:r>
          </a:p>
          <a:p>
            <a:pPr marL="285750" indent="-285750">
              <a:buFont typeface="Arial" panose="020B0604020202020204" pitchFamily="34" charset="0"/>
              <a:buChar char="•"/>
            </a:pPr>
            <a:r>
              <a:rPr lang="en-US" dirty="0"/>
              <a:t> Economy mode:- Lower level of fuel consumption </a:t>
            </a:r>
          </a:p>
          <a:p>
            <a:pPr marL="285750" indent="-285750">
              <a:buFont typeface="Arial" panose="020B0604020202020204" pitchFamily="34" charset="0"/>
              <a:buChar char="•"/>
            </a:pPr>
            <a:r>
              <a:rPr lang="en-US" dirty="0"/>
              <a:t> Power Mode:-For best production using maximum horse power</a:t>
            </a:r>
          </a:p>
          <a:p>
            <a:r>
              <a:rPr lang="en-US" dirty="0"/>
              <a:t>3. Inbuilt payload meters to analyze the load</a:t>
            </a:r>
          </a:p>
          <a:p>
            <a:r>
              <a:rPr lang="en-US" dirty="0"/>
              <a:t>4. Easy Maintenance, operator safety, High Reliability</a:t>
            </a:r>
            <a:endParaRPr lang="en-IN" dirty="0"/>
          </a:p>
        </p:txBody>
      </p:sp>
      <p:pic>
        <p:nvPicPr>
          <p:cNvPr id="8" name="Picture 7">
            <a:extLst>
              <a:ext uri="{FF2B5EF4-FFF2-40B4-BE49-F238E27FC236}">
                <a16:creationId xmlns:a16="http://schemas.microsoft.com/office/drawing/2014/main" id="{DDB5728C-699D-3277-13DA-D77FF5659E94}"/>
              </a:ext>
            </a:extLst>
          </p:cNvPr>
          <p:cNvPicPr>
            <a:picLocks noChangeAspect="1"/>
          </p:cNvPicPr>
          <p:nvPr/>
        </p:nvPicPr>
        <p:blipFill>
          <a:blip r:embed="rId2"/>
          <a:stretch>
            <a:fillRect/>
          </a:stretch>
        </p:blipFill>
        <p:spPr>
          <a:xfrm>
            <a:off x="6090675" y="3108566"/>
            <a:ext cx="4167706" cy="3520779"/>
          </a:xfrm>
          <a:prstGeom prst="rect">
            <a:avLst/>
          </a:prstGeom>
        </p:spPr>
      </p:pic>
      <p:pic>
        <p:nvPicPr>
          <p:cNvPr id="12" name="Content Placeholder 11">
            <a:extLst>
              <a:ext uri="{FF2B5EF4-FFF2-40B4-BE49-F238E27FC236}">
                <a16:creationId xmlns:a16="http://schemas.microsoft.com/office/drawing/2014/main" id="{056D19B0-E069-7CAE-EECD-695C2D872A40}"/>
              </a:ext>
            </a:extLst>
          </p:cNvPr>
          <p:cNvPicPr>
            <a:picLocks noGrp="1" noChangeAspect="1"/>
          </p:cNvPicPr>
          <p:nvPr>
            <p:ph idx="1"/>
          </p:nvPr>
        </p:nvPicPr>
        <p:blipFill rotWithShape="1">
          <a:blip r:embed="rId3"/>
          <a:srcRect b="5066"/>
          <a:stretch/>
        </p:blipFill>
        <p:spPr>
          <a:xfrm>
            <a:off x="450475" y="271993"/>
            <a:ext cx="3967120" cy="3704530"/>
          </a:xfrm>
        </p:spPr>
      </p:pic>
      <p:sp>
        <p:nvSpPr>
          <p:cNvPr id="3" name="TextBox 2">
            <a:extLst>
              <a:ext uri="{FF2B5EF4-FFF2-40B4-BE49-F238E27FC236}">
                <a16:creationId xmlns:a16="http://schemas.microsoft.com/office/drawing/2014/main" id="{4D2B3C53-439D-D578-86BD-9A990D9B3B92}"/>
              </a:ext>
            </a:extLst>
          </p:cNvPr>
          <p:cNvSpPr txBox="1"/>
          <p:nvPr/>
        </p:nvSpPr>
        <p:spPr>
          <a:xfrm>
            <a:off x="11863754" y="6518031"/>
            <a:ext cx="328246" cy="369332"/>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140255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4762-5338-1931-A08A-D3DF9F1BF22D}"/>
              </a:ext>
            </a:extLst>
          </p:cNvPr>
          <p:cNvSpPr>
            <a:spLocks noGrp="1"/>
          </p:cNvSpPr>
          <p:nvPr>
            <p:ph type="title"/>
          </p:nvPr>
        </p:nvSpPr>
        <p:spPr>
          <a:xfrm>
            <a:off x="677575" y="71655"/>
            <a:ext cx="10353761" cy="693420"/>
          </a:xfrm>
        </p:spPr>
        <p:txBody>
          <a:bodyPr>
            <a:normAutofit/>
          </a:bodyPr>
          <a:lstStyle/>
          <a:p>
            <a:r>
              <a:rPr lang="en-US" sz="3200" dirty="0"/>
              <a:t>Shovel</a:t>
            </a:r>
            <a:endParaRPr lang="en-IN" sz="3200" dirty="0"/>
          </a:p>
        </p:txBody>
      </p:sp>
      <p:pic>
        <p:nvPicPr>
          <p:cNvPr id="5" name="Content Placeholder 4">
            <a:extLst>
              <a:ext uri="{FF2B5EF4-FFF2-40B4-BE49-F238E27FC236}">
                <a16:creationId xmlns:a16="http://schemas.microsoft.com/office/drawing/2014/main" id="{AB38C675-1B7F-5A95-8F7F-2BB3B3FA3E3C}"/>
              </a:ext>
            </a:extLst>
          </p:cNvPr>
          <p:cNvPicPr>
            <a:picLocks noGrp="1" noChangeAspect="1"/>
          </p:cNvPicPr>
          <p:nvPr>
            <p:ph idx="1"/>
          </p:nvPr>
        </p:nvPicPr>
        <p:blipFill>
          <a:blip r:embed="rId3"/>
          <a:stretch>
            <a:fillRect/>
          </a:stretch>
        </p:blipFill>
        <p:spPr>
          <a:xfrm>
            <a:off x="319194" y="486078"/>
            <a:ext cx="3592160" cy="3084449"/>
          </a:xfrm>
          <a:prstGeom prst="rect">
            <a:avLst/>
          </a:prstGeom>
          <a:ln>
            <a:noFill/>
          </a:ln>
          <a:effectLst>
            <a:softEdge rad="112500"/>
          </a:effectLst>
        </p:spPr>
      </p:pic>
      <p:sp>
        <p:nvSpPr>
          <p:cNvPr id="6" name="TextBox 5">
            <a:extLst>
              <a:ext uri="{FF2B5EF4-FFF2-40B4-BE49-F238E27FC236}">
                <a16:creationId xmlns:a16="http://schemas.microsoft.com/office/drawing/2014/main" id="{227293E7-60D0-B6EA-EB71-0A09889DE224}"/>
              </a:ext>
            </a:extLst>
          </p:cNvPr>
          <p:cNvSpPr txBox="1"/>
          <p:nvPr/>
        </p:nvSpPr>
        <p:spPr>
          <a:xfrm>
            <a:off x="289560" y="3735093"/>
            <a:ext cx="3665220" cy="2246769"/>
          </a:xfrm>
          <a:prstGeom prst="rect">
            <a:avLst/>
          </a:prstGeom>
          <a:noFill/>
        </p:spPr>
        <p:txBody>
          <a:bodyPr wrap="square" rtlCol="0">
            <a:spAutoFit/>
          </a:bodyPr>
          <a:lstStyle/>
          <a:p>
            <a:pPr marL="285750" indent="-285750">
              <a:buFont typeface="Arial" panose="020B0604020202020204" pitchFamily="34" charset="0"/>
              <a:buChar char="•"/>
            </a:pPr>
            <a:r>
              <a:rPr lang="en-US" sz="1600" dirty="0"/>
              <a:t>Specially designed for fuel optimization</a:t>
            </a:r>
          </a:p>
          <a:p>
            <a:pPr marL="285750" indent="-285750">
              <a:buFont typeface="Arial" panose="020B0604020202020204" pitchFamily="34" charset="0"/>
              <a:buChar char="•"/>
            </a:pPr>
            <a:r>
              <a:rPr lang="en-US" sz="1600" dirty="0"/>
              <a:t> Has high productivity, durability and safety through installed advanced techniques</a:t>
            </a:r>
          </a:p>
          <a:p>
            <a:pPr marL="285750" indent="-285750">
              <a:buFont typeface="Arial" panose="020B0604020202020204" pitchFamily="34" charset="0"/>
              <a:buChar char="•"/>
            </a:pPr>
            <a:r>
              <a:rPr lang="en-US" sz="1600" dirty="0"/>
              <a:t>Auto idle system reduces engine speed in neutral mode  to reduce fuel consumption</a:t>
            </a:r>
          </a:p>
          <a:p>
            <a:pPr marL="285750" indent="-285750">
              <a:buFont typeface="Arial" panose="020B0604020202020204" pitchFamily="34" charset="0"/>
              <a:buChar char="•"/>
            </a:pPr>
            <a:endParaRPr lang="en-IN" sz="1200" dirty="0"/>
          </a:p>
        </p:txBody>
      </p:sp>
      <p:sp>
        <p:nvSpPr>
          <p:cNvPr id="7" name="TextBox 6">
            <a:extLst>
              <a:ext uri="{FF2B5EF4-FFF2-40B4-BE49-F238E27FC236}">
                <a16:creationId xmlns:a16="http://schemas.microsoft.com/office/drawing/2014/main" id="{1586C0F9-B55F-2719-3FCA-CE7E97AEC7C8}"/>
              </a:ext>
            </a:extLst>
          </p:cNvPr>
          <p:cNvSpPr txBox="1"/>
          <p:nvPr/>
        </p:nvSpPr>
        <p:spPr>
          <a:xfrm>
            <a:off x="3911354" y="929641"/>
            <a:ext cx="8753086" cy="5724644"/>
          </a:xfrm>
          <a:prstGeom prst="rect">
            <a:avLst/>
          </a:prstGeom>
          <a:noFill/>
        </p:spPr>
        <p:txBody>
          <a:bodyPr wrap="square" rtlCol="0">
            <a:spAutoFit/>
          </a:bodyPr>
          <a:lstStyle/>
          <a:p>
            <a:r>
              <a:rPr lang="en-US" dirty="0"/>
              <a:t>Details of shovel:-</a:t>
            </a:r>
          </a:p>
          <a:p>
            <a:r>
              <a:rPr lang="en-US" sz="1600" dirty="0"/>
              <a:t>Capacity of shovel:- 5.9 m3</a:t>
            </a:r>
          </a:p>
          <a:p>
            <a:r>
              <a:rPr lang="en-US" sz="1600" dirty="0"/>
              <a:t>Fuel tank capacity:- 1700L</a:t>
            </a:r>
          </a:p>
          <a:p>
            <a:r>
              <a:rPr lang="en-US" sz="1600" dirty="0"/>
              <a:t>Maximum digging depth:-15ft  8 in</a:t>
            </a:r>
          </a:p>
          <a:p>
            <a:r>
              <a:rPr lang="en-US" sz="1600" dirty="0"/>
              <a:t>Maximum dumping height:- 28ft 8 in</a:t>
            </a:r>
          </a:p>
          <a:p>
            <a:endParaRPr lang="en-US" sz="1600" dirty="0"/>
          </a:p>
          <a:p>
            <a:endParaRPr lang="en-US" dirty="0"/>
          </a:p>
          <a:p>
            <a:r>
              <a:rPr lang="en-US" dirty="0"/>
              <a:t>To fill a dumper:- </a:t>
            </a:r>
          </a:p>
          <a:p>
            <a:r>
              <a:rPr lang="en-US" sz="1200" dirty="0"/>
              <a:t>Assuming in case of fines the fill factor 0.9</a:t>
            </a:r>
          </a:p>
          <a:p>
            <a:r>
              <a:rPr lang="en-US" sz="1200" dirty="0"/>
              <a:t>Bulk density= 2.8-3.5 assuming 3 as an average</a:t>
            </a:r>
          </a:p>
          <a:p>
            <a:r>
              <a:rPr lang="en-US" sz="1200" dirty="0"/>
              <a:t>Tonnage of material through each pass= bulk density* bucket fill factor* bucket </a:t>
            </a:r>
            <a:r>
              <a:rPr lang="en-US" sz="1200" dirty="0" err="1"/>
              <a:t>capcity</a:t>
            </a:r>
            <a:r>
              <a:rPr lang="en-US" sz="1200" dirty="0"/>
              <a:t> 5.9* 3* 0.9= 15.93 T</a:t>
            </a:r>
          </a:p>
          <a:p>
            <a:r>
              <a:rPr lang="en-US" sz="1200" dirty="0"/>
              <a:t>Number of passes required= 100/15.93=6.27= 6-7 passes are </a:t>
            </a:r>
            <a:r>
              <a:rPr lang="en-US" sz="1200" dirty="0" err="1"/>
              <a:t>requried</a:t>
            </a:r>
            <a:endParaRPr lang="en-US" sz="1200" dirty="0"/>
          </a:p>
          <a:p>
            <a:r>
              <a:rPr lang="en-US" sz="1200" dirty="0"/>
              <a:t>  </a:t>
            </a:r>
          </a:p>
          <a:p>
            <a:endParaRPr lang="en-US" sz="1600" dirty="0"/>
          </a:p>
          <a:p>
            <a:r>
              <a:rPr lang="en-US" sz="1200" dirty="0"/>
              <a:t>Assuming in case of coarse material the fill factor 0.75</a:t>
            </a:r>
          </a:p>
          <a:p>
            <a:r>
              <a:rPr lang="en-US" sz="1200" dirty="0"/>
              <a:t>Bulk density= 2.8-3.5 assuming 3.2 as an average</a:t>
            </a:r>
          </a:p>
          <a:p>
            <a:r>
              <a:rPr lang="en-US" sz="1200" dirty="0"/>
              <a:t>Tonnage of material through each pass= bulk density* bucket fill factor* bucket </a:t>
            </a:r>
            <a:r>
              <a:rPr lang="en-US" sz="1200" dirty="0" err="1"/>
              <a:t>capcity</a:t>
            </a:r>
            <a:r>
              <a:rPr lang="en-US" sz="1200" dirty="0"/>
              <a:t> 5.9* 3.2* 0.75= 14.16 T</a:t>
            </a:r>
          </a:p>
          <a:p>
            <a:r>
              <a:rPr lang="en-US" sz="1200" dirty="0"/>
              <a:t>Number of passes required= 100/14.16=7.06= 7-8 passes are </a:t>
            </a:r>
            <a:r>
              <a:rPr lang="en-US" sz="1200" dirty="0" err="1"/>
              <a:t>requried</a:t>
            </a:r>
            <a:endParaRPr lang="en-US" sz="1200" dirty="0"/>
          </a:p>
          <a:p>
            <a:endParaRPr lang="en-US" dirty="0"/>
          </a:p>
          <a:p>
            <a:endParaRPr lang="en-US" dirty="0"/>
          </a:p>
          <a:p>
            <a:endParaRPr lang="en-US" dirty="0"/>
          </a:p>
          <a:p>
            <a:endParaRPr lang="en-US" dirty="0"/>
          </a:p>
          <a:p>
            <a:endParaRPr lang="en-US" dirty="0"/>
          </a:p>
          <a:p>
            <a:endParaRPr lang="en-IN" dirty="0"/>
          </a:p>
        </p:txBody>
      </p:sp>
      <p:pic>
        <p:nvPicPr>
          <p:cNvPr id="9" name="Picture 8">
            <a:extLst>
              <a:ext uri="{FF2B5EF4-FFF2-40B4-BE49-F238E27FC236}">
                <a16:creationId xmlns:a16="http://schemas.microsoft.com/office/drawing/2014/main" id="{CCBD4F45-8809-0E6B-FAB7-B3A850AFC17C}"/>
              </a:ext>
            </a:extLst>
          </p:cNvPr>
          <p:cNvPicPr>
            <a:picLocks noChangeAspect="1"/>
          </p:cNvPicPr>
          <p:nvPr/>
        </p:nvPicPr>
        <p:blipFill rotWithShape="1">
          <a:blip r:embed="rId4"/>
          <a:srcRect t="30708" b="40933"/>
          <a:stretch/>
        </p:blipFill>
        <p:spPr>
          <a:xfrm>
            <a:off x="8135404" y="140081"/>
            <a:ext cx="4102186" cy="2636828"/>
          </a:xfrm>
          <a:prstGeom prst="rect">
            <a:avLst/>
          </a:prstGeom>
          <a:ln>
            <a:noFill/>
          </a:ln>
          <a:effectLst>
            <a:softEdge rad="112500"/>
          </a:effectLst>
        </p:spPr>
      </p:pic>
      <p:sp>
        <p:nvSpPr>
          <p:cNvPr id="3" name="TextBox 2">
            <a:extLst>
              <a:ext uri="{FF2B5EF4-FFF2-40B4-BE49-F238E27FC236}">
                <a16:creationId xmlns:a16="http://schemas.microsoft.com/office/drawing/2014/main" id="{9CF121CA-B5FC-A03B-F928-3512A46EAD3B}"/>
              </a:ext>
            </a:extLst>
          </p:cNvPr>
          <p:cNvSpPr txBox="1"/>
          <p:nvPr/>
        </p:nvSpPr>
        <p:spPr>
          <a:xfrm>
            <a:off x="11840308" y="6408614"/>
            <a:ext cx="296984" cy="369332"/>
          </a:xfrm>
          <a:prstGeom prst="rect">
            <a:avLst/>
          </a:prstGeom>
          <a:noFill/>
        </p:spPr>
        <p:txBody>
          <a:bodyPr wrap="square" rtlCol="0">
            <a:spAutoFit/>
          </a:bodyPr>
          <a:lstStyle/>
          <a:p>
            <a:r>
              <a:rPr lang="en-US" dirty="0"/>
              <a:t>6</a:t>
            </a:r>
            <a:endParaRPr lang="en-IN" dirty="0"/>
          </a:p>
        </p:txBody>
      </p:sp>
    </p:spTree>
    <p:extLst>
      <p:ext uri="{BB962C8B-B14F-4D97-AF65-F5344CB8AC3E}">
        <p14:creationId xmlns:p14="http://schemas.microsoft.com/office/powerpoint/2010/main" val="329394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9403-8D28-C4B1-B6CD-3172EB7F40B4}"/>
              </a:ext>
            </a:extLst>
          </p:cNvPr>
          <p:cNvSpPr>
            <a:spLocks noGrp="1"/>
          </p:cNvSpPr>
          <p:nvPr>
            <p:ph type="title"/>
          </p:nvPr>
        </p:nvSpPr>
        <p:spPr>
          <a:xfrm>
            <a:off x="753775" y="137161"/>
            <a:ext cx="10353761" cy="403860"/>
          </a:xfrm>
        </p:spPr>
        <p:txBody>
          <a:bodyPr>
            <a:normAutofit fontScale="90000"/>
          </a:bodyPr>
          <a:lstStyle/>
          <a:p>
            <a:r>
              <a:rPr lang="en-US" dirty="0"/>
              <a:t>Loader</a:t>
            </a:r>
            <a:endParaRPr lang="en-IN" dirty="0"/>
          </a:p>
        </p:txBody>
      </p:sp>
      <p:sp>
        <p:nvSpPr>
          <p:cNvPr id="3" name="Content Placeholder 2">
            <a:extLst>
              <a:ext uri="{FF2B5EF4-FFF2-40B4-BE49-F238E27FC236}">
                <a16:creationId xmlns:a16="http://schemas.microsoft.com/office/drawing/2014/main" id="{DDC0AAAD-4489-0711-FD90-820C7F187D59}"/>
              </a:ext>
            </a:extLst>
          </p:cNvPr>
          <p:cNvSpPr>
            <a:spLocks noGrp="1"/>
          </p:cNvSpPr>
          <p:nvPr>
            <p:ph idx="1"/>
          </p:nvPr>
        </p:nvSpPr>
        <p:spPr>
          <a:xfrm>
            <a:off x="419035" y="2634244"/>
            <a:ext cx="6996958" cy="3194739"/>
          </a:xfrm>
        </p:spPr>
        <p:txBody>
          <a:bodyPr>
            <a:normAutofit fontScale="85000" lnSpcReduction="20000"/>
          </a:bodyPr>
          <a:lstStyle/>
          <a:p>
            <a:pPr marL="0" indent="0">
              <a:buNone/>
            </a:pPr>
            <a:r>
              <a:rPr lang="en-US" dirty="0"/>
              <a:t>Features of Loader:-</a:t>
            </a:r>
          </a:p>
          <a:p>
            <a:r>
              <a:rPr lang="en-US" dirty="0"/>
              <a:t>High Productivity and Low fuel consumption:- Achieved by low noise , high torque and large capacity, Torque convertor with maximum efficiency.</a:t>
            </a:r>
          </a:p>
          <a:p>
            <a:r>
              <a:rPr lang="en-US" dirty="0"/>
              <a:t>Maximum breakout force</a:t>
            </a:r>
          </a:p>
          <a:p>
            <a:r>
              <a:rPr lang="en-US" dirty="0"/>
              <a:t>Large Clearance for dump truck Matching</a:t>
            </a:r>
          </a:p>
          <a:p>
            <a:r>
              <a:rPr lang="en-IN" dirty="0"/>
              <a:t>Easy Maintenance</a:t>
            </a:r>
          </a:p>
          <a:p>
            <a:r>
              <a:rPr lang="en-IN" dirty="0"/>
              <a:t>VHMS[Vehicle health monitoring system]</a:t>
            </a:r>
          </a:p>
          <a:p>
            <a:r>
              <a:rPr lang="en-IN" dirty="0"/>
              <a:t>Operator Friendly environment</a:t>
            </a:r>
          </a:p>
          <a:p>
            <a:pPr marL="0" indent="0">
              <a:buNone/>
            </a:pPr>
            <a:endParaRPr lang="en-IN" dirty="0"/>
          </a:p>
        </p:txBody>
      </p:sp>
      <p:pic>
        <p:nvPicPr>
          <p:cNvPr id="5" name="Picture 4">
            <a:extLst>
              <a:ext uri="{FF2B5EF4-FFF2-40B4-BE49-F238E27FC236}">
                <a16:creationId xmlns:a16="http://schemas.microsoft.com/office/drawing/2014/main" id="{0D7CB376-B9D9-0359-71ED-5F3791C0FD15}"/>
              </a:ext>
            </a:extLst>
          </p:cNvPr>
          <p:cNvPicPr>
            <a:picLocks noChangeAspect="1"/>
          </p:cNvPicPr>
          <p:nvPr/>
        </p:nvPicPr>
        <p:blipFill rotWithShape="1">
          <a:blip r:embed="rId2"/>
          <a:srcRect t="14569"/>
          <a:stretch/>
        </p:blipFill>
        <p:spPr>
          <a:xfrm>
            <a:off x="419035" y="325895"/>
            <a:ext cx="3241803" cy="2097980"/>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40BC85F8-0891-C247-3238-A364D8486A32}"/>
              </a:ext>
            </a:extLst>
          </p:cNvPr>
          <p:cNvPicPr>
            <a:picLocks noChangeAspect="1"/>
          </p:cNvPicPr>
          <p:nvPr/>
        </p:nvPicPr>
        <p:blipFill>
          <a:blip r:embed="rId3"/>
          <a:stretch>
            <a:fillRect/>
          </a:stretch>
        </p:blipFill>
        <p:spPr>
          <a:xfrm>
            <a:off x="5038279" y="3895951"/>
            <a:ext cx="3540111" cy="2655083"/>
          </a:xfrm>
          <a:prstGeom prst="rect">
            <a:avLst/>
          </a:prstGeom>
        </p:spPr>
      </p:pic>
      <p:pic>
        <p:nvPicPr>
          <p:cNvPr id="9" name="Picture 8">
            <a:extLst>
              <a:ext uri="{FF2B5EF4-FFF2-40B4-BE49-F238E27FC236}">
                <a16:creationId xmlns:a16="http://schemas.microsoft.com/office/drawing/2014/main" id="{7D4259FB-EC08-A688-9F53-C897AD017EA8}"/>
              </a:ext>
            </a:extLst>
          </p:cNvPr>
          <p:cNvPicPr>
            <a:picLocks noChangeAspect="1"/>
          </p:cNvPicPr>
          <p:nvPr/>
        </p:nvPicPr>
        <p:blipFill>
          <a:blip r:embed="rId4"/>
          <a:stretch>
            <a:fillRect/>
          </a:stretch>
        </p:blipFill>
        <p:spPr>
          <a:xfrm>
            <a:off x="9319491" y="4740985"/>
            <a:ext cx="2739391" cy="1324720"/>
          </a:xfrm>
          <a:prstGeom prst="rect">
            <a:avLst/>
          </a:prstGeom>
        </p:spPr>
      </p:pic>
      <p:pic>
        <p:nvPicPr>
          <p:cNvPr id="11" name="Picture 10">
            <a:extLst>
              <a:ext uri="{FF2B5EF4-FFF2-40B4-BE49-F238E27FC236}">
                <a16:creationId xmlns:a16="http://schemas.microsoft.com/office/drawing/2014/main" id="{88FDEFCF-00C7-9C06-7FF4-A5392DBFC53E}"/>
              </a:ext>
            </a:extLst>
          </p:cNvPr>
          <p:cNvPicPr>
            <a:picLocks noChangeAspect="1"/>
          </p:cNvPicPr>
          <p:nvPr/>
        </p:nvPicPr>
        <p:blipFill>
          <a:blip r:embed="rId5"/>
          <a:stretch>
            <a:fillRect/>
          </a:stretch>
        </p:blipFill>
        <p:spPr>
          <a:xfrm>
            <a:off x="9319491" y="1535756"/>
            <a:ext cx="2594293" cy="2441237"/>
          </a:xfrm>
          <a:prstGeom prst="rect">
            <a:avLst/>
          </a:prstGeom>
        </p:spPr>
      </p:pic>
      <p:sp>
        <p:nvSpPr>
          <p:cNvPr id="13" name="TextBox 12">
            <a:extLst>
              <a:ext uri="{FF2B5EF4-FFF2-40B4-BE49-F238E27FC236}">
                <a16:creationId xmlns:a16="http://schemas.microsoft.com/office/drawing/2014/main" id="{36C28B40-8805-36F8-63D5-E989A54917F0}"/>
              </a:ext>
            </a:extLst>
          </p:cNvPr>
          <p:cNvSpPr txBox="1"/>
          <p:nvPr/>
        </p:nvSpPr>
        <p:spPr>
          <a:xfrm>
            <a:off x="4035902" y="792295"/>
            <a:ext cx="8304095" cy="1477328"/>
          </a:xfrm>
          <a:prstGeom prst="rect">
            <a:avLst/>
          </a:prstGeom>
          <a:noFill/>
        </p:spPr>
        <p:txBody>
          <a:bodyPr wrap="square" rtlCol="0">
            <a:spAutoFit/>
          </a:bodyPr>
          <a:lstStyle/>
          <a:p>
            <a:r>
              <a:rPr lang="en-US" dirty="0"/>
              <a:t>Bucket capacity of the loader:- 9m3</a:t>
            </a:r>
          </a:p>
          <a:p>
            <a:r>
              <a:rPr lang="en-US" dirty="0"/>
              <a:t>Horse power:- 638KW 856HP@2050 rpm</a:t>
            </a:r>
          </a:p>
          <a:p>
            <a:r>
              <a:rPr lang="en-US" dirty="0"/>
              <a:t>Fuel tank capacity:- 1555ltr</a:t>
            </a:r>
          </a:p>
          <a:p>
            <a:endParaRPr lang="en-IN" dirty="0"/>
          </a:p>
          <a:p>
            <a:r>
              <a:rPr lang="en-IN" dirty="0"/>
              <a:t>Currently we use two loaders of same model </a:t>
            </a:r>
          </a:p>
        </p:txBody>
      </p:sp>
      <p:sp>
        <p:nvSpPr>
          <p:cNvPr id="15" name="TextBox 14">
            <a:extLst>
              <a:ext uri="{FF2B5EF4-FFF2-40B4-BE49-F238E27FC236}">
                <a16:creationId xmlns:a16="http://schemas.microsoft.com/office/drawing/2014/main" id="{34CB99DB-E1E0-CC2C-1F67-40A28AEAAA35}"/>
              </a:ext>
            </a:extLst>
          </p:cNvPr>
          <p:cNvSpPr txBox="1"/>
          <p:nvPr/>
        </p:nvSpPr>
        <p:spPr>
          <a:xfrm>
            <a:off x="9122129" y="217855"/>
            <a:ext cx="2503318" cy="646331"/>
          </a:xfrm>
          <a:prstGeom prst="rect">
            <a:avLst/>
          </a:prstGeom>
          <a:noFill/>
        </p:spPr>
        <p:txBody>
          <a:bodyPr wrap="square" rtlCol="0">
            <a:spAutoFit/>
          </a:bodyPr>
          <a:lstStyle/>
          <a:p>
            <a:r>
              <a:rPr lang="en-US" dirty="0"/>
              <a:t>Dual Mode operating system:-</a:t>
            </a:r>
            <a:endParaRPr lang="en-IN" dirty="0"/>
          </a:p>
        </p:txBody>
      </p:sp>
      <p:sp>
        <p:nvSpPr>
          <p:cNvPr id="16" name="TextBox 15">
            <a:extLst>
              <a:ext uri="{FF2B5EF4-FFF2-40B4-BE49-F238E27FC236}">
                <a16:creationId xmlns:a16="http://schemas.microsoft.com/office/drawing/2014/main" id="{2FB6366B-87D5-1C0D-2700-E2B61039CD54}"/>
              </a:ext>
            </a:extLst>
          </p:cNvPr>
          <p:cNvSpPr txBox="1"/>
          <p:nvPr/>
        </p:nvSpPr>
        <p:spPr>
          <a:xfrm>
            <a:off x="9319491" y="1115460"/>
            <a:ext cx="2235200" cy="369332"/>
          </a:xfrm>
          <a:prstGeom prst="rect">
            <a:avLst/>
          </a:prstGeom>
          <a:noFill/>
        </p:spPr>
        <p:txBody>
          <a:bodyPr wrap="square" rtlCol="0">
            <a:spAutoFit/>
          </a:bodyPr>
          <a:lstStyle/>
          <a:p>
            <a:r>
              <a:rPr lang="en-US" dirty="0"/>
              <a:t>Powerful loading</a:t>
            </a:r>
            <a:endParaRPr lang="en-IN" dirty="0"/>
          </a:p>
        </p:txBody>
      </p:sp>
      <p:sp>
        <p:nvSpPr>
          <p:cNvPr id="17" name="TextBox 16">
            <a:extLst>
              <a:ext uri="{FF2B5EF4-FFF2-40B4-BE49-F238E27FC236}">
                <a16:creationId xmlns:a16="http://schemas.microsoft.com/office/drawing/2014/main" id="{37EAA358-7ED4-F865-B1BE-AB32F9912B7E}"/>
              </a:ext>
            </a:extLst>
          </p:cNvPr>
          <p:cNvSpPr txBox="1"/>
          <p:nvPr/>
        </p:nvSpPr>
        <p:spPr>
          <a:xfrm>
            <a:off x="9390247" y="4046947"/>
            <a:ext cx="2235200" cy="369332"/>
          </a:xfrm>
          <a:prstGeom prst="rect">
            <a:avLst/>
          </a:prstGeom>
          <a:noFill/>
        </p:spPr>
        <p:txBody>
          <a:bodyPr wrap="square" rtlCol="0">
            <a:spAutoFit/>
          </a:bodyPr>
          <a:lstStyle/>
          <a:p>
            <a:r>
              <a:rPr lang="en-US" dirty="0"/>
              <a:t>Normal loading</a:t>
            </a:r>
            <a:endParaRPr lang="en-IN" dirty="0"/>
          </a:p>
        </p:txBody>
      </p:sp>
      <p:sp>
        <p:nvSpPr>
          <p:cNvPr id="4" name="TextBox 3">
            <a:extLst>
              <a:ext uri="{FF2B5EF4-FFF2-40B4-BE49-F238E27FC236}">
                <a16:creationId xmlns:a16="http://schemas.microsoft.com/office/drawing/2014/main" id="{9F7EB07A-91EC-4834-5517-EB636A4A7A5C}"/>
              </a:ext>
            </a:extLst>
          </p:cNvPr>
          <p:cNvSpPr txBox="1"/>
          <p:nvPr/>
        </p:nvSpPr>
        <p:spPr>
          <a:xfrm>
            <a:off x="11913784" y="6551034"/>
            <a:ext cx="348554"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360719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D3DC-5395-9C77-C18A-28E2403A7348}"/>
              </a:ext>
            </a:extLst>
          </p:cNvPr>
          <p:cNvSpPr>
            <a:spLocks noGrp="1"/>
          </p:cNvSpPr>
          <p:nvPr>
            <p:ph type="title"/>
          </p:nvPr>
        </p:nvSpPr>
        <p:spPr>
          <a:xfrm>
            <a:off x="913795" y="149629"/>
            <a:ext cx="10353761" cy="423949"/>
          </a:xfrm>
        </p:spPr>
        <p:txBody>
          <a:bodyPr>
            <a:normAutofit/>
          </a:bodyPr>
          <a:lstStyle/>
          <a:p>
            <a:r>
              <a:rPr lang="en-US" sz="1600" dirty="0"/>
              <a:t>Plots showing the diesel consumption with various factors</a:t>
            </a:r>
            <a:endParaRPr lang="en-IN" sz="1600" dirty="0"/>
          </a:p>
        </p:txBody>
      </p:sp>
      <p:pic>
        <p:nvPicPr>
          <p:cNvPr id="5" name="Content Placeholder 4">
            <a:extLst>
              <a:ext uri="{FF2B5EF4-FFF2-40B4-BE49-F238E27FC236}">
                <a16:creationId xmlns:a16="http://schemas.microsoft.com/office/drawing/2014/main" id="{FD579A83-F76D-B0E8-9E2E-A54DEDCB3878}"/>
              </a:ext>
            </a:extLst>
          </p:cNvPr>
          <p:cNvPicPr>
            <a:picLocks noGrp="1" noChangeAspect="1"/>
          </p:cNvPicPr>
          <p:nvPr>
            <p:ph idx="1"/>
          </p:nvPr>
        </p:nvPicPr>
        <p:blipFill>
          <a:blip r:embed="rId2"/>
          <a:stretch>
            <a:fillRect/>
          </a:stretch>
        </p:blipFill>
        <p:spPr>
          <a:xfrm>
            <a:off x="452520" y="968051"/>
            <a:ext cx="5784157" cy="1868934"/>
          </a:xfrm>
        </p:spPr>
      </p:pic>
      <p:sp>
        <p:nvSpPr>
          <p:cNvPr id="13" name="TextBox 12">
            <a:extLst>
              <a:ext uri="{FF2B5EF4-FFF2-40B4-BE49-F238E27FC236}">
                <a16:creationId xmlns:a16="http://schemas.microsoft.com/office/drawing/2014/main" id="{501DE0A2-DFB2-DD2D-977C-89597ECDDBBB}"/>
              </a:ext>
            </a:extLst>
          </p:cNvPr>
          <p:cNvSpPr txBox="1"/>
          <p:nvPr/>
        </p:nvSpPr>
        <p:spPr>
          <a:xfrm>
            <a:off x="5437578" y="3107109"/>
            <a:ext cx="4465320" cy="2862322"/>
          </a:xfrm>
          <a:prstGeom prst="rect">
            <a:avLst/>
          </a:prstGeom>
          <a:noFill/>
        </p:spPr>
        <p:txBody>
          <a:bodyPr wrap="square" rtlCol="0">
            <a:spAutoFit/>
          </a:bodyPr>
          <a:lstStyle/>
          <a:p>
            <a:r>
              <a:rPr lang="en-US" sz="1600" dirty="0"/>
              <a:t>The graph shows that operator performance also effects the diesel consumption based on his driving style and speed at which he is operating the vehicle, the way he is using the breaks , the mode he is using while travelling uphill with the load .</a:t>
            </a:r>
          </a:p>
          <a:p>
            <a:r>
              <a:rPr lang="en-US" sz="1600" dirty="0"/>
              <a:t>The mode set by operator during the idle time of vehicle also effects the diesel consumption of dumper.</a:t>
            </a:r>
          </a:p>
          <a:p>
            <a:pPr marL="171450" indent="-171450">
              <a:buFont typeface="Arial" panose="020B0604020202020204" pitchFamily="34" charset="0"/>
              <a:buChar char="•"/>
            </a:pPr>
            <a:endParaRPr lang="en-US" sz="1200" dirty="0"/>
          </a:p>
          <a:p>
            <a:endParaRPr lang="en-US" sz="1200" dirty="0"/>
          </a:p>
          <a:p>
            <a:endParaRPr lang="en-IN" sz="1200" dirty="0"/>
          </a:p>
        </p:txBody>
      </p:sp>
      <p:pic>
        <p:nvPicPr>
          <p:cNvPr id="15" name="Picture 14">
            <a:extLst>
              <a:ext uri="{FF2B5EF4-FFF2-40B4-BE49-F238E27FC236}">
                <a16:creationId xmlns:a16="http://schemas.microsoft.com/office/drawing/2014/main" id="{C1FA6FE1-B9E4-3A6B-14B7-A28CF05D28BB}"/>
              </a:ext>
            </a:extLst>
          </p:cNvPr>
          <p:cNvPicPr>
            <a:picLocks noChangeAspect="1"/>
          </p:cNvPicPr>
          <p:nvPr/>
        </p:nvPicPr>
        <p:blipFill>
          <a:blip r:embed="rId3"/>
          <a:stretch>
            <a:fillRect/>
          </a:stretch>
        </p:blipFill>
        <p:spPr>
          <a:xfrm>
            <a:off x="580479" y="3082282"/>
            <a:ext cx="4487487" cy="2779426"/>
          </a:xfrm>
          <a:prstGeom prst="rect">
            <a:avLst/>
          </a:prstGeom>
        </p:spPr>
      </p:pic>
      <p:sp>
        <p:nvSpPr>
          <p:cNvPr id="16" name="TextBox 15">
            <a:extLst>
              <a:ext uri="{FF2B5EF4-FFF2-40B4-BE49-F238E27FC236}">
                <a16:creationId xmlns:a16="http://schemas.microsoft.com/office/drawing/2014/main" id="{DD27BD89-DB75-53F9-2DA4-EECCF573DA96}"/>
              </a:ext>
            </a:extLst>
          </p:cNvPr>
          <p:cNvSpPr txBox="1"/>
          <p:nvPr/>
        </p:nvSpPr>
        <p:spPr>
          <a:xfrm>
            <a:off x="934461" y="3025172"/>
            <a:ext cx="4183380" cy="461665"/>
          </a:xfrm>
          <a:prstGeom prst="rect">
            <a:avLst/>
          </a:prstGeom>
          <a:noFill/>
        </p:spPr>
        <p:txBody>
          <a:bodyPr wrap="square" rtlCol="0">
            <a:spAutoFit/>
          </a:bodyPr>
          <a:lstStyle/>
          <a:p>
            <a:r>
              <a:rPr lang="en-US" sz="1200" dirty="0">
                <a:solidFill>
                  <a:schemeClr val="bg1"/>
                </a:solidFill>
              </a:rPr>
              <a:t> performance between fuel consumption(L/ton.km) and operator </a:t>
            </a:r>
            <a:endParaRPr lang="en-IN" sz="1200" dirty="0">
              <a:solidFill>
                <a:schemeClr val="bg1"/>
              </a:solidFill>
            </a:endParaRPr>
          </a:p>
        </p:txBody>
      </p:sp>
      <p:sp>
        <p:nvSpPr>
          <p:cNvPr id="3" name="TextBox 2">
            <a:extLst>
              <a:ext uri="{FF2B5EF4-FFF2-40B4-BE49-F238E27FC236}">
                <a16:creationId xmlns:a16="http://schemas.microsoft.com/office/drawing/2014/main" id="{F9BE2C91-8DB1-529B-6595-5253D5A60000}"/>
              </a:ext>
            </a:extLst>
          </p:cNvPr>
          <p:cNvSpPr txBox="1"/>
          <p:nvPr/>
        </p:nvSpPr>
        <p:spPr>
          <a:xfrm>
            <a:off x="6432062" y="1526725"/>
            <a:ext cx="4465320" cy="1200329"/>
          </a:xfrm>
          <a:prstGeom prst="rect">
            <a:avLst/>
          </a:prstGeom>
          <a:noFill/>
        </p:spPr>
        <p:txBody>
          <a:bodyPr wrap="square" rtlCol="0">
            <a:spAutoFit/>
          </a:bodyPr>
          <a:lstStyle/>
          <a:p>
            <a:r>
              <a:rPr lang="en-US" dirty="0"/>
              <a:t>The graph shows the relation between load given and fuel consumption in liters</a:t>
            </a:r>
          </a:p>
          <a:p>
            <a:r>
              <a:rPr lang="en-US" dirty="0"/>
              <a:t>The variance according to the load is 0.016 </a:t>
            </a:r>
            <a:r>
              <a:rPr lang="en-US" dirty="0" err="1"/>
              <a:t>lt</a:t>
            </a:r>
            <a:r>
              <a:rPr lang="en-US" dirty="0"/>
              <a:t>/</a:t>
            </a:r>
            <a:r>
              <a:rPr lang="en-US" dirty="0" err="1"/>
              <a:t>tn</a:t>
            </a:r>
            <a:r>
              <a:rPr lang="en-US" dirty="0"/>
              <a:t>  for above 92.5 Tn</a:t>
            </a:r>
            <a:endParaRPr lang="en-IN" dirty="0"/>
          </a:p>
        </p:txBody>
      </p:sp>
      <p:sp>
        <p:nvSpPr>
          <p:cNvPr id="4" name="TextBox 3">
            <a:extLst>
              <a:ext uri="{FF2B5EF4-FFF2-40B4-BE49-F238E27FC236}">
                <a16:creationId xmlns:a16="http://schemas.microsoft.com/office/drawing/2014/main" id="{071E8E3D-8D99-6C96-D168-076EC3AB06FA}"/>
              </a:ext>
            </a:extLst>
          </p:cNvPr>
          <p:cNvSpPr txBox="1"/>
          <p:nvPr/>
        </p:nvSpPr>
        <p:spPr>
          <a:xfrm>
            <a:off x="11809046" y="6471138"/>
            <a:ext cx="382954" cy="369332"/>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353544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95F54DE-28FD-2611-5442-1FD6C539F00B}"/>
              </a:ext>
            </a:extLst>
          </p:cNvPr>
          <p:cNvPicPr>
            <a:picLocks noGrp="1" noChangeAspect="1"/>
          </p:cNvPicPr>
          <p:nvPr>
            <p:ph idx="1"/>
          </p:nvPr>
        </p:nvPicPr>
        <p:blipFill>
          <a:blip r:embed="rId2"/>
          <a:stretch>
            <a:fillRect/>
          </a:stretch>
        </p:blipFill>
        <p:spPr>
          <a:xfrm>
            <a:off x="575303" y="356839"/>
            <a:ext cx="4877963" cy="3016207"/>
          </a:xfrm>
        </p:spPr>
      </p:pic>
      <p:pic>
        <p:nvPicPr>
          <p:cNvPr id="9" name="Picture 8">
            <a:extLst>
              <a:ext uri="{FF2B5EF4-FFF2-40B4-BE49-F238E27FC236}">
                <a16:creationId xmlns:a16="http://schemas.microsoft.com/office/drawing/2014/main" id="{C197A5F8-1D73-B6D7-3A60-42603F54846A}"/>
              </a:ext>
            </a:extLst>
          </p:cNvPr>
          <p:cNvPicPr>
            <a:picLocks noChangeAspect="1"/>
          </p:cNvPicPr>
          <p:nvPr/>
        </p:nvPicPr>
        <p:blipFill>
          <a:blip r:embed="rId3"/>
          <a:stretch>
            <a:fillRect/>
          </a:stretch>
        </p:blipFill>
        <p:spPr>
          <a:xfrm>
            <a:off x="6417492" y="379666"/>
            <a:ext cx="4877963" cy="3016207"/>
          </a:xfrm>
          <a:prstGeom prst="rect">
            <a:avLst/>
          </a:prstGeom>
        </p:spPr>
      </p:pic>
      <p:pic>
        <p:nvPicPr>
          <p:cNvPr id="16" name="Picture 15">
            <a:extLst>
              <a:ext uri="{FF2B5EF4-FFF2-40B4-BE49-F238E27FC236}">
                <a16:creationId xmlns:a16="http://schemas.microsoft.com/office/drawing/2014/main" id="{DEE74A33-ABB5-4659-F337-9E0C8312F305}"/>
              </a:ext>
            </a:extLst>
          </p:cNvPr>
          <p:cNvPicPr>
            <a:picLocks noChangeAspect="1"/>
          </p:cNvPicPr>
          <p:nvPr/>
        </p:nvPicPr>
        <p:blipFill>
          <a:blip r:embed="rId4"/>
          <a:stretch>
            <a:fillRect/>
          </a:stretch>
        </p:blipFill>
        <p:spPr>
          <a:xfrm>
            <a:off x="6417493" y="3544146"/>
            <a:ext cx="5000478" cy="3091962"/>
          </a:xfrm>
          <a:prstGeom prst="rect">
            <a:avLst/>
          </a:prstGeom>
        </p:spPr>
      </p:pic>
      <p:pic>
        <p:nvPicPr>
          <p:cNvPr id="3" name="Picture 2">
            <a:extLst>
              <a:ext uri="{FF2B5EF4-FFF2-40B4-BE49-F238E27FC236}">
                <a16:creationId xmlns:a16="http://schemas.microsoft.com/office/drawing/2014/main" id="{62A44C26-E810-9F3C-5A57-BAF89393EDE0}"/>
              </a:ext>
            </a:extLst>
          </p:cNvPr>
          <p:cNvPicPr>
            <a:picLocks noChangeAspect="1"/>
          </p:cNvPicPr>
          <p:nvPr/>
        </p:nvPicPr>
        <p:blipFill>
          <a:blip r:embed="rId5"/>
          <a:stretch>
            <a:fillRect/>
          </a:stretch>
        </p:blipFill>
        <p:spPr>
          <a:xfrm>
            <a:off x="654660" y="3544146"/>
            <a:ext cx="4877963" cy="3011343"/>
          </a:xfrm>
          <a:prstGeom prst="rect">
            <a:avLst/>
          </a:prstGeom>
        </p:spPr>
      </p:pic>
      <p:sp>
        <p:nvSpPr>
          <p:cNvPr id="2" name="TextBox 1">
            <a:extLst>
              <a:ext uri="{FF2B5EF4-FFF2-40B4-BE49-F238E27FC236}">
                <a16:creationId xmlns:a16="http://schemas.microsoft.com/office/drawing/2014/main" id="{28B474D9-C0BF-7DB5-8900-6964852E692F}"/>
              </a:ext>
            </a:extLst>
          </p:cNvPr>
          <p:cNvSpPr txBox="1"/>
          <p:nvPr/>
        </p:nvSpPr>
        <p:spPr>
          <a:xfrm>
            <a:off x="11863754" y="6455508"/>
            <a:ext cx="328246" cy="369332"/>
          </a:xfrm>
          <a:prstGeom prst="rect">
            <a:avLst/>
          </a:prstGeom>
          <a:noFill/>
        </p:spPr>
        <p:txBody>
          <a:bodyPr wrap="square" rtlCol="0">
            <a:spAutoFit/>
          </a:bodyPr>
          <a:lstStyle/>
          <a:p>
            <a:r>
              <a:rPr lang="en-US" dirty="0"/>
              <a:t>9</a:t>
            </a:r>
            <a:endParaRPr lang="en-IN" dirty="0"/>
          </a:p>
        </p:txBody>
      </p:sp>
    </p:spTree>
    <p:extLst>
      <p:ext uri="{BB962C8B-B14F-4D97-AF65-F5344CB8AC3E}">
        <p14:creationId xmlns:p14="http://schemas.microsoft.com/office/powerpoint/2010/main" val="150541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25700</TotalTime>
  <Words>1812</Words>
  <Application>Microsoft Office PowerPoint</Application>
  <PresentationFormat>Widescreen</PresentationFormat>
  <Paragraphs>208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Comic Sans MS</vt:lpstr>
      <vt:lpstr>Rockwell</vt:lpstr>
      <vt:lpstr>Wingdings</vt:lpstr>
      <vt:lpstr>Damask</vt:lpstr>
      <vt:lpstr>Optimization of Specific Diesel Consumption  in  Joda East Iron Mines </vt:lpstr>
      <vt:lpstr>Objectives of Project</vt:lpstr>
      <vt:lpstr>Overview of joda East Iron Mines</vt:lpstr>
      <vt:lpstr>Operations of Dumper , Loader and SHovel</vt:lpstr>
      <vt:lpstr>DuMper</vt:lpstr>
      <vt:lpstr>Shovel</vt:lpstr>
      <vt:lpstr>Loader</vt:lpstr>
      <vt:lpstr>Plots showing the diesel consumption with various factors</vt:lpstr>
      <vt:lpstr>PowerPoint Presentation</vt:lpstr>
      <vt:lpstr>Analysis of  Dumper Cycle time</vt:lpstr>
      <vt:lpstr>PowerPoint Presentation</vt:lpstr>
      <vt:lpstr>PowerPoint Presentation</vt:lpstr>
      <vt:lpstr>Diesel Consumption is high during:-</vt:lpstr>
      <vt:lpstr>Shovel cycle Time analysis</vt:lpstr>
      <vt:lpstr>PowerPoint Presentation</vt:lpstr>
      <vt:lpstr>PowerPoint Presentation</vt:lpstr>
      <vt:lpstr>PowerPoint Presentation</vt:lpstr>
      <vt:lpstr>PowerPoint Presentation</vt:lpstr>
      <vt:lpstr>PowerPoint Presentation</vt:lpstr>
      <vt:lpstr>Recommendations</vt:lpstr>
      <vt:lpstr>PowerPoint Presentation</vt:lpstr>
      <vt:lpstr>For Financial Year ’25( COSt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Specific Diesel Consumption  in  Joda East Iron Mines</dc:title>
  <dc:creator>Sujitha Vaddavalli</dc:creator>
  <cp:lastModifiedBy>Sujitha Vaddavalli</cp:lastModifiedBy>
  <cp:revision>6</cp:revision>
  <dcterms:created xsi:type="dcterms:W3CDTF">2024-05-29T06:17:34Z</dcterms:created>
  <dcterms:modified xsi:type="dcterms:W3CDTF">2024-08-02T10:04:42Z</dcterms:modified>
</cp:coreProperties>
</file>