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tags+xml" PartName="/ppt/tags/tag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y="6858000" cx="12192000"/>
  <p:notesSz cx="6858000" cy="9144000"/>
  <p:custDataLst>
    <p:tags r:id="rId15"/>
  </p:custDataLst>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9.xml"/><Relationship Id="rId10" Type="http://schemas.openxmlformats.org/officeDocument/2006/relationships/slide" Target="slides/slide8.xml"/><Relationship Id="rId13" Type="http://schemas.openxmlformats.org/officeDocument/2006/relationships/slide" Target="slides/slide11.xml"/><Relationship Id="rId12" Type="http://schemas.openxmlformats.org/officeDocument/2006/relationships/slide" Target="slides/slide10.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5" Type="http://schemas.openxmlformats.org/officeDocument/2006/relationships/tags" Target="tags/tag1.xml"/><Relationship Id="rId14" Type="http://schemas.openxmlformats.org/officeDocument/2006/relationships/slide" Target="slides/slide12.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218968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706253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3245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4151151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5138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269216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713240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71851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C675A-350B-4AA3-B63E-9A2BD342BCF4}"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0794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2C675A-350B-4AA3-B63E-9A2BD342BCF4}" type="datetimeFigureOut">
              <a:rPr lang="en-IN" smtClean="0"/>
              <a:t>20-10-2022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312342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C675A-350B-4AA3-B63E-9A2BD342BCF4}" type="datetimeFigureOut">
              <a:rPr lang="en-IN" smtClean="0"/>
              <a:t>20-10-2022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1559253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C675A-350B-4AA3-B63E-9A2BD342BCF4}" type="datetimeFigureOut">
              <a:rPr lang="en-IN" smtClean="0"/>
              <a:t>20-10-2022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220386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C675A-350B-4AA3-B63E-9A2BD342BCF4}" type="datetimeFigureOut">
              <a:rPr lang="en-IN" smtClean="0"/>
              <a:t>20-10-2022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250489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C675A-350B-4AA3-B63E-9A2BD342BCF4}" type="datetimeFigureOut">
              <a:rPr lang="en-IN" smtClean="0"/>
              <a:t>20-10-2022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75354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2C675A-350B-4AA3-B63E-9A2BD342BCF4}" type="datetimeFigureOut">
              <a:rPr lang="en-IN" smtClean="0"/>
              <a:t>20-10-2022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2126782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2C675A-350B-4AA3-B63E-9A2BD342BCF4}" type="datetimeFigureOut">
              <a:rPr lang="en-IN" smtClean="0"/>
              <a:t>20-10-2022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35E53F-D91C-4AA8-9225-50D86F483675}" type="slidenum">
              <a:rPr lang="en-IN" smtClean="0"/>
              <a:t>‹#›</a:t>
            </a:fld>
            <a:endParaRPr lang="en-IN"/>
          </a:p>
        </p:txBody>
      </p:sp>
    </p:spTree>
    <p:extLst>
      <p:ext uri="{BB962C8B-B14F-4D97-AF65-F5344CB8AC3E}">
        <p14:creationId xmlns:p14="http://schemas.microsoft.com/office/powerpoint/2010/main" val="350051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2C675A-350B-4AA3-B63E-9A2BD342BCF4}" type="datetimeFigureOut">
              <a:rPr lang="en-IN" smtClean="0"/>
              <a:t>20-10-2022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135E53F-D91C-4AA8-9225-50D86F483675}" type="slidenum">
              <a:rPr lang="en-IN" smtClean="0"/>
              <a:t>‹#›</a:t>
            </a:fld>
            <a:endParaRPr lang="en-IN"/>
          </a:p>
        </p:txBody>
      </p:sp>
    </p:spTree>
    <p:extLst>
      <p:ext uri="{BB962C8B-B14F-4D97-AF65-F5344CB8AC3E}">
        <p14:creationId xmlns:p14="http://schemas.microsoft.com/office/powerpoint/2010/main" val="233540873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179A1F-AA63-03CC-BB9E-6E169B15EB81}"/>
              </a:ext>
            </a:extLst>
          </p:cNvPr>
          <p:cNvPicPr>
            <a:picLocks noChangeAspect="1"/>
          </p:cNvPicPr>
          <p:nvPr/>
        </p:nvPicPr>
        <p:blipFill>
          <a:blip r:embed="rId2"/>
          <a:stretch>
            <a:fillRect/>
          </a:stretch>
        </p:blipFill>
        <p:spPr>
          <a:xfrm>
            <a:off x="0" y="742757"/>
            <a:ext cx="12192000" cy="5372485"/>
          </a:xfrm>
          <a:prstGeom prst="rect">
            <a:avLst/>
          </a:prstGeom>
        </p:spPr>
      </p:pic>
    </p:spTree>
    <p:extLst>
      <p:ext uri="{BB962C8B-B14F-4D97-AF65-F5344CB8AC3E}">
        <p14:creationId xmlns:p14="http://schemas.microsoft.com/office/powerpoint/2010/main" val="1458164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34F5D-E071-B89D-EDA5-D8FC17BD96DC}"/>
              </a:ext>
            </a:extLst>
          </p:cNvPr>
          <p:cNvSpPr>
            <a:spLocks noGrp="1"/>
          </p:cNvSpPr>
          <p:nvPr>
            <p:ph type="title"/>
          </p:nvPr>
        </p:nvSpPr>
        <p:spPr>
          <a:xfrm>
            <a:off x="977152" y="1165412"/>
            <a:ext cx="8296849" cy="1013012"/>
          </a:xfrm>
        </p:spPr>
        <p:txBody>
          <a:bodyPr>
            <a:normAutofit/>
          </a:bodyPr>
          <a:lstStyle/>
          <a:p>
            <a:r>
              <a:rPr lang="en-IN" sz="4800" b="1" i="1" dirty="0">
                <a:solidFill>
                  <a:schemeClr val="tx1"/>
                </a:solidFill>
                <a:latin typeface="Times New Roman" panose="02020603050405020304" pitchFamily="18" charset="0"/>
                <a:cs typeface="Times New Roman" panose="02020603050405020304" pitchFamily="18" charset="0"/>
              </a:rPr>
              <a:t>PROBLEMS :</a:t>
            </a:r>
          </a:p>
        </p:txBody>
      </p:sp>
      <p:sp>
        <p:nvSpPr>
          <p:cNvPr id="3" name="Content Placeholder 2">
            <a:extLst>
              <a:ext uri="{FF2B5EF4-FFF2-40B4-BE49-F238E27FC236}">
                <a16:creationId xmlns:a16="http://schemas.microsoft.com/office/drawing/2014/main" id="{82D2D70F-C485-D131-C46B-917C6D61BA88}"/>
              </a:ext>
            </a:extLst>
          </p:cNvPr>
          <p:cNvSpPr>
            <a:spLocks noGrp="1"/>
          </p:cNvSpPr>
          <p:nvPr>
            <p:ph idx="1"/>
          </p:nvPr>
        </p:nvSpPr>
        <p:spPr>
          <a:xfrm>
            <a:off x="677334" y="1766047"/>
            <a:ext cx="9309348" cy="4275315"/>
          </a:xfrm>
        </p:spPr>
        <p:txBody>
          <a:bodyPr>
            <a:normAutofit/>
          </a:bodyPr>
          <a:lstStyle/>
          <a:p>
            <a:pPr marL="0" indent="0">
              <a:buNone/>
            </a:pPr>
            <a:endParaRPr lang="en-IN" sz="24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b="1" i="1" dirty="0">
                <a:latin typeface="Times New Roman" panose="02020603050405020304" pitchFamily="18" charset="0"/>
                <a:cs typeface="Times New Roman" panose="02020603050405020304" pitchFamily="18" charset="0"/>
              </a:rPr>
              <a:t>Energy</a:t>
            </a:r>
            <a:r>
              <a:rPr lang="en-IN" sz="2400" b="1" dirty="0">
                <a:latin typeface="Times New Roman" panose="02020603050405020304" pitchFamily="18" charset="0"/>
                <a:cs typeface="Times New Roman" panose="02020603050405020304" pitchFamily="18" charset="0"/>
              </a:rPr>
              <a:t> </a:t>
            </a:r>
            <a:r>
              <a:rPr lang="en-IN" sz="2400" b="1" i="1" dirty="0">
                <a:latin typeface="Times New Roman" panose="02020603050405020304" pitchFamily="18" charset="0"/>
                <a:cs typeface="Times New Roman" panose="02020603050405020304" pitchFamily="18" charset="0"/>
              </a:rPr>
              <a:t>wastage</a:t>
            </a:r>
          </a:p>
          <a:p>
            <a:pPr>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Have to worry about close windows when it’s raining     </a:t>
            </a:r>
          </a:p>
          <a:p>
            <a:pPr algn="just">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Small children damage themselves trying to close higher </a:t>
            </a:r>
            <a:r>
              <a:rPr lang="en-IN" sz="2400" b="1" i="1" dirty="0">
                <a:latin typeface="Times New Roman" panose="02020603050405020304" pitchFamily="18" charset="0"/>
                <a:cs typeface="Times New Roman" panose="02020603050405020304" pitchFamily="18" charset="0"/>
              </a:rPr>
              <a:t>windows</a:t>
            </a:r>
          </a:p>
          <a:p>
            <a:pPr marL="0" indent="0">
              <a:buNone/>
            </a:pPr>
            <a:endParaRPr lang="en-IN" sz="2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667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6D03A-5CCA-2449-6336-84466E732038}"/>
              </a:ext>
            </a:extLst>
          </p:cNvPr>
          <p:cNvSpPr>
            <a:spLocks noGrp="1"/>
          </p:cNvSpPr>
          <p:nvPr>
            <p:ph type="title"/>
          </p:nvPr>
        </p:nvSpPr>
        <p:spPr/>
        <p:txBody>
          <a:bodyPr/>
          <a:lstStyle/>
          <a:p>
            <a:r>
              <a:rPr lang="en-IN" sz="4800" dirty="0">
                <a:solidFill>
                  <a:schemeClr val="tx1"/>
                </a:solidFill>
              </a:rPr>
              <a:t>Conclusion</a:t>
            </a:r>
            <a:r>
              <a:rPr lang="en-IN" dirty="0">
                <a:solidFill>
                  <a:schemeClr val="tx1"/>
                </a:solidFill>
              </a:rPr>
              <a:t> :</a:t>
            </a:r>
          </a:p>
        </p:txBody>
      </p:sp>
      <p:sp>
        <p:nvSpPr>
          <p:cNvPr id="5" name="TextBox 4">
            <a:extLst>
              <a:ext uri="{FF2B5EF4-FFF2-40B4-BE49-F238E27FC236}">
                <a16:creationId xmlns:a16="http://schemas.microsoft.com/office/drawing/2014/main" id="{354DD09F-53C8-54F2-A1BC-C1981574EFB2}"/>
              </a:ext>
            </a:extLst>
          </p:cNvPr>
          <p:cNvSpPr txBox="1"/>
          <p:nvPr/>
        </p:nvSpPr>
        <p:spPr>
          <a:xfrm>
            <a:off x="820769" y="2432424"/>
            <a:ext cx="7570196" cy="1477328"/>
          </a:xfrm>
          <a:prstGeom prst="rect">
            <a:avLst/>
          </a:prstGeom>
          <a:noFill/>
        </p:spPr>
        <p:txBody>
          <a:bodyPr wrap="square">
            <a:spAutoFit/>
          </a:bodyPr>
          <a:lstStyle/>
          <a:p>
            <a:pPr algn="just"/>
            <a:r>
              <a:rPr lang="en-US" b="1" dirty="0"/>
              <a:t>To conclude that the rain detector can be used in both residential and commercial settings. It alerts users to the presence of rainfall and rain when it is forecasted to fall. It is activated by even the tiniest drop of water, allowing the user plenty of time to reclaim their belongings, cover windows, and in some situations .</a:t>
            </a:r>
            <a:endParaRPr lang="en-IN" b="1" dirty="0"/>
          </a:p>
        </p:txBody>
      </p:sp>
    </p:spTree>
    <p:extLst>
      <p:ext uri="{BB962C8B-B14F-4D97-AF65-F5344CB8AC3E}">
        <p14:creationId xmlns:p14="http://schemas.microsoft.com/office/powerpoint/2010/main" val="3404170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840375-3A0C-E990-1E73-58C37634F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234" y="253342"/>
            <a:ext cx="8198395" cy="5923340"/>
          </a:xfrm>
          <a:prstGeom prst="rect">
            <a:avLst/>
          </a:prstGeom>
        </p:spPr>
      </p:pic>
    </p:spTree>
    <p:extLst>
      <p:ext uri="{BB962C8B-B14F-4D97-AF65-F5344CB8AC3E}">
        <p14:creationId xmlns:p14="http://schemas.microsoft.com/office/powerpoint/2010/main" val="258062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F0A85-7B36-727C-7A14-E38CFB437BE4}"/>
              </a:ext>
            </a:extLst>
          </p:cNvPr>
          <p:cNvSpPr>
            <a:spLocks noGrp="1"/>
          </p:cNvSpPr>
          <p:nvPr>
            <p:ph type="ctrTitle"/>
          </p:nvPr>
        </p:nvSpPr>
        <p:spPr>
          <a:xfrm>
            <a:off x="746310" y="1082155"/>
            <a:ext cx="9482420" cy="3256764"/>
          </a:xfrm>
        </p:spPr>
        <p:txBody>
          <a:bodyPr>
            <a:normAutofit/>
          </a:bodyPr>
          <a:lstStyle/>
          <a:p>
            <a:r>
              <a:rPr lang="en-US" sz="4800" b="1" i="1" dirty="0">
                <a:solidFill>
                  <a:schemeClr val="tx1"/>
                </a:solidFill>
                <a:cs typeface="Calibri"/>
              </a:rPr>
              <a:t>AUTOMATIC WORKING  WINDOW  </a:t>
            </a:r>
            <a:br>
              <a:rPr lang="en-US" sz="6600" b="1" i="1" dirty="0">
                <a:solidFill>
                  <a:srgbClr val="FF0000"/>
                </a:solidFill>
                <a:cs typeface="Calibri"/>
              </a:rPr>
            </a:br>
            <a:endParaRPr lang="en-IN" dirty="0"/>
          </a:p>
        </p:txBody>
      </p:sp>
      <p:pic>
        <p:nvPicPr>
          <p:cNvPr id="4" name="Picture 6" descr="Text&#10;&#10;Description automatically generated">
            <a:extLst>
              <a:ext uri="{FF2B5EF4-FFF2-40B4-BE49-F238E27FC236}">
                <a16:creationId xmlns:a16="http://schemas.microsoft.com/office/drawing/2014/main" id="{B92B3E9A-6052-7C1E-96DB-CC7288B83D85}"/>
              </a:ext>
            </a:extLst>
          </p:cNvPr>
          <p:cNvPicPr>
            <a:picLocks noChangeAspect="1"/>
          </p:cNvPicPr>
          <p:nvPr/>
        </p:nvPicPr>
        <p:blipFill>
          <a:blip r:embed="rId2"/>
          <a:stretch>
            <a:fillRect/>
          </a:stretch>
        </p:blipFill>
        <p:spPr>
          <a:xfrm>
            <a:off x="93536" y="65033"/>
            <a:ext cx="4272276" cy="979904"/>
          </a:xfrm>
          <a:prstGeom prst="rect">
            <a:avLst/>
          </a:prstGeom>
        </p:spPr>
      </p:pic>
      <p:pic>
        <p:nvPicPr>
          <p:cNvPr id="5" name="Picture 15">
            <a:extLst>
              <a:ext uri="{FF2B5EF4-FFF2-40B4-BE49-F238E27FC236}">
                <a16:creationId xmlns:a16="http://schemas.microsoft.com/office/drawing/2014/main" id="{FD25C54A-E9BA-4DEE-0537-316275347E7B}"/>
              </a:ext>
            </a:extLst>
          </p:cNvPr>
          <p:cNvPicPr>
            <a:picLocks noChangeAspect="1"/>
          </p:cNvPicPr>
          <p:nvPr/>
        </p:nvPicPr>
        <p:blipFill>
          <a:blip r:embed="rId3"/>
          <a:stretch>
            <a:fillRect/>
          </a:stretch>
        </p:blipFill>
        <p:spPr>
          <a:xfrm>
            <a:off x="9771528" y="73998"/>
            <a:ext cx="2314265" cy="979904"/>
          </a:xfrm>
          <a:prstGeom prst="rect">
            <a:avLst/>
          </a:prstGeom>
        </p:spPr>
      </p:pic>
      <p:sp>
        <p:nvSpPr>
          <p:cNvPr id="7" name="TextBox 6">
            <a:extLst>
              <a:ext uri="{FF2B5EF4-FFF2-40B4-BE49-F238E27FC236}">
                <a16:creationId xmlns:a16="http://schemas.microsoft.com/office/drawing/2014/main" id="{E0D908DD-CA33-C06B-981B-30873D808092}"/>
              </a:ext>
            </a:extLst>
          </p:cNvPr>
          <p:cNvSpPr txBox="1"/>
          <p:nvPr/>
        </p:nvSpPr>
        <p:spPr>
          <a:xfrm>
            <a:off x="746311" y="4727993"/>
            <a:ext cx="2229971" cy="346249"/>
          </a:xfrm>
          <a:prstGeom prst="rect">
            <a:avLst/>
          </a:prstGeom>
          <a:noFill/>
        </p:spPr>
        <p:txBody>
          <a:bodyPr wrap="square">
            <a:spAutoFit/>
          </a:bodyPr>
          <a:lstStyle/>
          <a:p>
            <a:r>
              <a:rPr lang="en-US" sz="1650" b="1" dirty="0">
                <a:latin typeface="Times New Roman" panose="02020603050405020304" pitchFamily="18" charset="0"/>
                <a:cs typeface="Times New Roman" panose="02020603050405020304" pitchFamily="18" charset="0"/>
              </a:rPr>
              <a:t>TEAM MEMBERS</a:t>
            </a:r>
            <a:endParaRPr lang="en-IN" sz="165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C03F60F-5316-ACD7-D178-B6DD25D125F9}"/>
              </a:ext>
            </a:extLst>
          </p:cNvPr>
          <p:cNvSpPr txBox="1"/>
          <p:nvPr/>
        </p:nvSpPr>
        <p:spPr>
          <a:xfrm>
            <a:off x="746310" y="5203932"/>
            <a:ext cx="4272275" cy="923330"/>
          </a:xfrm>
          <a:prstGeom prst="rect">
            <a:avLst/>
          </a:prstGeom>
          <a:noFill/>
        </p:spPr>
        <p:txBody>
          <a:bodyPr wrap="square">
            <a:spAutoFit/>
          </a:bodyPr>
          <a:lstStyle/>
          <a:p>
            <a:pPr marL="0" indent="0">
              <a:buNone/>
            </a:pPr>
            <a:r>
              <a:rPr lang="en-US" sz="1800" dirty="0">
                <a:latin typeface="Times New Roman" panose="02020603050405020304" pitchFamily="18" charset="0"/>
                <a:cs typeface="Times New Roman" panose="02020603050405020304" pitchFamily="18" charset="0"/>
              </a:rPr>
              <a:t>SOBIYA .T(927621BEC205)</a:t>
            </a:r>
          </a:p>
          <a:p>
            <a:pPr marL="0" indent="0">
              <a:buNone/>
            </a:pPr>
            <a:r>
              <a:rPr lang="en-US" sz="1800" dirty="0">
                <a:latin typeface="Times New Roman" panose="02020603050405020304" pitchFamily="18" charset="0"/>
                <a:cs typeface="Times New Roman" panose="02020603050405020304" pitchFamily="18" charset="0"/>
              </a:rPr>
              <a:t>SUJITHA.V(927621BEC222) </a:t>
            </a:r>
          </a:p>
          <a:p>
            <a:pPr marL="0" indent="0">
              <a:buNone/>
            </a:pPr>
            <a:r>
              <a:rPr lang="en-US" sz="1800" dirty="0">
                <a:latin typeface="Times New Roman" panose="02020603050405020304" pitchFamily="18" charset="0"/>
                <a:cs typeface="Times New Roman" panose="02020603050405020304" pitchFamily="18" charset="0"/>
              </a:rPr>
              <a:t>SHOBIKA.S(927621BEC198)</a:t>
            </a:r>
          </a:p>
        </p:txBody>
      </p:sp>
      <p:sp>
        <p:nvSpPr>
          <p:cNvPr id="11" name="TextBox 10">
            <a:extLst>
              <a:ext uri="{FF2B5EF4-FFF2-40B4-BE49-F238E27FC236}">
                <a16:creationId xmlns:a16="http://schemas.microsoft.com/office/drawing/2014/main" id="{00E19DC6-6FAA-ECFE-5FA4-43CEA16F2947}"/>
              </a:ext>
            </a:extLst>
          </p:cNvPr>
          <p:cNvSpPr txBox="1"/>
          <p:nvPr/>
        </p:nvSpPr>
        <p:spPr>
          <a:xfrm>
            <a:off x="7173417" y="4727993"/>
            <a:ext cx="3960748" cy="64633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GUIDED B</a:t>
            </a:r>
            <a:r>
              <a:rPr lang="en-US" sz="1650" b="1" dirty="0">
                <a:latin typeface="Times New Roman" panose="02020603050405020304" pitchFamily="18" charset="0"/>
                <a:cs typeface="Times New Roman" panose="02020603050405020304" pitchFamily="18" charset="0"/>
              </a:rPr>
              <a:t>Y</a:t>
            </a:r>
            <a:r>
              <a:rPr lang="en-US" b="1" dirty="0">
                <a:latin typeface="Times New Roman" panose="02020603050405020304" pitchFamily="18" charset="0"/>
                <a:cs typeface="Times New Roman" panose="02020603050405020304" pitchFamily="18" charset="0"/>
              </a:rPr>
              <a:t> </a:t>
            </a:r>
          </a:p>
          <a:p>
            <a:pPr algn="just"/>
            <a:r>
              <a:rPr lang="en-US" dirty="0"/>
              <a:t> </a:t>
            </a:r>
            <a:r>
              <a:rPr lang="en-US" dirty="0">
                <a:latin typeface="Times New Roman" panose="02020603050405020304" pitchFamily="18" charset="0"/>
                <a:cs typeface="Times New Roman" panose="02020603050405020304" pitchFamily="18" charset="0"/>
              </a:rPr>
              <a:t>Mrs.P.SAKTHI</a:t>
            </a:r>
          </a:p>
        </p:txBody>
      </p:sp>
    </p:spTree>
    <p:extLst>
      <p:ext uri="{BB962C8B-B14F-4D97-AF65-F5344CB8AC3E}">
        <p14:creationId xmlns:p14="http://schemas.microsoft.com/office/powerpoint/2010/main" val="407124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D5A9E-7CB9-4D09-8AA2-2AA301BA37A9}"/>
              </a:ext>
            </a:extLst>
          </p:cNvPr>
          <p:cNvSpPr>
            <a:spLocks noGrp="1"/>
          </p:cNvSpPr>
          <p:nvPr>
            <p:ph type="title"/>
          </p:nvPr>
        </p:nvSpPr>
        <p:spPr/>
        <p:txBody>
          <a:bodyPr>
            <a:normAutofit/>
          </a:bodyPr>
          <a:lstStyle/>
          <a:p>
            <a:r>
              <a:rPr lang="en-US" sz="4800" b="1" i="1" dirty="0">
                <a:solidFill>
                  <a:schemeClr val="tx1"/>
                </a:solidFill>
                <a:latin typeface="Times New Roman" panose="02020603050405020304" pitchFamily="18" charset="0"/>
                <a:cs typeface="Times New Roman" panose="02020603050405020304" pitchFamily="18" charset="0"/>
              </a:rPr>
              <a:t>INTRODUCTION</a:t>
            </a:r>
            <a:endParaRPr lang="en-IN" sz="4800" dirty="0"/>
          </a:p>
        </p:txBody>
      </p:sp>
      <p:sp>
        <p:nvSpPr>
          <p:cNvPr id="3" name="Content Placeholder 2">
            <a:extLst>
              <a:ext uri="{FF2B5EF4-FFF2-40B4-BE49-F238E27FC236}">
                <a16:creationId xmlns:a16="http://schemas.microsoft.com/office/drawing/2014/main" id="{4E685206-5C9C-42E0-9A13-8A809830AB92}"/>
              </a:ext>
            </a:extLst>
          </p:cNvPr>
          <p:cNvSpPr>
            <a:spLocks noGrp="1"/>
          </p:cNvSpPr>
          <p:nvPr>
            <p:ph idx="1"/>
          </p:nvPr>
        </p:nvSpPr>
        <p:spPr>
          <a:xfrm>
            <a:off x="677334" y="2160589"/>
            <a:ext cx="9269306" cy="3880773"/>
          </a:xfrm>
        </p:spPr>
        <p:txBody>
          <a:bodyPr/>
          <a:lstStyle/>
          <a:p>
            <a:r>
              <a:rPr lang="en-US" sz="2400" b="1" i="1" dirty="0">
                <a:solidFill>
                  <a:schemeClr val="tx1"/>
                </a:solidFill>
                <a:latin typeface="Times New Roman" panose="02020603050405020304" pitchFamily="18" charset="0"/>
                <a:ea typeface="+mn-lt"/>
                <a:cs typeface="Times New Roman" panose="02020603050405020304" pitchFamily="18" charset="0"/>
              </a:rPr>
              <a:t>The report is about designing an auto close window device which changes the discomforts associated with normal residential or commercial window method for a long period of time and even now people still go towards the window to shut down when the rain .</a:t>
            </a:r>
            <a:endParaRPr lang="en-US" sz="2400" b="1"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6121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A73C-8F74-4CDF-9C44-D367993F9905}"/>
              </a:ext>
            </a:extLst>
          </p:cNvPr>
          <p:cNvSpPr>
            <a:spLocks noGrp="1"/>
          </p:cNvSpPr>
          <p:nvPr>
            <p:ph type="title"/>
          </p:nvPr>
        </p:nvSpPr>
        <p:spPr/>
        <p:txBody>
          <a:bodyPr>
            <a:normAutofit/>
          </a:bodyPr>
          <a:lstStyle/>
          <a:p>
            <a:r>
              <a:rPr lang="en-IN" sz="4800" b="1" i="1" dirty="0">
                <a:solidFill>
                  <a:schemeClr val="tx1"/>
                </a:solidFill>
                <a:latin typeface="Times New Roman" panose="02020603050405020304" pitchFamily="18" charset="0"/>
                <a:cs typeface="Times New Roman" panose="02020603050405020304" pitchFamily="18" charset="0"/>
              </a:rPr>
              <a:t>COMPONENTS REQUIRED</a:t>
            </a:r>
            <a:endParaRPr lang="en-IN" sz="4800" dirty="0"/>
          </a:p>
        </p:txBody>
      </p:sp>
      <p:sp>
        <p:nvSpPr>
          <p:cNvPr id="3" name="Content Placeholder 2">
            <a:extLst>
              <a:ext uri="{FF2B5EF4-FFF2-40B4-BE49-F238E27FC236}">
                <a16:creationId xmlns:a16="http://schemas.microsoft.com/office/drawing/2014/main" id="{5CEE629B-4466-46D1-BAA7-E54BA3123819}"/>
              </a:ext>
            </a:extLst>
          </p:cNvPr>
          <p:cNvSpPr>
            <a:spLocks noGrp="1"/>
          </p:cNvSpPr>
          <p:nvPr>
            <p:ph idx="1"/>
          </p:nvPr>
        </p:nvSpPr>
        <p:spPr/>
        <p:txBody>
          <a:bodyPr/>
          <a:lstStyle/>
          <a:p>
            <a:r>
              <a:rPr lang="en-IN" sz="2400" b="1" i="1" dirty="0">
                <a:solidFill>
                  <a:schemeClr val="tx1"/>
                </a:solidFill>
                <a:latin typeface="Times New Roman" panose="02020603050405020304" pitchFamily="18" charset="0"/>
                <a:cs typeface="Times New Roman" panose="02020603050405020304" pitchFamily="18" charset="0"/>
              </a:rPr>
              <a:t>Arduino</a:t>
            </a:r>
          </a:p>
          <a:p>
            <a:r>
              <a:rPr lang="en-IN" sz="2400" b="1" i="1" dirty="0">
                <a:solidFill>
                  <a:schemeClr val="tx1"/>
                </a:solidFill>
                <a:latin typeface="Times New Roman" panose="02020603050405020304" pitchFamily="18" charset="0"/>
                <a:cs typeface="Times New Roman" panose="02020603050405020304" pitchFamily="18" charset="0"/>
              </a:rPr>
              <a:t>GSM module</a:t>
            </a:r>
          </a:p>
          <a:p>
            <a:r>
              <a:rPr lang="en-IN" sz="2400" b="1" i="1" dirty="0">
                <a:solidFill>
                  <a:schemeClr val="tx1"/>
                </a:solidFill>
                <a:latin typeface="Times New Roman" panose="02020603050405020304" pitchFamily="18" charset="0"/>
                <a:cs typeface="Times New Roman" panose="02020603050405020304" pitchFamily="18" charset="0"/>
              </a:rPr>
              <a:t>Rain Sensor</a:t>
            </a:r>
          </a:p>
          <a:p>
            <a:r>
              <a:rPr lang="en-IN" sz="2400" b="1" i="1" dirty="0">
                <a:solidFill>
                  <a:schemeClr val="tx1"/>
                </a:solidFill>
                <a:latin typeface="Times New Roman" panose="02020603050405020304" pitchFamily="18" charset="0"/>
                <a:cs typeface="Times New Roman" panose="02020603050405020304" pitchFamily="18" charset="0"/>
              </a:rPr>
              <a:t>Servo Motor</a:t>
            </a:r>
          </a:p>
          <a:p>
            <a:endParaRPr lang="en-IN" dirty="0"/>
          </a:p>
        </p:txBody>
      </p:sp>
    </p:spTree>
    <p:extLst>
      <p:ext uri="{BB962C8B-B14F-4D97-AF65-F5344CB8AC3E}">
        <p14:creationId xmlns:p14="http://schemas.microsoft.com/office/powerpoint/2010/main" val="174267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5DFCE-68F8-4D7F-B31A-401A8178A90E}"/>
              </a:ext>
            </a:extLst>
          </p:cNvPr>
          <p:cNvSpPr>
            <a:spLocks noGrp="1"/>
          </p:cNvSpPr>
          <p:nvPr>
            <p:ph type="title"/>
          </p:nvPr>
        </p:nvSpPr>
        <p:spPr/>
        <p:txBody>
          <a:bodyPr>
            <a:normAutofit/>
          </a:bodyPr>
          <a:lstStyle/>
          <a:p>
            <a:r>
              <a:rPr lang="en-US" sz="4800" b="1" i="1" dirty="0">
                <a:solidFill>
                  <a:schemeClr val="tx1"/>
                </a:solidFill>
                <a:latin typeface="Times New Roman" panose="02020603050405020304" pitchFamily="18" charset="0"/>
                <a:cs typeface="Times New Roman" panose="02020603050405020304" pitchFamily="18" charset="0"/>
              </a:rPr>
              <a:t>ABSTRACT</a:t>
            </a:r>
            <a:endParaRPr lang="en-IN" sz="4800" dirty="0"/>
          </a:p>
        </p:txBody>
      </p:sp>
      <p:sp>
        <p:nvSpPr>
          <p:cNvPr id="3" name="Content Placeholder 2">
            <a:extLst>
              <a:ext uri="{FF2B5EF4-FFF2-40B4-BE49-F238E27FC236}">
                <a16:creationId xmlns:a16="http://schemas.microsoft.com/office/drawing/2014/main" id="{8D448A3B-66FF-4EEC-B776-47CD3036869D}"/>
              </a:ext>
            </a:extLst>
          </p:cNvPr>
          <p:cNvSpPr>
            <a:spLocks noGrp="1"/>
          </p:cNvSpPr>
          <p:nvPr>
            <p:ph idx="1"/>
          </p:nvPr>
        </p:nvSpPr>
        <p:spPr>
          <a:xfrm>
            <a:off x="677334" y="2160589"/>
            <a:ext cx="9706186" cy="3880773"/>
          </a:xfrm>
        </p:spPr>
        <p:txBody>
          <a:bodyPr/>
          <a:lstStyle/>
          <a:p>
            <a:r>
              <a:rPr lang="en-US" sz="2400" b="1" i="1" dirty="0">
                <a:latin typeface="Times New Roman" panose="02020603050405020304" pitchFamily="18" charset="0"/>
                <a:ea typeface="+mn-lt"/>
                <a:cs typeface="Times New Roman" panose="02020603050405020304" pitchFamily="18" charset="0"/>
              </a:rPr>
              <a:t>It focuses on using rain sensor, and it can be used in both everyday life and manufacturing. The ultimate goal of this project is to detect rain using a rain sensor. Everyone's life revolves around water. It will close the window when it rains and prevent the rain water entering into house. It also helps to minimize the damage caused by the rain water. </a:t>
            </a:r>
            <a:r>
              <a:rPr lang="en-US" sz="2400" b="1" i="1" dirty="0">
                <a:latin typeface="Times New Roman" panose="02020603050405020304" pitchFamily="18" charset="0"/>
                <a:cs typeface="Times New Roman" panose="02020603050405020304" pitchFamily="18" charset="0"/>
              </a:rPr>
              <a:t>When the rain detector senses rain, it closes the window.</a:t>
            </a:r>
          </a:p>
          <a:p>
            <a:endParaRPr lang="en-IN" dirty="0"/>
          </a:p>
        </p:txBody>
      </p:sp>
    </p:spTree>
    <p:extLst>
      <p:ext uri="{BB962C8B-B14F-4D97-AF65-F5344CB8AC3E}">
        <p14:creationId xmlns:p14="http://schemas.microsoft.com/office/powerpoint/2010/main" val="272144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705F-76C2-71B5-DB74-7143CD1CC6C1}"/>
              </a:ext>
            </a:extLst>
          </p:cNvPr>
          <p:cNvSpPr>
            <a:spLocks noGrp="1"/>
          </p:cNvSpPr>
          <p:nvPr>
            <p:ph type="title"/>
          </p:nvPr>
        </p:nvSpPr>
        <p:spPr>
          <a:xfrm>
            <a:off x="446229" y="0"/>
            <a:ext cx="8596668" cy="1111624"/>
          </a:xfrm>
        </p:spPr>
        <p:txBody>
          <a:bodyPr>
            <a:normAutofit/>
          </a:bodyPr>
          <a:lstStyle/>
          <a:p>
            <a:r>
              <a:rPr lang="en-IN" dirty="0">
                <a:solidFill>
                  <a:schemeClr val="tx1"/>
                </a:solidFill>
              </a:rPr>
              <a:t>BLOCK DIAGRAM :</a:t>
            </a:r>
          </a:p>
        </p:txBody>
      </p:sp>
      <p:pic>
        <p:nvPicPr>
          <p:cNvPr id="3" name="Picture 2">
            <a:extLst>
              <a:ext uri="{FF2B5EF4-FFF2-40B4-BE49-F238E27FC236}">
                <a16:creationId xmlns:a16="http://schemas.microsoft.com/office/drawing/2014/main" id="{A3EB7034-3E29-5E8C-9C1D-3914D9230E3E}"/>
              </a:ext>
            </a:extLst>
          </p:cNvPr>
          <p:cNvPicPr>
            <a:picLocks noChangeAspect="1"/>
          </p:cNvPicPr>
          <p:nvPr/>
        </p:nvPicPr>
        <p:blipFill>
          <a:blip r:embed="rId2"/>
          <a:stretch>
            <a:fillRect/>
          </a:stretch>
        </p:blipFill>
        <p:spPr>
          <a:xfrm>
            <a:off x="446229" y="1111623"/>
            <a:ext cx="8500547" cy="5683623"/>
          </a:xfrm>
          <a:prstGeom prst="rect">
            <a:avLst/>
          </a:prstGeom>
        </p:spPr>
      </p:pic>
    </p:spTree>
    <p:extLst>
      <p:ext uri="{BB962C8B-B14F-4D97-AF65-F5344CB8AC3E}">
        <p14:creationId xmlns:p14="http://schemas.microsoft.com/office/powerpoint/2010/main" val="1083390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88D26-4499-3E75-809E-B1AB1712FB47}"/>
              </a:ext>
            </a:extLst>
          </p:cNvPr>
          <p:cNvSpPr>
            <a:spLocks noGrp="1"/>
          </p:cNvSpPr>
          <p:nvPr>
            <p:ph type="title"/>
          </p:nvPr>
        </p:nvSpPr>
        <p:spPr>
          <a:xfrm>
            <a:off x="677335" y="609600"/>
            <a:ext cx="8596668" cy="1021976"/>
          </a:xfrm>
        </p:spPr>
        <p:txBody>
          <a:bodyPr/>
          <a:lstStyle/>
          <a:p>
            <a:r>
              <a:rPr lang="en-IN" sz="4800" dirty="0">
                <a:solidFill>
                  <a:schemeClr val="tx1"/>
                </a:solidFill>
              </a:rPr>
              <a:t>ADVANTAGES</a:t>
            </a:r>
            <a:r>
              <a:rPr lang="en-IN" dirty="0">
                <a:solidFill>
                  <a:schemeClr val="tx1"/>
                </a:solidFill>
              </a:rPr>
              <a:t> :</a:t>
            </a:r>
          </a:p>
        </p:txBody>
      </p:sp>
      <p:sp>
        <p:nvSpPr>
          <p:cNvPr id="3" name="Text Placeholder 2">
            <a:extLst>
              <a:ext uri="{FF2B5EF4-FFF2-40B4-BE49-F238E27FC236}">
                <a16:creationId xmlns:a16="http://schemas.microsoft.com/office/drawing/2014/main" id="{B07EA5C9-AFFB-EC5E-937E-9270FBDD1305}"/>
              </a:ext>
            </a:extLst>
          </p:cNvPr>
          <p:cNvSpPr>
            <a:spLocks noGrp="1"/>
          </p:cNvSpPr>
          <p:nvPr>
            <p:ph type="body" idx="1"/>
          </p:nvPr>
        </p:nvSpPr>
        <p:spPr>
          <a:xfrm>
            <a:off x="677335" y="1855694"/>
            <a:ext cx="8596668" cy="2447366"/>
          </a:xfrm>
        </p:spPr>
        <p:txBody>
          <a:bodyPr/>
          <a:lstStyle/>
          <a:p>
            <a:pPr marL="285750" indent="-285750">
              <a:buFont typeface="Wingdings" panose="05000000000000000000" pitchFamily="2" charset="2"/>
              <a:buChar char="Ø"/>
            </a:pPr>
            <a:r>
              <a:rPr lang="en-IN" dirty="0"/>
              <a:t>Operating principle is vary easy </a:t>
            </a:r>
          </a:p>
          <a:p>
            <a:pPr marL="285750" indent="-285750">
              <a:buFont typeface="Wingdings" panose="05000000000000000000" pitchFamily="2" charset="2"/>
              <a:buChar char="Ø"/>
            </a:pPr>
            <a:r>
              <a:rPr lang="en-IN" dirty="0"/>
              <a:t>It consumes less power for operation </a:t>
            </a:r>
          </a:p>
          <a:p>
            <a:pPr marL="285750" indent="-285750">
              <a:buFont typeface="Wingdings" panose="05000000000000000000" pitchFamily="2" charset="2"/>
              <a:buChar char="Ø"/>
            </a:pPr>
            <a:r>
              <a:rPr lang="en-IN" dirty="0"/>
              <a:t>Installation of rain sensor based systems are very much simple </a:t>
            </a:r>
          </a:p>
          <a:p>
            <a:pPr marL="285750" indent="-285750">
              <a:buFont typeface="Wingdings" panose="05000000000000000000" pitchFamily="2" charset="2"/>
              <a:buChar char="Ø"/>
            </a:pPr>
            <a:r>
              <a:rPr lang="en-IN" dirty="0"/>
              <a:t>Individual rain sensor costs very less </a:t>
            </a:r>
          </a:p>
        </p:txBody>
      </p:sp>
    </p:spTree>
    <p:extLst>
      <p:ext uri="{BB962C8B-B14F-4D97-AF65-F5344CB8AC3E}">
        <p14:creationId xmlns:p14="http://schemas.microsoft.com/office/powerpoint/2010/main" val="943599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F7A7-2CB3-A3E8-FEC5-5383425CFB78}"/>
              </a:ext>
            </a:extLst>
          </p:cNvPr>
          <p:cNvSpPr>
            <a:spLocks noGrp="1"/>
          </p:cNvSpPr>
          <p:nvPr>
            <p:ph type="title"/>
          </p:nvPr>
        </p:nvSpPr>
        <p:spPr>
          <a:xfrm>
            <a:off x="677335" y="609600"/>
            <a:ext cx="8596668" cy="618565"/>
          </a:xfrm>
        </p:spPr>
        <p:txBody>
          <a:bodyPr>
            <a:normAutofit fontScale="90000"/>
          </a:bodyPr>
          <a:lstStyle/>
          <a:p>
            <a:r>
              <a:rPr lang="en-IN" dirty="0">
                <a:solidFill>
                  <a:schemeClr val="tx1"/>
                </a:solidFill>
              </a:rPr>
              <a:t>COST ANALYSIS :</a:t>
            </a:r>
          </a:p>
        </p:txBody>
      </p:sp>
      <p:sp>
        <p:nvSpPr>
          <p:cNvPr id="3" name="Text Placeholder 2">
            <a:extLst>
              <a:ext uri="{FF2B5EF4-FFF2-40B4-BE49-F238E27FC236}">
                <a16:creationId xmlns:a16="http://schemas.microsoft.com/office/drawing/2014/main" id="{86FCF8BF-7A19-DDDC-2057-FA61835C76BB}"/>
              </a:ext>
            </a:extLst>
          </p:cNvPr>
          <p:cNvSpPr>
            <a:spLocks noGrp="1"/>
          </p:cNvSpPr>
          <p:nvPr>
            <p:ph type="body" idx="1"/>
          </p:nvPr>
        </p:nvSpPr>
        <p:spPr>
          <a:xfrm>
            <a:off x="677335" y="1353671"/>
            <a:ext cx="6001371" cy="5118847"/>
          </a:xfrm>
        </p:spPr>
        <p:txBody>
          <a:bodyPr>
            <a:normAutofit fontScale="92500" lnSpcReduction="20000"/>
          </a:bodyPr>
          <a:lstStyle/>
          <a:p>
            <a:r>
              <a:rPr lang="en-IN" dirty="0">
                <a:solidFill>
                  <a:srgbClr val="00B0F0"/>
                </a:solidFill>
              </a:rPr>
              <a:t>PRICE OF MATERIAL USED:</a:t>
            </a:r>
          </a:p>
          <a:p>
            <a:pPr marL="285750" indent="-285750">
              <a:buFont typeface="Wingdings" panose="05000000000000000000" pitchFamily="2" charset="2"/>
              <a:buChar char="Ø"/>
            </a:pPr>
            <a:r>
              <a:rPr lang="en-IN" dirty="0"/>
              <a:t>Aluminum-RS.900/=per 1 inch box bar </a:t>
            </a:r>
          </a:p>
          <a:p>
            <a:r>
              <a:rPr lang="en-IN" dirty="0">
                <a:solidFill>
                  <a:srgbClr val="00B0F0"/>
                </a:solidFill>
              </a:rPr>
              <a:t>PRICES OF THE PARTS USED :</a:t>
            </a:r>
          </a:p>
          <a:p>
            <a:pPr marL="285750" indent="-285750">
              <a:buFont typeface="Wingdings" panose="05000000000000000000" pitchFamily="2" charset="2"/>
              <a:buChar char="Ø"/>
            </a:pPr>
            <a:r>
              <a:rPr lang="en-IN" dirty="0"/>
              <a:t>12V DC gear motor 120 RPM –RS.1000/=</a:t>
            </a:r>
          </a:p>
          <a:p>
            <a:pPr marL="285750" indent="-285750">
              <a:buFont typeface="Wingdings" panose="05000000000000000000" pitchFamily="2" charset="2"/>
              <a:buChar char="Ø"/>
            </a:pPr>
            <a:r>
              <a:rPr lang="en-IN" dirty="0"/>
              <a:t>Rack pinion –RS.1000/=</a:t>
            </a:r>
          </a:p>
          <a:p>
            <a:pPr marL="285750" indent="-285750">
              <a:buFont typeface="Wingdings" panose="05000000000000000000" pitchFamily="2" charset="2"/>
              <a:buChar char="Ø"/>
            </a:pPr>
            <a:r>
              <a:rPr lang="en-IN" dirty="0"/>
              <a:t>Gear pinion –RS.300/=</a:t>
            </a:r>
          </a:p>
          <a:p>
            <a:pPr marL="285750" indent="-285750">
              <a:buFont typeface="Wingdings" panose="05000000000000000000" pitchFamily="2" charset="2"/>
              <a:buChar char="Ø"/>
            </a:pPr>
            <a:r>
              <a:rPr lang="en-IN" dirty="0"/>
              <a:t>PCB and electrical components –RS.600/=</a:t>
            </a:r>
          </a:p>
          <a:p>
            <a:pPr marL="342900" indent="-342900" algn="ctr">
              <a:buFont typeface="+mj-lt"/>
              <a:buAutoNum type="arabicPeriod"/>
            </a:pPr>
            <a:r>
              <a:rPr lang="en-IN" dirty="0"/>
              <a:t>8 pin riley-RS.200/=</a:t>
            </a:r>
          </a:p>
          <a:p>
            <a:pPr marL="342900" indent="-342900" algn="ctr">
              <a:buFont typeface="+mj-lt"/>
              <a:buAutoNum type="arabicPeriod"/>
            </a:pPr>
            <a:r>
              <a:rPr lang="en-IN" dirty="0"/>
              <a:t>Copper board and components -300/=</a:t>
            </a:r>
          </a:p>
          <a:p>
            <a:pPr marL="342900" indent="-342900" algn="ctr">
              <a:buFont typeface="+mj-lt"/>
              <a:buAutoNum type="arabicPeriod"/>
            </a:pPr>
            <a:r>
              <a:rPr lang="en-IN" dirty="0"/>
              <a:t>Circuits covering box –RS.100/=</a:t>
            </a:r>
          </a:p>
          <a:p>
            <a:r>
              <a:rPr lang="en-IN" dirty="0">
                <a:solidFill>
                  <a:srgbClr val="00B0F0"/>
                </a:solidFill>
              </a:rPr>
              <a:t>LABOUR COST :</a:t>
            </a:r>
          </a:p>
          <a:p>
            <a:pPr marL="285750" indent="-285750">
              <a:buFont typeface="Wingdings" panose="05000000000000000000" pitchFamily="2" charset="2"/>
              <a:buChar char="Ø"/>
            </a:pPr>
            <a:r>
              <a:rPr lang="en-IN" dirty="0">
                <a:solidFill>
                  <a:schemeClr val="tx1"/>
                </a:solidFill>
              </a:rPr>
              <a:t>Aluminium worker-RS.600/=</a:t>
            </a:r>
          </a:p>
          <a:p>
            <a:pPr marL="285750" indent="-285750">
              <a:buFont typeface="Wingdings" panose="05000000000000000000" pitchFamily="2" charset="2"/>
              <a:buChar char="Ø"/>
            </a:pPr>
            <a:r>
              <a:rPr lang="en-IN" dirty="0">
                <a:solidFill>
                  <a:schemeClr val="tx1"/>
                </a:solidFill>
              </a:rPr>
              <a:t>Lathe worker –RS.500/=</a:t>
            </a:r>
          </a:p>
          <a:p>
            <a:pPr marL="285750" indent="-285750">
              <a:buFont typeface="Wingdings" panose="05000000000000000000" pitchFamily="2" charset="2"/>
              <a:buChar char="Ø"/>
            </a:pPr>
            <a:r>
              <a:rPr lang="en-IN" dirty="0">
                <a:solidFill>
                  <a:schemeClr val="tx1"/>
                </a:solidFill>
              </a:rPr>
              <a:t>Electrical worker-RS.300/=</a:t>
            </a:r>
          </a:p>
          <a:p>
            <a:r>
              <a:rPr lang="en-IN" dirty="0">
                <a:solidFill>
                  <a:schemeClr val="tx1"/>
                </a:solidFill>
              </a:rPr>
              <a:t>     </a:t>
            </a:r>
          </a:p>
        </p:txBody>
      </p:sp>
    </p:spTree>
    <p:extLst>
      <p:ext uri="{BB962C8B-B14F-4D97-AF65-F5344CB8AC3E}">
        <p14:creationId xmlns:p14="http://schemas.microsoft.com/office/powerpoint/2010/main" val="34847953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1.xml" val="2554416714"/>
  <p:tag name="ppt/slides/slide2.xml" val="3006763704"/>
  <p:tag name="ppt/slides/slide3.xml" val="849265196"/>
  <p:tag name="ppt/slides/slide4.xml" val="1722648061"/>
  <p:tag name="ppt/slides/slide5.xml" val="1698359261"/>
  <p:tag name="ppt/slides/slide6.xml" val="73078435"/>
  <p:tag name="ppt/slides/slide8.xml" val="277046086"/>
  <p:tag name="ppt/slides/slide9.xml" val="963066939"/>
  <p:tag name="ppt/slides/slide10.xml" val="3725274751"/>
  <p:tag name="ppt/slides/slide11.xml" val="2679422642"/>
  <p:tag name="ppt/slides/slide12.xml" val="4081840888"/>
  <p:tag name="ppt/slideMasters/slideMaster1.xml" val="4186962816"/>
  <p:tag name="ppt/slideLayouts/slideLayout1.xml" val="2036965942"/>
  <p:tag name="ppt/slideLayouts/slideLayout2.xml" val="3152546360"/>
  <p:tag name="ppt/slideLayouts/slideLayout3.xml" val="3007145875"/>
  <p:tag name="ppt/slideLayouts/slideLayout4.xml" val="2124851346"/>
  <p:tag name="ppt/slideLayouts/slideLayout5.xml" val="3824782106"/>
  <p:tag name="ppt/slideLayouts/slideLayout6.xml" val="2499700782"/>
  <p:tag name="ppt/slideLayouts/slideLayout7.xml" val="350012642"/>
  <p:tag name="ppt/slideLayouts/slideLayout8.xml" val="593201536"/>
  <p:tag name="ppt/slideLayouts/slideLayout9.xml" val="3935469420"/>
  <p:tag name="ppt/slideLayouts/slideLayout11.xml" val="3837811047"/>
  <p:tag name="ppt/slideLayouts/slideLayout12.xml" val="2086165297"/>
  <p:tag name="ppt/slideLayouts/slideLayout13.xml" val="2767451499"/>
  <p:tag name="ppt/slideLayouts/slideLayout14.xml" val="217074679"/>
  <p:tag name="ppt/slideLayouts/slideLayout15.xml" val="3617065942"/>
  <p:tag name="ppt/slideLayouts/slideLayout16.xml" val="3168723078"/>
  <p:tag name="ppt/slideLayouts/slideLayout10.xml" val="2754024811"/>
  <p:tag name="ppt/theme/theme1.xml" val="908240797"/>
  <p:tag name="ppt/media/image2.png" val="1317056829"/>
  <p:tag name="ppt/media/image3.png" val="558410150"/>
  <p:tag name="ppt/media/image5.jpg" val="1113526324"/>
  <p:tag name="ppt/media/image1.png" val="2217428643"/>
  <p:tag name="ppt/media/image4.png" val="662268008"/>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