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J.Suji</a:t>
            </a:r>
            <a:r>
              <a:rPr lang="en-IN" dirty="0">
                <a:cs typeface="Times New Roman"/>
              </a:rPr>
              <a:t> </a:t>
            </a:r>
            <a:r>
              <a:rPr lang="en-IN" dirty="0" err="1">
                <a:cs typeface="Times New Roman"/>
              </a:rPr>
              <a:t>Tharani</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662</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J.Suji Tharani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243</cp:revision>
  <dcterms:created xsi:type="dcterms:W3CDTF">2024-04-02T15:09:33Z</dcterms:created>
  <dcterms:modified xsi:type="dcterms:W3CDTF">2024-04-08T08:37:04Z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