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S</a:t>
            </a:r>
            <a:r>
              <a:rPr sz="2400" lang="en-US" smtClean="0"/>
              <a:t>U</a:t>
            </a:r>
            <a:r>
              <a:rPr sz="2400" lang="en-US" smtClean="0"/>
              <a:t>J</a:t>
            </a:r>
            <a:r>
              <a:rPr sz="2400" lang="en-US" smtClean="0"/>
              <a:t>I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A</a:t>
            </a:r>
            <a:r>
              <a:rPr sz="2400" lang="en-US" smtClean="0"/>
              <a:t>.</a:t>
            </a:r>
            <a:r>
              <a:rPr sz="2400" lang="en-US" smtClean="0"/>
              <a:t> </a:t>
            </a:r>
            <a:r>
              <a:rPr sz="2400" lang="en-US" smtClean="0"/>
              <a:t>D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7</a:t>
            </a:r>
            <a:r>
              <a:rPr dirty="0" sz="2400" lang="en-US" smtClean="0"/>
              <a:t>4</a:t>
            </a:r>
            <a:r>
              <a:rPr dirty="0" sz="2400" lang="en-US" smtClean="0"/>
              <a:t>3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2024-10-30T04:27:41Z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723826b99ce148a5a9a94c7c2eae77c1</vt:lpwstr>
  </property>
</Properties>
</file>