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797675" cy="99263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XzedVeOr5vSKQKkhlAVV6Vn3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3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3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30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2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3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4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7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●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●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●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●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●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9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91367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         :   2303811724322114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         :   SUJITHA .R S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         :   II Year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         :   III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         :   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         :   03-12-2024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 sz="2665">
                <a:latin typeface="Times New Roman"/>
                <a:ea typeface="Times New Roman"/>
                <a:cs typeface="Times New Roman"/>
                <a:sym typeface="Times New Roman"/>
              </a:rPr>
              <a:t>5: Mobile App</a:t>
            </a:r>
            <a:endParaRPr b="1" sz="26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555"/>
              <a:t>- Mobile app development for vehicle owners and technicians</a:t>
            </a:r>
            <a:endParaRPr sz="1555"/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555"/>
              <a:t>- Mobile app features for vehicle maintenance scheduling and tracking</a:t>
            </a:r>
            <a:endParaRPr sz="1555"/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555"/>
              <a:t>- Mobile app features for technician assignment and management</a:t>
            </a:r>
            <a:endParaRPr sz="1555"/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555"/>
              <a:t>- Mobile app features for customer communication and notification.</a:t>
            </a:r>
            <a:endParaRPr sz="1555"/>
          </a:p>
        </p:txBody>
      </p:sp>
      <p:sp>
        <p:nvSpPr>
          <p:cNvPr id="185" name="Google Shape;185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4166235" y="914400"/>
            <a:ext cx="5422265" cy="385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/>
              <a:t>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VehicleMaintenanceSystem() {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// Initialize the maintenance records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maintenanceRecords = new ArrayList&lt;&gt;();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// Set layout and title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setLayout(new FlowLayout());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setTitle("Vehicle Maintenance System");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setSize(400, 500);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// Components for title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lblTitle = new Label("Vehicle Maintenance System");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lblTitle.setFont(new Font("Arial", Font.BOLD, 18));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771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add(lblTitle);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605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5230"/>
              <a:buNone/>
            </a:pPr>
            <a:r>
              <a:t/>
            </a:r>
            <a:endParaRPr/>
          </a:p>
          <a:p>
            <a:pPr indent="-141605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5230"/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457200" y="914400"/>
            <a:ext cx="4039235" cy="385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java.awt.event.*;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java.util.ArrayList;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VehicleMaintenanceSystem extends Frame implements ActionListener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GUI Components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Label lblTitle, lblVehicle, lblTask, lblDate, lblReminder;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TextField txtVehicle, txtTask, txtDate, txtReminder;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Button btnAdd, btnShow;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TextArea txtArea;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Data storage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maintenanceRecords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457200" y="914400"/>
            <a:ext cx="3873500" cy="385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// Components for adding maintenance details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lblVehicle = new Label("Vehicle Name:");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txtVehicle = new TextField(20);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lblTask = new Label("Maintenance Task:");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txtTask = new TextField(20);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lblDate = new Label("Date (YYYY-MM-DD):");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txtDate = new TextField(20);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lblReminder = new Label("Reminder (Days):");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txtReminder = new TextField(20);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// Buttons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btnAdd = new Button("Add Maintenance");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btnShow = new Button("Show Records");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txtArea = new TextArea(15, 35);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4699000" y="974725"/>
            <a:ext cx="3987800" cy="3792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Adding components to the frame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add(lblVehicle);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add(txtVehicle);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add(lblTask);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add(txtTask);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add(lblDate);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add(txtDate);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add(lblReminder);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add(txtReminder);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add(btnAdd);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add(btnShow);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add(txtArea);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Add action listeners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btnAdd.addActionListener(this);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btnShow.addActionListener(this)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457200" y="9779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457200" y="857250"/>
            <a:ext cx="4114800" cy="391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Window closing event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addWindowListener(new WindowAdapter()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public void windowClosing(WindowEvent e)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dispose();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setVisible(true);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@Override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actionPerformed(ActionEvent e)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(e.getSource() == btnAdd)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 Get input values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vehicle = txtVehicle.getText().trim();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task = txtTask.getText().trim();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date = txtDate.getText().trim();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reminder = txtReminder.getText().trim();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749800" y="857250"/>
            <a:ext cx="3937000" cy="389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Validate inputs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(vehicle.isEmpty() || task.isEmpty() || date.isEmpty() || reminder.isEmpty())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txtArea.setText("Please fill in all fields.");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 Add record to the list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record = "Vehicle: " + vehicle + ", Task: " + task + ", Date: " + date + ", Reminder: " + reminder + " days.";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maintenanceRecords.add(record);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txtArea.setText("Maintenance record added successfully!");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6343650" y="5855335"/>
            <a:ext cx="3048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457200" y="857250"/>
            <a:ext cx="4598670" cy="3895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// Clear input fields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txtVehicle.setText("");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txtTask.setText("");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txtDate.setText("");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txtReminder.setText("");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if (e.getSource() == btnShow)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 Show all maintenance records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(maintenanceRecords.isEmpty())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txtArea.setText("No maintenance records found.");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 else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StringBuilder records = new StringBuilder("Maintenance Records:\n");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for (String record : maintenanceRecords)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records.append(record).append("\n");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5055870" y="857250"/>
            <a:ext cx="3630930" cy="286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txtArea.setText(records.toString());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new VehicleMaintenanceSystem();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002" y="1051665"/>
            <a:ext cx="2274414" cy="1716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5"/>
          <p:cNvCxnSpPr/>
          <p:nvPr/>
        </p:nvCxnSpPr>
        <p:spPr>
          <a:xfrm>
            <a:off x="3886200" y="219075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15"/>
          <p:cNvCxnSpPr/>
          <p:nvPr/>
        </p:nvCxnSpPr>
        <p:spPr>
          <a:xfrm>
            <a:off x="3790598" y="2724150"/>
            <a:ext cx="4766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5"/>
          <p:cNvCxnSpPr/>
          <p:nvPr/>
        </p:nvCxnSpPr>
        <p:spPr>
          <a:xfrm>
            <a:off x="4276595" y="27241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5"/>
          <p:cNvCxnSpPr/>
          <p:nvPr/>
        </p:nvCxnSpPr>
        <p:spPr>
          <a:xfrm>
            <a:off x="4276595" y="3943350"/>
            <a:ext cx="4478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406" y="2879039"/>
            <a:ext cx="2440675" cy="1843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457200" y="914400"/>
            <a:ext cx="8229600" cy="379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" y="889635"/>
            <a:ext cx="3533775" cy="386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2460" y="914400"/>
            <a:ext cx="424561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6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977265"/>
            <a:ext cx="3695700" cy="37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901227"/>
            <a:ext cx="4114799" cy="382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457200" y="106426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724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457200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❑"/>
            </a:pPr>
            <a:r>
              <a:rPr lang="en-US"/>
              <a:t>The system simplifies vehicle maintenance.</a:t>
            </a:r>
            <a:endParaRPr/>
          </a:p>
          <a:p>
            <a:pPr indent="-457200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❑"/>
            </a:pPr>
            <a:r>
              <a:rPr lang="en-US"/>
              <a:t>Supports both individual and fleet needs.</a:t>
            </a:r>
            <a:endParaRPr/>
          </a:p>
          <a:p>
            <a:pPr indent="-457200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❑"/>
            </a:pPr>
            <a:r>
              <a:rPr lang="en-US"/>
              <a:t>Ensures timely service reminders.</a:t>
            </a:r>
            <a:endParaRPr/>
          </a:p>
          <a:p>
            <a:pPr indent="-457200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❑"/>
            </a:pPr>
            <a:r>
              <a:rPr lang="en-US"/>
              <a:t>Promotes efficient management practices.</a:t>
            </a:r>
            <a:endParaRPr/>
          </a:p>
          <a:p>
            <a:pPr indent="-457200" lvl="0" marL="582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❑"/>
            </a:pPr>
            <a:r>
              <a:rPr lang="en-US"/>
              <a:t>Helps reduce costs and increase vehicle longevity.</a:t>
            </a:r>
            <a:endParaRPr/>
          </a:p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590" lvl="0" marL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59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59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  VEHICLE  MAINTENANCE  SYSTEM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1. Inefficient Scheduling and Resource Allocation: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Inefficient scheduling and resource allocation lead to delays, increased labor costs, and reduced productivity.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859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2. Inadequate Record-Keeping and Tracking: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Incomplete or inaccurate maintenance records make it difficult to access and manage vehicle maintenance history.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859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3. Lack of Real-Time Alerts and Notifications: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Delays in scheduling maintenance and increased downtime occur due to the lack of real-time alerts and notifications.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176767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152400" y="819150"/>
            <a:ext cx="8991600" cy="3760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ensure timely and efficient maintenance of vehicles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reduce downtime and increase vehicle availability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improve maintenance scheduling and resource allocation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enhance customer satisfaction and loyalty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To reduce maintenance costs and improve overall operational efficiency</a:t>
            </a:r>
            <a:endParaRPr sz="24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4"/>
              <a:buNone/>
            </a:pPr>
            <a:r>
              <a:rPr lang="en-US" sz="1900">
                <a:solidFill>
                  <a:schemeClr val="dk1"/>
                </a:solidFill>
              </a:rPr>
              <a:t>         </a:t>
            </a:r>
            <a:endParaRPr sz="19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4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727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35" y="914400"/>
            <a:ext cx="8153400" cy="366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9606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Classes and Objects classes: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created to represent different types of vehicles.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Inheritance: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to create a hierarchy of vehicle classes.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Encapsulation: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to hide the implementation details of the vehicle objects from the outside world.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Abstraction: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to show only the necessary information to the user while hiding the implementation details.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Scanner class.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4444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Hash map.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7200" y="1232535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Module 1: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Vehicle Management.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Module 2: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Technician Management.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Module 3: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Reporting and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Module 4: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Security and Access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Module 5: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Mobile App.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Module 1: Vehicle Management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Vehicle registration and profile management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Vehicle information management (make, model, year, etc.)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Vehicle classification (car, truck, motorcycle, etc.)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Vehicle status management (active, inactive, etc.)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Module 2: Technician Management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Technician profile creation and management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Technician scheduling and assignment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Technician performance tracking and reporting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- Technician certification and training management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2333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Module 3: Reporting and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Reporting and analytics for vehicle maintenance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Reporting and analytics for maintenance history and schedules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Reporting and analytics for inventory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Reporting and analytics for technician performance and customer satisfaction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2333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Module 4: Security and Access Control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User authentication and authorization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Role-based access control for system modules and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Data encryption and secure storage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Audit trail and logging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9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2024-12-03T01:09:24Z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92515AF14FC44B2EA411D510C60A5AD1_13</vt:lpwstr>
  </property>
  <property fmtid="{D5CDD505-2E9C-101B-9397-08002B2CF9AE}" pid="3" name="KSOProductBuildVer">
    <vt:lpwstr>1033-12.2.0.18283</vt:lpwstr>
  </property>
</Properties>
</file>