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105024" y="3613466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</a:t>
            </a:r>
            <a:r>
              <a:rPr dirty="0" sz="2400" lang="en-US" smtClean="0"/>
              <a:t>E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J</a:t>
            </a:r>
            <a:r>
              <a:rPr dirty="0" sz="2400" lang="en-US" smtClean="0"/>
              <a:t>I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3122</a:t>
            </a:r>
            <a:r>
              <a:rPr sz="2400" lang="en-US" smtClean="0"/>
              <a:t>1</a:t>
            </a:r>
            <a:r>
              <a:rPr sz="2400" lang="en-US" smtClean="0"/>
              <a:t>9</a:t>
            </a:r>
            <a:r>
              <a:rPr sz="2400" lang="en-US" smtClean="0"/>
              <a:t>6</a:t>
            </a:r>
            <a:r>
              <a:rPr sz="2400" lang="en-US" smtClean="0"/>
              <a:t>3</a:t>
            </a:r>
            <a:r>
              <a:rPr sz="2400" lang="en-US" smtClean="0"/>
              <a:t>6</a:t>
            </a:r>
            <a:endParaRPr dirty="0" sz="2400" lang="en-US"/>
          </a:p>
          <a:p>
            <a:r>
              <a:rPr dirty="0" sz="2400" lang="en-US" smtClean="0"/>
              <a:t>DEPARTMENT:BCOM ACCOUNTING &amp; FINANCE 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P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Y</a:t>
            </a:r>
            <a:r>
              <a:rPr dirty="0" sz="2400" lang="en-US" smtClean="0"/>
              <a:t> </a:t>
            </a:r>
            <a:r>
              <a:rPr dirty="0" sz="2400" lang="en-US" smtClean="0"/>
              <a:t>K</a:t>
            </a:r>
            <a:r>
              <a:rPr dirty="0" sz="2400" lang="en-US" smtClean="0"/>
              <a:t>.</a:t>
            </a:r>
            <a:r>
              <a:rPr dirty="0" sz="2400" lang="en-US" smtClean="0"/>
              <a:t> </a:t>
            </a:r>
            <a:r>
              <a:rPr dirty="0" sz="2400" lang="en-US" smtClean="0"/>
              <a:t>V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K</a:t>
            </a:r>
            <a:r>
              <a:rPr dirty="0" sz="2400" lang="en-US" smtClean="0"/>
              <a:t>A</a:t>
            </a:r>
            <a:r>
              <a:rPr dirty="0" sz="2400" lang="en-US" smtClean="0"/>
              <a:t>M</a:t>
            </a:r>
            <a:r>
              <a:rPr dirty="0" sz="2400" lang="en-US" smtClean="0"/>
              <a:t> </a:t>
            </a:r>
            <a:r>
              <a:rPr dirty="0" sz="2400" lang="en-US" smtClean="0"/>
              <a:t>W</a:t>
            </a:r>
            <a:r>
              <a:rPr dirty="0" sz="2400" lang="en-US" smtClean="0"/>
              <a:t>O</a:t>
            </a:r>
            <a:r>
              <a:rPr dirty="0" sz="2400" lang="en-US" smtClean="0"/>
              <a:t>M</a:t>
            </a:r>
            <a:r>
              <a:rPr dirty="0" sz="2400" lang="en-US" smtClean="0"/>
              <a:t>E</a:t>
            </a:r>
            <a:r>
              <a:rPr dirty="0" sz="2400" lang="en-US" smtClean="0"/>
              <a:t>N'S </a:t>
            </a:r>
            <a:r>
              <a:rPr dirty="0" sz="2400" lang="en-US" smtClean="0"/>
              <a:t>ARTS &amp; SCIENCE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158741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3291840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714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026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2024-09-12T06:20:02Z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062639b640e14dcfa79648ec8ab93e35</vt:lpwstr>
  </property>
</Properties>
</file>