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36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2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8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6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3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2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4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3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2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204">
              <a:srgbClr val="00B050"/>
            </a:gs>
            <a:gs pos="45000">
              <a:srgbClr val="00B050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354" y="830521"/>
            <a:ext cx="8689976" cy="2088000"/>
          </a:xfrm>
        </p:spPr>
        <p:txBody>
          <a:bodyPr/>
          <a:lstStyle/>
          <a:p>
            <a:r>
              <a:rPr lang="en-IN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OBJECT RECOGNITION IN IMAGES</a:t>
            </a:r>
            <a:endParaRPr lang="en-IN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3966" y="4139899"/>
            <a:ext cx="5829799" cy="2684416"/>
          </a:xfrm>
        </p:spPr>
        <p:txBody>
          <a:bodyPr/>
          <a:lstStyle/>
          <a:p>
            <a:r>
              <a:rPr lang="en-IN" b="1" i="1" dirty="0" smtClean="0"/>
              <a:t>BY</a:t>
            </a:r>
          </a:p>
          <a:p>
            <a:r>
              <a:rPr lang="en-IN" b="1" i="1" dirty="0" smtClean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</a:rPr>
              <a:t>V.SUJITHA-1517106089</a:t>
            </a:r>
            <a:endParaRPr lang="en-IN" b="1" i="1" dirty="0" smtClean="0">
              <a:ln>
                <a:solidFill>
                  <a:srgbClr val="FFC000"/>
                </a:solidFill>
              </a:ln>
              <a:solidFill>
                <a:srgbClr val="002060"/>
              </a:solidFill>
            </a:endParaRPr>
          </a:p>
          <a:p>
            <a:r>
              <a:rPr lang="en-IN" b="1" i="1" smtClean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</a:rPr>
              <a:t>S.Sindhuja-1517106083</a:t>
            </a:r>
            <a:endParaRPr lang="en-IN" b="1" i="1" dirty="0">
              <a:ln>
                <a:solidFill>
                  <a:srgbClr val="FFC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354" y="4663440"/>
            <a:ext cx="257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GUIDE : I.JANANI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01737" y="232729"/>
            <a:ext cx="48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 PROJECT - U15IT508R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57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00B050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865" y="148253"/>
            <a:ext cx="2796076" cy="922900"/>
          </a:xfrm>
        </p:spPr>
        <p:txBody>
          <a:bodyPr>
            <a:noAutofit/>
          </a:bodyPr>
          <a:lstStyle/>
          <a:p>
            <a:r>
              <a:rPr lang="en-IN" sz="4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ABSTRACT:</a:t>
            </a:r>
            <a:endParaRPr lang="en-IN" sz="44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7909" y="1214847"/>
            <a:ext cx="90133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Object </a:t>
            </a: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popular task in computer vision technique for identifying objects in images or videos. In this project, we have implement a method to carry out object recognition </a:t>
            </a:r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datasets</a:t>
            </a:r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a convolutional neural network(CNN) based architecture to perform this task. We also validate by experimenting with the different architectures that gives the information of presence/absence of object in an image</a:t>
            </a:r>
            <a:r>
              <a:rPr lang="en-GB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humans look at a photograph or watch a video, we can readily spot people, objects, scenes, and visual details. The goal is to teach a computer to do what comes naturally to humans, to gain a level of understanding of what an image contains.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GB" sz="24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rgbClr val="00B050"/>
            </a:gs>
            <a:gs pos="100000">
              <a:srgbClr val="80D8F8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2594" y="1319350"/>
            <a:ext cx="92354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en-GB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   The </a:t>
            </a:r>
            <a:r>
              <a:rPr lang="en-GB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appearance of an object can be varied due </a:t>
            </a:r>
            <a:r>
              <a:rPr lang="en-GB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to </a:t>
            </a:r>
            <a:r>
              <a:rPr lang="en-GB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photometric effects, changes in shape and viewpoints of the object</a:t>
            </a:r>
            <a:r>
              <a:rPr lang="en-GB" sz="28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To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perform object recognition using a standard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Machine Learning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approach, start with a collection of images (or video), and select the relevant features in each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image. In Deep Learning model will separate these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features into their distinct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categories, classifying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new objects. We can use a </a:t>
            </a:r>
            <a:r>
              <a:rPr lang="en-GB" sz="2800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variety of machine learning algorithms </a:t>
            </a:r>
            <a:r>
              <a:rPr lang="en-GB" sz="2800" dirty="0">
                <a:solidFill>
                  <a:srgbClr val="1A1A1A"/>
                </a:solidFill>
                <a:latin typeface="Times New Roman" panose="02020603050405020304" pitchFamily="18" charset="0"/>
              </a:rPr>
              <a:t>and feature extraction methods, which offer many combinations to create an accurate object recognition model.</a:t>
            </a:r>
          </a:p>
          <a:p>
            <a:pPr marR="0" algn="just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00B050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2777" y="2127459"/>
            <a:ext cx="136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images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40526" y="1959428"/>
            <a:ext cx="1698171" cy="8360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193856" y="1841863"/>
            <a:ext cx="2259873" cy="1058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Image pre-processing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 flipV="1">
            <a:off x="2638697" y="2370909"/>
            <a:ext cx="555159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4"/>
            <a:endCxn id="31" idx="0"/>
          </p:cNvCxnSpPr>
          <p:nvPr/>
        </p:nvCxnSpPr>
        <p:spPr>
          <a:xfrm flipH="1">
            <a:off x="10247813" y="2821577"/>
            <a:ext cx="26123" cy="103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02369" y="1833546"/>
            <a:ext cx="2331733" cy="1058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Model Design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65622" y="1918456"/>
            <a:ext cx="2416628" cy="90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Train and Test</a:t>
            </a:r>
          </a:p>
        </p:txBody>
      </p:sp>
      <p:sp>
        <p:nvSpPr>
          <p:cNvPr id="31" name="Oval 30"/>
          <p:cNvSpPr/>
          <p:nvPr/>
        </p:nvSpPr>
        <p:spPr>
          <a:xfrm>
            <a:off x="9026437" y="3853541"/>
            <a:ext cx="2442752" cy="979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 recognition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63527" y="3909952"/>
            <a:ext cx="1854926" cy="853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2"/>
            <a:endCxn id="32" idx="6"/>
          </p:cNvCxnSpPr>
          <p:nvPr/>
        </p:nvCxnSpPr>
        <p:spPr>
          <a:xfrm flipH="1" flipV="1">
            <a:off x="7318453" y="4336868"/>
            <a:ext cx="1707984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6" idx="2"/>
          </p:cNvCxnSpPr>
          <p:nvPr/>
        </p:nvCxnSpPr>
        <p:spPr>
          <a:xfrm flipV="1">
            <a:off x="5453729" y="2362592"/>
            <a:ext cx="548640" cy="8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6"/>
            <a:endCxn id="27" idx="2"/>
          </p:cNvCxnSpPr>
          <p:nvPr/>
        </p:nvCxnSpPr>
        <p:spPr>
          <a:xfrm>
            <a:off x="8334102" y="2362592"/>
            <a:ext cx="731520" cy="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45429" y="470264"/>
            <a:ext cx="329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FLOW  DIAGRAM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750423" y="3840480"/>
            <a:ext cx="1972491" cy="992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image</a:t>
            </a:r>
            <a:endParaRPr lang="en-IN" dirty="0"/>
          </a:p>
        </p:txBody>
      </p:sp>
      <p:cxnSp>
        <p:nvCxnSpPr>
          <p:cNvPr id="4" name="Straight Arrow Connector 3"/>
          <p:cNvCxnSpPr>
            <a:stCxn id="32" idx="2"/>
            <a:endCxn id="2" idx="6"/>
          </p:cNvCxnSpPr>
          <p:nvPr/>
        </p:nvCxnSpPr>
        <p:spPr>
          <a:xfrm flipH="1">
            <a:off x="3722914" y="4336868"/>
            <a:ext cx="1740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77425" y="3969015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Testing sample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rgbClr val="00B050"/>
            </a:gs>
            <a:gs pos="64000">
              <a:srgbClr val="00B0F0"/>
            </a:gs>
            <a:gs pos="0">
              <a:srgbClr val="00B05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4433" y="836026"/>
            <a:ext cx="2364378" cy="483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construction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4433" y="1841860"/>
            <a:ext cx="2364378" cy="548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Machine Learning algorithms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434" y="2978327"/>
            <a:ext cx="2364377" cy="54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 Training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922" y="65310"/>
            <a:ext cx="2820387" cy="58477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ARCHITECTURE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7497" y="4010304"/>
            <a:ext cx="2364377" cy="54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Testing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7497" y="5159829"/>
            <a:ext cx="2351315" cy="56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Accuracy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5630089" y="1319349"/>
            <a:ext cx="6533" cy="52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10497" y="2286000"/>
            <a:ext cx="13063" cy="70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 flipH="1">
            <a:off x="5643155" y="4558950"/>
            <a:ext cx="6531" cy="60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610497" y="3540036"/>
            <a:ext cx="0" cy="47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3000">
              <a:srgbClr val="00B050"/>
            </a:gs>
            <a:gs pos="48000">
              <a:srgbClr val="00B0F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750" y="2299063"/>
            <a:ext cx="841248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THANK  YOU!!!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223</TotalTime>
  <Words>270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OBJECT RECOGNITION IN IMAGES</vt:lpstr>
      <vt:lpstr>ABSTRACT: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 IN IMAGES</dc:title>
  <dc:creator>pavun raj</dc:creator>
  <cp:lastModifiedBy>pavun raj</cp:lastModifiedBy>
  <cp:revision>25</cp:revision>
  <dcterms:created xsi:type="dcterms:W3CDTF">2020-01-25T22:06:29Z</dcterms:created>
  <dcterms:modified xsi:type="dcterms:W3CDTF">2020-07-17T22:09:46Z</dcterms:modified>
</cp:coreProperties>
</file>