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drawingml.chart+xml" PartName="/ppt/charts/chart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Sheet1.xlsx"/></Relationships>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819403" y="2968913"/>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SUJITH.B</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NO:312210662</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 Com(Gen)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COLLEGE:SRM ARTS AND SCIENCE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 name="Google Shape;42;p1"/>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43" name="Google Shape;43;p1"/>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44" name="Google Shape;44;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45" name="Google Shape;45;p1"/>
          <p:cNvGraphicFramePr/>
          <p:nvPr/>
        </p:nvGraphicFramePr>
        <p:xfrm>
          <a:off x="533600" y="1143630"/>
          <a:ext cx="11124800" cy="5528925"/>
        </p:xfrm>
        <a:graphic>
          <a:graphicData uri="http://schemas.openxmlformats.org/drawingml/2006/chart">
            <c:chart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