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92" r:id="rId5"/>
    <p:sldId id="310" r:id="rId6"/>
    <p:sldId id="318" r:id="rId7"/>
    <p:sldId id="311" r:id="rId8"/>
    <p:sldId id="319" r:id="rId9"/>
    <p:sldId id="312" r:id="rId10"/>
    <p:sldId id="320" r:id="rId11"/>
    <p:sldId id="313" r:id="rId12"/>
    <p:sldId id="321" r:id="rId13"/>
    <p:sldId id="314" r:id="rId14"/>
    <p:sldId id="322" r:id="rId15"/>
    <p:sldId id="31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1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7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443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896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6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28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5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8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1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8D12A6-918A-48BD-8CB9-CA713993B0EA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8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0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FA2B21-3FCD-4721-B95C-427943F61125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32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4" y="2052001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Typescript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Bookman Old Style" panose="02050604050505020204" pitchFamily="18" charset="0"/>
              </a:rPr>
              <a:t>Hands 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Sujith K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C505-1006-4D86-A33E-B6713196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5: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D2928-FC89-48CE-B6C0-6142F1CE9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Create a file called “</a:t>
            </a:r>
            <a:r>
              <a:rPr lang="en-IN" sz="3200" dirty="0" err="1"/>
              <a:t>package.json</a:t>
            </a:r>
            <a:r>
              <a:rPr lang="en-IN" sz="3200" dirty="0"/>
              <a:t>” using </a:t>
            </a:r>
            <a:r>
              <a:rPr lang="en-IN" sz="3200" dirty="0" err="1"/>
              <a:t>npm</a:t>
            </a:r>
            <a:r>
              <a:rPr lang="en-IN" sz="3200" dirty="0"/>
              <a:t> and install a package called lite-server.</a:t>
            </a:r>
          </a:p>
        </p:txBody>
      </p:sp>
    </p:spTree>
    <p:extLst>
      <p:ext uri="{BB962C8B-B14F-4D97-AF65-F5344CB8AC3E}">
        <p14:creationId xmlns:p14="http://schemas.microsoft.com/office/powerpoint/2010/main" val="381096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72D189-FFC6-4B8A-9E0F-984A3FA7905C}"/>
              </a:ext>
            </a:extLst>
          </p:cNvPr>
          <p:cNvSpPr txBox="1"/>
          <p:nvPr/>
        </p:nvSpPr>
        <p:spPr>
          <a:xfrm>
            <a:off x="3818774" y="2413337"/>
            <a:ext cx="4554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/>
              <a:t>Solution……….</a:t>
            </a:r>
          </a:p>
        </p:txBody>
      </p:sp>
    </p:spTree>
    <p:extLst>
      <p:ext uri="{BB962C8B-B14F-4D97-AF65-F5344CB8AC3E}">
        <p14:creationId xmlns:p14="http://schemas.microsoft.com/office/powerpoint/2010/main" val="3415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62A53F-0E33-4D8E-9809-1C77D88D7E97}"/>
              </a:ext>
            </a:extLst>
          </p:cNvPr>
          <p:cNvSpPr txBox="1"/>
          <p:nvPr/>
        </p:nvSpPr>
        <p:spPr>
          <a:xfrm>
            <a:off x="4136328" y="2321004"/>
            <a:ext cx="39193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17090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3995-E18B-449B-90A4-D4D48259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4D55-6320-4941-922F-84A050832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Create a class named “Animal”, with variables called “height”, “weight” and “legs” of type number and a display function which will display all the variables in Animal class. </a:t>
            </a:r>
          </a:p>
        </p:txBody>
      </p:sp>
    </p:spTree>
    <p:extLst>
      <p:ext uri="{BB962C8B-B14F-4D97-AF65-F5344CB8AC3E}">
        <p14:creationId xmlns:p14="http://schemas.microsoft.com/office/powerpoint/2010/main" val="3450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72D189-FFC6-4B8A-9E0F-984A3FA7905C}"/>
              </a:ext>
            </a:extLst>
          </p:cNvPr>
          <p:cNvSpPr txBox="1"/>
          <p:nvPr/>
        </p:nvSpPr>
        <p:spPr>
          <a:xfrm>
            <a:off x="3818774" y="2413337"/>
            <a:ext cx="4554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/>
              <a:t>Solution……….</a:t>
            </a:r>
          </a:p>
        </p:txBody>
      </p:sp>
    </p:spTree>
    <p:extLst>
      <p:ext uri="{BB962C8B-B14F-4D97-AF65-F5344CB8AC3E}">
        <p14:creationId xmlns:p14="http://schemas.microsoft.com/office/powerpoint/2010/main" val="158621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DCAE-20AE-46A2-A54E-45FBE098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3FE9C-551B-4E41-9A7C-3C86ED3B3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Create another class called “Dog”, with the fields “name” and “colour”. Inherit the properties from the class “Animal". Also create a function inside the dog class called “displayAll” to display all the fields. </a:t>
            </a:r>
          </a:p>
        </p:txBody>
      </p:sp>
    </p:spTree>
    <p:extLst>
      <p:ext uri="{BB962C8B-B14F-4D97-AF65-F5344CB8AC3E}">
        <p14:creationId xmlns:p14="http://schemas.microsoft.com/office/powerpoint/2010/main" val="114582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72D189-FFC6-4B8A-9E0F-984A3FA7905C}"/>
              </a:ext>
            </a:extLst>
          </p:cNvPr>
          <p:cNvSpPr txBox="1"/>
          <p:nvPr/>
        </p:nvSpPr>
        <p:spPr>
          <a:xfrm>
            <a:off x="3818774" y="2413337"/>
            <a:ext cx="4554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/>
              <a:t>Solution……….</a:t>
            </a:r>
          </a:p>
        </p:txBody>
      </p:sp>
    </p:spTree>
    <p:extLst>
      <p:ext uri="{BB962C8B-B14F-4D97-AF65-F5344CB8AC3E}">
        <p14:creationId xmlns:p14="http://schemas.microsoft.com/office/powerpoint/2010/main" val="109380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F8BC-D1A2-4119-960E-DAF85DB0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947F4-B30A-4FC8-AD4A-F087330E2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Instead of passing the values in the constructor, pass it has an object and try to display the fields.</a:t>
            </a:r>
          </a:p>
        </p:txBody>
      </p:sp>
    </p:spTree>
    <p:extLst>
      <p:ext uri="{BB962C8B-B14F-4D97-AF65-F5344CB8AC3E}">
        <p14:creationId xmlns:p14="http://schemas.microsoft.com/office/powerpoint/2010/main" val="47794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72D189-FFC6-4B8A-9E0F-984A3FA7905C}"/>
              </a:ext>
            </a:extLst>
          </p:cNvPr>
          <p:cNvSpPr txBox="1"/>
          <p:nvPr/>
        </p:nvSpPr>
        <p:spPr>
          <a:xfrm>
            <a:off x="3818774" y="2413337"/>
            <a:ext cx="4554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/>
              <a:t>Solution……….</a:t>
            </a:r>
          </a:p>
        </p:txBody>
      </p:sp>
    </p:spTree>
    <p:extLst>
      <p:ext uri="{BB962C8B-B14F-4D97-AF65-F5344CB8AC3E}">
        <p14:creationId xmlns:p14="http://schemas.microsoft.com/office/powerpoint/2010/main" val="13618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5693-C3A0-48A2-B89A-78580B3D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0BB39-39B6-4E92-A0B1-79D97FF2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Modularise the classes into different files and try to run it.</a:t>
            </a:r>
          </a:p>
        </p:txBody>
      </p:sp>
    </p:spTree>
    <p:extLst>
      <p:ext uri="{BB962C8B-B14F-4D97-AF65-F5344CB8AC3E}">
        <p14:creationId xmlns:p14="http://schemas.microsoft.com/office/powerpoint/2010/main" val="384770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72D189-FFC6-4B8A-9E0F-984A3FA7905C}"/>
              </a:ext>
            </a:extLst>
          </p:cNvPr>
          <p:cNvSpPr txBox="1"/>
          <p:nvPr/>
        </p:nvSpPr>
        <p:spPr>
          <a:xfrm>
            <a:off x="3818774" y="2413337"/>
            <a:ext cx="4554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/>
              <a:t>Solution……….</a:t>
            </a:r>
          </a:p>
        </p:txBody>
      </p:sp>
    </p:spTree>
    <p:extLst>
      <p:ext uri="{BB962C8B-B14F-4D97-AF65-F5344CB8AC3E}">
        <p14:creationId xmlns:p14="http://schemas.microsoft.com/office/powerpoint/2010/main" val="30590330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</TotalTime>
  <Words>168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Bookman Old Style</vt:lpstr>
      <vt:lpstr>Calibri</vt:lpstr>
      <vt:lpstr>Calibri Light</vt:lpstr>
      <vt:lpstr>Retrospect</vt:lpstr>
      <vt:lpstr>Typescript  Hands On</vt:lpstr>
      <vt:lpstr>Problem 1:</vt:lpstr>
      <vt:lpstr>PowerPoint Presentation</vt:lpstr>
      <vt:lpstr>Problem 2:</vt:lpstr>
      <vt:lpstr>PowerPoint Presentation</vt:lpstr>
      <vt:lpstr>Problem 3:</vt:lpstr>
      <vt:lpstr>PowerPoint Presentation</vt:lpstr>
      <vt:lpstr>Problem 4:</vt:lpstr>
      <vt:lpstr>PowerPoint Presentation</vt:lpstr>
      <vt:lpstr>Problem 5: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hands on</dc:title>
  <dc:creator>Sujith K</dc:creator>
  <cp:lastModifiedBy>Sujith K</cp:lastModifiedBy>
  <cp:revision>12</cp:revision>
  <dcterms:created xsi:type="dcterms:W3CDTF">2020-11-25T03:48:46Z</dcterms:created>
  <dcterms:modified xsi:type="dcterms:W3CDTF">2020-11-27T03:10:42Z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