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8" name="Footer Placeholder 7">
            <a:extLst>
              <a:ext uri="{FF2B5EF4-FFF2-40B4-BE49-F238E27FC236}">
                <a16:creationId xmlns=""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4" name="Footer Placeholder 3">
            <a:extLst>
              <a:ext uri="{FF2B5EF4-FFF2-40B4-BE49-F238E27FC236}">
                <a16:creationId xmlns=""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3" name="Footer Placeholder 2">
            <a:extLst>
              <a:ext uri="{FF2B5EF4-FFF2-40B4-BE49-F238E27FC236}">
                <a16:creationId xmlns=""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 xmlns:a16="http://schemas.microsoft.com/office/drawing/2014/main" id="{994AE374-B1F0-259B-6707-77D8DBFA7857}"/>
              </a:ext>
            </a:extLst>
          </p:cNvPr>
          <p:cNvSpPr>
            <a:spLocks noGrp="1"/>
          </p:cNvSpPr>
          <p:nvPr>
            <p:ph type="subTitle" idx="1"/>
          </p:nvPr>
        </p:nvSpPr>
        <p:spPr>
          <a:xfrm>
            <a:off x="5853471" y="4937583"/>
            <a:ext cx="6061177" cy="1596107"/>
          </a:xfrm>
        </p:spPr>
        <p:txBody>
          <a:bodyPr anchor="t">
            <a:normAutofit fontScale="70000" lnSpcReduction="20000"/>
          </a:bodyPr>
          <a:lstStyle/>
          <a:p>
            <a:r>
              <a:rPr lang="en-IN" b="1" dirty="0">
                <a:solidFill>
                  <a:schemeClr val="tx2">
                    <a:lumMod val="50000"/>
                    <a:lumOff val="50000"/>
                  </a:schemeClr>
                </a:solidFill>
              </a:rPr>
              <a:t>By</a:t>
            </a:r>
          </a:p>
          <a:p>
            <a:pPr algn="l"/>
            <a:r>
              <a:rPr lang="en-IN" b="1" dirty="0"/>
              <a:t>                      </a:t>
            </a:r>
            <a:r>
              <a:rPr lang="en-IN" b="1" dirty="0" smtClean="0"/>
              <a:t>SUJITH.S</a:t>
            </a:r>
            <a:endParaRPr lang="en-IN" b="1" dirty="0"/>
          </a:p>
          <a:p>
            <a:pPr algn="l"/>
            <a:r>
              <a:rPr lang="en-IN" b="1"/>
              <a:t>                      </a:t>
            </a:r>
            <a:r>
              <a:rPr lang="en-IN" b="1" smtClean="0"/>
              <a:t>510421103017</a:t>
            </a:r>
            <a:endParaRPr lang="en-IN" b="1" dirty="0"/>
          </a:p>
          <a:p>
            <a:pPr algn="l"/>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2018E1B-E0B9-4440-AFF3-4112E50A27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 xmlns:a16="http://schemas.microsoft.com/office/drawing/2014/main"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 xmlns:a16="http://schemas.microsoft.com/office/drawing/2014/main"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 xmlns:a16="http://schemas.microsoft.com/office/drawing/2014/main"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 xmlns:a16="http://schemas.microsoft.com/office/drawing/2014/main"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 xmlns:a16="http://schemas.microsoft.com/office/drawing/2014/main"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1266</Words>
  <Application>Microsoft Office PowerPoint</Application>
  <PresentationFormat>Custom</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Windows User</cp:lastModifiedBy>
  <cp:revision>5</cp:revision>
  <dcterms:created xsi:type="dcterms:W3CDTF">2024-03-31T06:22:37Z</dcterms:created>
  <dcterms:modified xsi:type="dcterms:W3CDTF">2024-04-05T15:50:09Z</dcterms:modified>
</cp:coreProperties>
</file>