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er Pc" userId="68b3719fff24a418" providerId="LiveId" clId="{90BBF5FB-6134-4A89-96BD-9A07BBC81BC6}"/>
    <pc:docChg chg="modSld">
      <pc:chgData name="User Pc" userId="68b3719fff24a418" providerId="LiveId" clId="{90BBF5FB-6134-4A89-96BD-9A07BBC81BC6}" dt="2025-02-15T18:40:30.188" v="85" actId="20577"/>
      <pc:docMkLst>
        <pc:docMk/>
      </pc:docMkLst>
      <pc:sldChg chg="modSp mod">
        <pc:chgData name="User Pc" userId="68b3719fff24a418" providerId="LiveId" clId="{90BBF5FB-6134-4A89-96BD-9A07BBC81BC6}" dt="2025-02-15T18:40:30.188" v="85" actId="20577"/>
        <pc:sldMkLst>
          <pc:docMk/>
          <pc:sldMk cId="2597147828" sldId="256"/>
        </pc:sldMkLst>
        <pc:spChg chg="mod">
          <ac:chgData name="User Pc" userId="68b3719fff24a418" providerId="LiveId" clId="{90BBF5FB-6134-4A89-96BD-9A07BBC81BC6}" dt="2025-02-15T18:40:30.188" v="85" actId="20577"/>
          <ac:spMkLst>
            <pc:docMk/>
            <pc:sldMk cId="2597147828" sldId="256"/>
            <ac:spMk id="5" creationId="{79842E90-8B4C-8408-D3F2-2898638E41F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0450427567521"/>
          <c:y val="0.11663131891525599"/>
          <c:w val="0.94509374999999995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25410000</c:v>
                </c:pt>
                <c:pt idx="1">
                  <c:v>30400000</c:v>
                </c:pt>
                <c:pt idx="2">
                  <c:v>28570000</c:v>
                </c:pt>
                <c:pt idx="3">
                  <c:v>32570000</c:v>
                </c:pt>
                <c:pt idx="4">
                  <c:v>35987000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1-4108-9648-03446B52E7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0.15</c:v>
                </c:pt>
                <c:pt idx="1">
                  <c:v>0.2</c:v>
                </c:pt>
                <c:pt idx="2">
                  <c:v>0.18</c:v>
                </c:pt>
                <c:pt idx="3">
                  <c:v>0.21</c:v>
                </c:pt>
                <c:pt idx="4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71-4108-9648-03446B52E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9045600"/>
        <c:axId val="59044160"/>
      </c:barChart>
      <c:catAx>
        <c:axId val="5904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44160"/>
        <c:crosses val="autoZero"/>
        <c:auto val="1"/>
        <c:lblAlgn val="ctr"/>
        <c:lblOffset val="100"/>
        <c:noMultiLvlLbl val="0"/>
      </c:catAx>
      <c:valAx>
        <c:axId val="5904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4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4999999999999997E-2"/>
          <c:y val="0.19945065267083384"/>
          <c:w val="0.84062499999999996"/>
          <c:h val="0.659522273187112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DC0-4E84-B552-AA38091797CC}"/>
              </c:ext>
            </c:extLst>
          </c:dPt>
          <c:dPt>
            <c:idx val="1"/>
            <c:bubble3D val="0"/>
            <c:explosion val="8"/>
            <c:spPr>
              <a:solidFill>
                <a:schemeClr val="accent2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90C-45DA-B86D-1E2D88E94DF1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DC0-4E84-B552-AA38091797CC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DC0-4E84-B552-AA38091797CC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DC0-4E84-B552-AA38091797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0.15</c:v>
                </c:pt>
                <c:pt idx="1">
                  <c:v>0.2</c:v>
                </c:pt>
                <c:pt idx="2">
                  <c:v>0.18</c:v>
                </c:pt>
                <c:pt idx="3">
                  <c:v>0.21</c:v>
                </c:pt>
                <c:pt idx="4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0C-45DA-B86D-1E2D88E94DF1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0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67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3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8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9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43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0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2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54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81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7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98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64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82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47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8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09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3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010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52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25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892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0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4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1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1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8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3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194008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lickr.com/photos/lokenrc/196318367/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819263-6F59-6DA8-C647-13EEAD30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91" y="0"/>
            <a:ext cx="9404723" cy="1400530"/>
          </a:xfrm>
          <a:noFill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Luxurious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Bengle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Fashion LTD.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42E90-8B4C-8408-D3F2-2898638E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589" y="2794000"/>
            <a:ext cx="10040021" cy="3753522"/>
          </a:xfrm>
          <a:noFill/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Name:</a:t>
            </a:r>
            <a:r>
              <a:rPr lang="en-US" dirty="0"/>
              <a:t> </a:t>
            </a:r>
            <a:r>
              <a:rPr lang="en-US" dirty="0" err="1" smtClean="0"/>
              <a:t>Md.Sujon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Batch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69</a:t>
            </a:r>
          </a:p>
          <a:p>
            <a:pPr marL="0" indent="0">
              <a:buNone/>
            </a:pPr>
            <a:r>
              <a:rPr lang="en-US" b="1" dirty="0" smtClean="0"/>
              <a:t>Serial:11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152983"/>
            <a:ext cx="291084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0" y="121957"/>
            <a:ext cx="5283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446296-C1D0-3720-7F49-4F83E99A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1" y="121957"/>
            <a:ext cx="9113520" cy="140053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of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Luxurious </a:t>
            </a:r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engle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Fashion Ltd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87520-7C94-295E-A240-6ACA2A878D7C}"/>
              </a:ext>
            </a:extLst>
          </p:cNvPr>
          <p:cNvSpPr txBox="1"/>
          <p:nvPr/>
        </p:nvSpPr>
        <p:spPr>
          <a:xfrm>
            <a:off x="1706881" y="2040143"/>
            <a:ext cx="55581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/>
              <a:t>Luxurious </a:t>
            </a:r>
            <a:r>
              <a:rPr lang="en-US" sz="2000" b="1" dirty="0" err="1" smtClean="0"/>
              <a:t>Bengle</a:t>
            </a:r>
            <a:r>
              <a:rPr lang="en-US" sz="2000" b="1" dirty="0" smtClean="0"/>
              <a:t> </a:t>
            </a:r>
            <a:r>
              <a:rPr lang="en-US" sz="2000" b="1" dirty="0"/>
              <a:t>Fashion Limited</a:t>
            </a:r>
            <a:r>
              <a:rPr lang="en-US" sz="2000" dirty="0"/>
              <a:t> is a leading fashion brand that blends traditional Bangladeshi heritage with modern trends.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2000" dirty="0"/>
              <a:t>The company specializes in ethnic and contemporary apparel, offering a wide range of clothing and accessories that celebrate cultural elegance.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F51D-B8F5-B701-292E-62615F11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5" y="0"/>
            <a:ext cx="10018713" cy="175259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Highlight of this company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F5FB9-370B-5CC7-5C38-EFFB506F8654}"/>
              </a:ext>
            </a:extLst>
          </p:cNvPr>
          <p:cNvSpPr txBox="1"/>
          <p:nvPr/>
        </p:nvSpPr>
        <p:spPr>
          <a:xfrm>
            <a:off x="1384971" y="1597587"/>
            <a:ext cx="9552759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Products &amp; Services: Traditional &amp; contemporary clothing, custom tailoring, fashion accessories, and both online &amp; offline retail experiences.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Market Position: Strong presence in the ethnic fashion industry with a growing e-commerce sector.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Competitive Edge: Sustainable fashion initiatives, high-quality craftsmanship, and affordable pricing.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Future Outlook: Expanding globally by embracing modern fashion trends while staying rooted in cultural traditions.</a:t>
            </a:r>
          </a:p>
        </p:txBody>
      </p:sp>
    </p:spTree>
    <p:extLst>
      <p:ext uri="{BB962C8B-B14F-4D97-AF65-F5344CB8AC3E}">
        <p14:creationId xmlns:p14="http://schemas.microsoft.com/office/powerpoint/2010/main" val="424714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B0C0-F70C-0640-7592-44039B0D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031" y="441960"/>
            <a:ext cx="10018713" cy="175259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Products of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Luxurious </a:t>
            </a:r>
            <a:r>
              <a:rPr 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bengle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Fashion Ltd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25E8E-7985-2A60-E3BD-05BB24104A0D}"/>
              </a:ext>
            </a:extLst>
          </p:cNvPr>
          <p:cNvSpPr txBox="1"/>
          <p:nvPr/>
        </p:nvSpPr>
        <p:spPr>
          <a:xfrm>
            <a:off x="5638800" y="29644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D0CB8-D1A3-A9F2-0BF8-AEE1E5779313}"/>
              </a:ext>
            </a:extLst>
          </p:cNvPr>
          <p:cNvSpPr txBox="1"/>
          <p:nvPr/>
        </p:nvSpPr>
        <p:spPr>
          <a:xfrm>
            <a:off x="1484311" y="2788166"/>
            <a:ext cx="980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Luxurios</a:t>
            </a:r>
            <a:r>
              <a:rPr lang="en-US" dirty="0" smtClean="0"/>
              <a:t> </a:t>
            </a:r>
            <a:r>
              <a:rPr lang="en-US" dirty="0" err="1" smtClean="0"/>
              <a:t>Bengle</a:t>
            </a:r>
            <a:r>
              <a:rPr lang="en-US" dirty="0" smtClean="0"/>
              <a:t> Fashion</a:t>
            </a:r>
            <a:r>
              <a:rPr lang="en-US" dirty="0" smtClean="0"/>
              <a:t> </a:t>
            </a:r>
            <a:r>
              <a:rPr lang="en-US" dirty="0"/>
              <a:t>Limited offers a diverse range of fashion products that blend traditional Bangladeshi styles with modern trends.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Traditional &amp; Ethnic Wear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Sarees (Jamdani, Muslin, Silk, Cotton)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Salwar Kameez &amp; Kurtis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Panjabi &amp; Sherwani for men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Handwoven Fabrics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7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074" y="81280"/>
            <a:ext cx="3722846" cy="3710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34" y="81280"/>
            <a:ext cx="3387566" cy="3802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35" y="4027804"/>
            <a:ext cx="3473132" cy="28222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074" y="4027804"/>
            <a:ext cx="3722846" cy="28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2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5795E-F65D-D693-BB16-0C07F94A1C72}"/>
              </a:ext>
            </a:extLst>
          </p:cNvPr>
          <p:cNvSpPr txBox="1"/>
          <p:nvPr/>
        </p:nvSpPr>
        <p:spPr>
          <a:xfrm>
            <a:off x="1554480" y="1249680"/>
            <a:ext cx="8595360" cy="502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 Contemporary &amp; Fusion Wear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Western-inspired ethnic dresses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Casual &amp; formal shirts for men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Indo-Western outfits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Modern designer tunics and gowns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3. Fashion Accessories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Handcrafted jewelry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Leather and fabric handbags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Traditional footwear (</a:t>
            </a:r>
            <a:r>
              <a:rPr lang="en-US" dirty="0" err="1"/>
              <a:t>Nagras</a:t>
            </a:r>
            <a:r>
              <a:rPr lang="en-US" dirty="0"/>
              <a:t>, Sandals)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Scarves, stoles, and dupattas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CE2F76-0AC0-5C7D-8E4F-DAF4CB999507}"/>
              </a:ext>
            </a:extLst>
          </p:cNvPr>
          <p:cNvGrpSpPr/>
          <p:nvPr/>
        </p:nvGrpSpPr>
        <p:grpSpPr>
          <a:xfrm>
            <a:off x="6451600" y="1148080"/>
            <a:ext cx="3698240" cy="4832631"/>
            <a:chOff x="6451600" y="1148080"/>
            <a:chExt cx="3698240" cy="48326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D4A6F5-AB93-23FF-6F70-671C528C8C18}"/>
                </a:ext>
              </a:extLst>
            </p:cNvPr>
            <p:cNvSpPr txBox="1"/>
            <p:nvPr/>
          </p:nvSpPr>
          <p:spPr>
            <a:xfrm>
              <a:off x="6451600" y="1148080"/>
              <a:ext cx="3698240" cy="205232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3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ABDFE-4C29-B6BE-C198-88F56C066633}"/>
                </a:ext>
              </a:extLst>
            </p:cNvPr>
            <p:cNvSpPr txBox="1"/>
            <p:nvPr/>
          </p:nvSpPr>
          <p:spPr>
            <a:xfrm>
              <a:off x="6451600" y="3876040"/>
              <a:ext cx="3698240" cy="2104671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5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0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CC2D-1FBC-6056-FD3B-FC5271CD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1" y="0"/>
            <a:ext cx="10018713" cy="175259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Statistical Analysis of sales and profit of the FBT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B3B382-4661-63A0-A86B-0F97A7572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69770"/>
              </p:ext>
            </p:extLst>
          </p:nvPr>
        </p:nvGraphicFramePr>
        <p:xfrm>
          <a:off x="1335273" y="2229168"/>
          <a:ext cx="4415286" cy="270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62">
                  <a:extLst>
                    <a:ext uri="{9D8B030D-6E8A-4147-A177-3AD203B41FA5}">
                      <a16:colId xmlns:a16="http://schemas.microsoft.com/office/drawing/2014/main" val="2072173698"/>
                    </a:ext>
                  </a:extLst>
                </a:gridCol>
                <a:gridCol w="1471762">
                  <a:extLst>
                    <a:ext uri="{9D8B030D-6E8A-4147-A177-3AD203B41FA5}">
                      <a16:colId xmlns:a16="http://schemas.microsoft.com/office/drawing/2014/main" val="660210628"/>
                    </a:ext>
                  </a:extLst>
                </a:gridCol>
                <a:gridCol w="1471762">
                  <a:extLst>
                    <a:ext uri="{9D8B030D-6E8A-4147-A177-3AD203B41FA5}">
                      <a16:colId xmlns:a16="http://schemas.microsoft.com/office/drawing/2014/main" val="914700650"/>
                    </a:ext>
                  </a:extLst>
                </a:gridCol>
              </a:tblGrid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87479"/>
                  </a:ext>
                </a:extLst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258617"/>
                  </a:ext>
                </a:extLst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13874"/>
                  </a:ext>
                </a:extLst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83810"/>
                  </a:ext>
                </a:extLst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41408"/>
                  </a:ext>
                </a:extLst>
              </a:tr>
              <a:tr h="416844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35987000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76790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9A3D46E-4684-BDBC-0ED3-5AAD0BB354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533662"/>
              </p:ext>
            </p:extLst>
          </p:nvPr>
        </p:nvGraphicFramePr>
        <p:xfrm>
          <a:off x="6233927" y="1922303"/>
          <a:ext cx="4724400" cy="3013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375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1AC-3319-17D1-5933-EE8310DE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31" y="96520"/>
            <a:ext cx="10018713" cy="175259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Yearly Profit of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Luxurious </a:t>
            </a:r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engle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Fashion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Ltd.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AE8C39-88DB-BE4D-5DA5-3D041CECF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657164"/>
              </p:ext>
            </p:extLst>
          </p:nvPr>
        </p:nvGraphicFramePr>
        <p:xfrm>
          <a:off x="2255520" y="2572915"/>
          <a:ext cx="8128000" cy="428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53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2E3275-6841-9E08-5EB9-BCCA9313FA10}"/>
              </a:ext>
            </a:extLst>
          </p:cNvPr>
          <p:cNvSpPr/>
          <p:nvPr/>
        </p:nvSpPr>
        <p:spPr>
          <a:xfrm>
            <a:off x="3139440" y="2967335"/>
            <a:ext cx="533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 sir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15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276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Wingdings</vt:lpstr>
      <vt:lpstr>Parallax</vt:lpstr>
      <vt:lpstr>1_Parallax</vt:lpstr>
      <vt:lpstr>Luxurious Bengle Fashion LTD.</vt:lpstr>
      <vt:lpstr>Summary of Luxurious Bengle Fashion Ltd</vt:lpstr>
      <vt:lpstr>Key Highlight of this company</vt:lpstr>
      <vt:lpstr>Products of Luxurious bengle Fashion Ltd</vt:lpstr>
      <vt:lpstr>PowerPoint Presentation</vt:lpstr>
      <vt:lpstr>PowerPoint Presentation</vt:lpstr>
      <vt:lpstr>Statistical Analysis of sales and profit of the FBT</vt:lpstr>
      <vt:lpstr>Yearly Profit of Luxurious Bengle Fashion Ltd.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Bangaliana Fashion Limited</dc:title>
  <dc:creator>Toufiqur Rahman</dc:creator>
  <cp:lastModifiedBy>Skyview Technology</cp:lastModifiedBy>
  <cp:revision>11</cp:revision>
  <dcterms:created xsi:type="dcterms:W3CDTF">2025-01-29T17:14:23Z</dcterms:created>
  <dcterms:modified xsi:type="dcterms:W3CDTF">2025-02-16T20:41:39Z</dcterms:modified>
</cp:coreProperties>
</file>