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1525-A9A7-40C8-B2F7-2B621396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EC03-3476-4A2D-8F10-61A0105D7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3E22-A91A-4F40-854C-A5302252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E803-C3A3-448E-813E-3E85D1CA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AC23-78F4-4408-9B0D-E51ADF32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5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070-0E52-42DD-BF6E-5E9FBAC9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5CF4E-FCCC-4FD5-BB5B-33E8916DE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F683-98C2-47C3-8D5D-80A7EB85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57D7E-3A9E-433F-9E15-6439ECEA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5EEE-24A3-4FA4-BB50-6D9F99DE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8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794E1-7A23-44BA-A042-58043B000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F3997-43E3-4412-BE43-8F4CDE4A6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750E-0606-4F64-9D62-D8BA84F6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7917-0B82-4295-834E-881E5E70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1665-B7CA-4B0D-8454-920A17A0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0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9118-B4A6-4666-8CAA-FA5BB8D6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D74E-1F18-439A-8D4A-AAB9D75C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8EEB-06C3-45B4-A63D-568FFA2B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0626-F803-41CD-8391-47CA9A34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4638-BFF0-424D-B80A-8CC839E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A853-D672-4C72-B1C4-440005D7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1760-08AF-4DFA-957B-17883DCE2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BC5B-843E-4E2B-A756-7673637F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C50FE-CC67-40D5-B8C9-FD08F83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FDB6-83DE-4424-83DD-39C0842C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A23A-32AB-46FE-9AE5-B7B5EA12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FD1A-F869-4DD8-B0DD-03CAB074E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2A00-CEAE-4223-B100-3E85C74D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DDDF-868B-4F42-A666-D4805700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5082-A682-4C78-8AC1-0CA9DE2D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70D07-A3B4-4D24-B5EB-E534FFF0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6CF5-2CB4-4475-A152-0A3F8EDF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12EA2-7625-4AA6-B5A7-E90D7656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91B8-AF65-40CD-8F23-E2B085DA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E0B98-C4B5-4E36-9921-C2D949763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444FC-AF78-4EA7-9790-21F456DEC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2E88C-7B29-4F5F-8DDC-E57F36B6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9F72A-0127-40E0-81D1-97EF6202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2FFD1-D903-4F6D-9EA4-22A11DBF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95AF-9BCB-459E-A388-0A4A4D3F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999D9-A2DE-4F91-AFC8-DCCBA434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0CFB7-2B89-4450-A42F-8813C3F2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CECD5-2057-452D-ACD2-408A4A8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35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CE05C-01C5-4D19-B720-35279B68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23903-625F-4C3D-9B2F-F735D585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F542-084C-4DFE-B7AB-8640CADD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9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DF0-475E-4CB3-B293-54A01905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E9CB-6FFB-4072-9231-462DC8EC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28C8-3E0C-441D-B5DE-68CE37E39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868C6-59CD-4826-A7B5-5D398721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3505B-FBF3-4689-A527-1EADD4FA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C393-C0EB-4580-A43B-E1F4C52F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6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CBA5-EAB8-479E-86F0-90D0FB5E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1B8A7-DE37-4A8E-8F42-830094BC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A905-3818-4ED6-A0DC-EEE630C7B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A4EC6-D7DA-400A-9857-25D1C93F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8CE67-C49A-4FBE-BF9A-A6C338FB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35EC6-8E1B-4761-8359-2F218990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E3D7D-748E-4A73-8EFD-C4C16EEA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70F8-E3D2-4F62-AB7B-E1422426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00C8-85B4-4F21-9D33-985F44495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0C455-D7A5-4A90-8749-37EF8B2F3F13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3507-1B9B-411E-9604-C6965672E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3D0F-581A-4E20-BC48-9463CDB90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2B57-8333-4403-B325-04B27BEAC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74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D0DE-D9F2-4F16-A896-8EE7CAE17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776" y="2809120"/>
            <a:ext cx="9144000" cy="2387600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36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Blind’s Eye : IoT based real-time surrounding identification and object detection</a:t>
            </a:r>
            <a:br>
              <a:rPr lang="en-IN" sz="3600" b="0" dirty="0">
                <a:effectLst/>
              </a:rPr>
            </a:br>
            <a:br>
              <a:rPr lang="en-IN" sz="3600" dirty="0"/>
            </a:br>
            <a:r>
              <a:rPr lang="en-IN" sz="1050" dirty="0" err="1"/>
              <a:t>e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HIMANSHU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SHEKHAR</a:t>
            </a: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800" b="0" dirty="0">
                <a:effectLst/>
              </a:rPr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ENROLLMENT NO. : 12017002002067</a:t>
            </a: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800" b="0" dirty="0">
                <a:effectLst/>
              </a:rPr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SUJOY SEAL</a:t>
            </a:r>
            <a:br>
              <a:rPr lang="en-IN" sz="800" b="0" dirty="0">
                <a:effectLst/>
              </a:rPr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ENROLLMENT NO. : 12017002002010</a:t>
            </a:r>
            <a:br>
              <a:rPr lang="en-IN" sz="800" b="0" dirty="0">
                <a:effectLst/>
              </a:rPr>
            </a:br>
            <a:br>
              <a:rPr lang="en-IN" sz="800" b="0" dirty="0">
                <a:effectLst/>
              </a:rPr>
            </a:br>
            <a:br>
              <a:rPr lang="en-IN" sz="800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Under the supervision of</a:t>
            </a:r>
            <a:br>
              <a:rPr lang="en-IN" sz="800" b="0" dirty="0">
                <a:effectLst/>
              </a:rPr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PROF. TUFAN SAHA</a:t>
            </a:r>
            <a:br>
              <a:rPr lang="en-IN" sz="800" b="0" dirty="0">
                <a:effectLst/>
              </a:rPr>
            </a:br>
            <a:br>
              <a:rPr lang="en-IN" sz="800" b="0" dirty="0">
                <a:effectLst/>
              </a:rPr>
            </a:br>
            <a:br>
              <a:rPr lang="en-IN" sz="800" b="0" dirty="0">
                <a:effectLst/>
              </a:rPr>
            </a:br>
            <a:br>
              <a:rPr lang="en-IN" sz="800" b="0" dirty="0">
                <a:effectLst/>
              </a:rPr>
            </a:br>
            <a:br>
              <a:rPr lang="en-IN" sz="800" b="0" dirty="0">
                <a:effectLst/>
              </a:rPr>
            </a:br>
            <a:br>
              <a:rPr lang="en-IN" sz="800" b="0" dirty="0">
                <a:effectLst/>
              </a:rPr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Department of Computer Science and Engineering</a:t>
            </a:r>
            <a:br>
              <a:rPr lang="en-IN" sz="800" b="0" dirty="0">
                <a:effectLst/>
              </a:rPr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Institute of Engineering and Management</a:t>
            </a:r>
            <a:br>
              <a:rPr lang="en-IN" sz="800" b="0" dirty="0">
                <a:effectLst/>
              </a:rPr>
            </a:br>
            <a:br>
              <a:rPr lang="en-IN" sz="800" dirty="0"/>
            </a:b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6275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6F82-B47A-461B-977E-E077289E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6E973-0614-4A51-8875-5B03F3D24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2" y="1983651"/>
            <a:ext cx="10905560" cy="3156499"/>
          </a:xfrm>
        </p:spPr>
      </p:pic>
    </p:spTree>
    <p:extLst>
      <p:ext uri="{BB962C8B-B14F-4D97-AF65-F5344CB8AC3E}">
        <p14:creationId xmlns:p14="http://schemas.microsoft.com/office/powerpoint/2010/main" val="345718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E80C-0755-4916-BA26-A487721E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8D89E-9FF7-4342-B15F-F5F73A3DC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92616"/>
            <a:ext cx="9624438" cy="4409101"/>
          </a:xfrm>
        </p:spPr>
      </p:pic>
    </p:spTree>
    <p:extLst>
      <p:ext uri="{BB962C8B-B14F-4D97-AF65-F5344CB8AC3E}">
        <p14:creationId xmlns:p14="http://schemas.microsoft.com/office/powerpoint/2010/main" val="358019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BCA-6151-4105-B5A6-716C0E1F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EF65-1064-40A2-BDB9-274D2E97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3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b="0" dirty="0">
                <a:effectLst/>
              </a:rPr>
            </a:b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#Extracting features to detect objects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blob=cv2.dnn.blobFromImage(img,0.00392,(416,416),(0,0,0),</a:t>
            </a:r>
            <a:r>
              <a:rPr lang="en-IN" sz="18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True,crop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=False)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     #Inverting blue with red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     #bgr-&gt;rgb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#We need to pass the </a:t>
            </a:r>
            <a:r>
              <a:rPr lang="en-IN" sz="18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img_blob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to the algorithm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net.setInput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(blob)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outs=</a:t>
            </a:r>
            <a:r>
              <a:rPr lang="en-IN" sz="18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net.forward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output_layers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#print(outs)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71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1C7B-CE5A-4081-ACEC-C2593C7D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08063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97E61-5030-48C2-9545-9BEAA9F4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74" y="1211388"/>
            <a:ext cx="6142252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8B4B-C3BC-432F-A60A-11E3838A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Status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226E-965C-47B4-9830-7D4FBB3F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Need to implement hardware  for making system portable .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>
                <a:effectLst/>
              </a:rPr>
              <a:t>   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 of Action : Raspberry Pi 3 with Raspbian or Noobs 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IN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Need to implement for a varied dataset            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Plan of Action : Gather More dataset.     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Use of CNN with more neurons instead of Open CV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N" b="0" dirty="0">
              <a:effectLst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 of Action : Modify existing Algorithm 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04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D755-038F-4DC8-A4B4-BFF2133F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648" y="2084832"/>
            <a:ext cx="12270952" cy="2026619"/>
          </a:xfrm>
        </p:spPr>
        <p:txBody>
          <a:bodyPr>
            <a:normAutofit/>
          </a:bodyPr>
          <a:lstStyle/>
          <a:p>
            <a:r>
              <a:rPr lang="en-IN" sz="8000" b="1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5E9A-E499-47D8-8382-B1928AF9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74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Office Theme</vt:lpstr>
      <vt:lpstr>         Blind’s Eye : IoT based real-time surrounding identification and object detection  eHIMANSHU SHEKHAR  ENROLLMENT NO. : 12017002002067  SUJOY SEAL ENROLLMENT NO. : 12017002002010   Under the supervision of PROF. TUFAN SAHA      Department of Computer Science and Engineering Institute of Engineering and Management  </vt:lpstr>
      <vt:lpstr>Process :</vt:lpstr>
      <vt:lpstr>ARCHITECTURE </vt:lpstr>
      <vt:lpstr>CODE :</vt:lpstr>
      <vt:lpstr>OUTPUT</vt:lpstr>
      <vt:lpstr>Status 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Blind’s Eye : IoT based real-time surrounding identification and object detection  eHIMANSHU SHEKHAR  ENROLLMENT NO. : 12017002002067  SUJOY SEAL ENROLLMENT NO. : 12017002002010   Under the supervision of PROF. TUFAN SAHA      Department of Computer Science and Engineering Institute of Engineering and Management</dc:title>
  <dc:creator>POM</dc:creator>
  <cp:lastModifiedBy>POM</cp:lastModifiedBy>
  <cp:revision>11</cp:revision>
  <dcterms:created xsi:type="dcterms:W3CDTF">2021-03-07T16:29:26Z</dcterms:created>
  <dcterms:modified xsi:type="dcterms:W3CDTF">2021-03-24T15:37:55Z</dcterms:modified>
</cp:coreProperties>
</file>