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1.xml" ContentType="application/vnd.openxmlformats-officedocument.drawingml.char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7.png" ContentType="image/png"/>
  <Override PartName="/ppt/media/image6.jpeg" ContentType="image/jpeg"/>
  <Override PartName="/ppt/media/image4.jpeg" ContentType="image/jpeg"/>
  <Override PartName="/ppt/media/image5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43891200" cy="32918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2128">
                <a:solidFill>
                  <a:srgbClr val="595959"/>
                </a:solidFill>
                <a:latin typeface="Arial"/>
              </a:rPr>
              <a:t>Chart Title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ea"/>
            </a:solidFill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5ae22"/>
            </a:solidFill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80"/>
        <c:overlap val="25"/>
        <c:axId val="47427714"/>
        <c:axId val="81957095"/>
      </c:barChart>
      <c:catAx>
        <c:axId val="4742771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5840">
            <a:solidFill>
              <a:srgbClr val="bfbfbf"/>
            </a:solidFill>
            <a:round/>
          </a:ln>
        </c:spPr>
        <c:crossAx val="81957095"/>
        <c:crosses val="autoZero"/>
        <c:auto val="1"/>
        <c:lblAlgn val="ctr"/>
        <c:lblOffset val="100"/>
      </c:catAx>
      <c:valAx>
        <c:axId val="81957095"/>
        <c:scaling>
          <c:orientation val="minMax"/>
        </c:scaling>
        <c:delete val="0"/>
        <c:axPos val="l"/>
        <c:majorGridlines>
          <c:spPr>
            <a:ln w="9360">
              <a:solidFill>
                <a:srgbClr val="f2f2f2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47427714"/>
        <c:crossesAt val="0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58120" y="685800"/>
            <a:ext cx="30174840" cy="297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58120" y="4093920"/>
            <a:ext cx="30174120" cy="30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158120" y="4431240"/>
            <a:ext cx="30174120" cy="30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58120" y="685800"/>
            <a:ext cx="30174840" cy="297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158120" y="4093920"/>
            <a:ext cx="14724720" cy="30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6619400" y="4093920"/>
            <a:ext cx="14724720" cy="30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6619400" y="4431240"/>
            <a:ext cx="14724720" cy="30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1158120" y="4431240"/>
            <a:ext cx="14724720" cy="30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58120" y="685800"/>
            <a:ext cx="30174840" cy="297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58120" y="4093920"/>
            <a:ext cx="30174120" cy="64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158120" y="4093920"/>
            <a:ext cx="30174120" cy="64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840360" y="4093920"/>
            <a:ext cx="809280" cy="64584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840360" y="4093920"/>
            <a:ext cx="809280" cy="64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58120" y="685800"/>
            <a:ext cx="30174840" cy="297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1158120" y="4093920"/>
            <a:ext cx="30174120" cy="64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8120" y="685800"/>
            <a:ext cx="30174840" cy="297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58120" y="4093920"/>
            <a:ext cx="30174120" cy="64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8120" y="685800"/>
            <a:ext cx="30174840" cy="297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58120" y="4093920"/>
            <a:ext cx="14724720" cy="64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6619400" y="4093920"/>
            <a:ext cx="14724720" cy="64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58120" y="685800"/>
            <a:ext cx="30174840" cy="297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1158120" y="685800"/>
            <a:ext cx="30174840" cy="1377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58120" y="685800"/>
            <a:ext cx="30174840" cy="297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58120" y="4093920"/>
            <a:ext cx="14724720" cy="30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158120" y="4431240"/>
            <a:ext cx="14724720" cy="30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6619400" y="4093920"/>
            <a:ext cx="14724720" cy="64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58120" y="685800"/>
            <a:ext cx="30174840" cy="297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158120" y="4093920"/>
            <a:ext cx="14724720" cy="64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6619400" y="4093920"/>
            <a:ext cx="14724720" cy="30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6619400" y="4431240"/>
            <a:ext cx="14724720" cy="30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58120" y="685800"/>
            <a:ext cx="30174840" cy="297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58120" y="4093920"/>
            <a:ext cx="14724720" cy="30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6619400" y="4093920"/>
            <a:ext cx="14724720" cy="30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1158120" y="4431240"/>
            <a:ext cx="30174120" cy="30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43890840" cy="50288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3886200"/>
            <a:ext cx="43890840" cy="1142640"/>
          </a:xfrm>
          <a:prstGeom prst="rect">
            <a:avLst/>
          </a:prstGeom>
          <a:solidFill>
            <a:srgbClr val="595959"/>
          </a:solidFill>
          <a:ln w="12600">
            <a:noFill/>
          </a:ln>
        </p:spPr>
      </p:sp>
      <p:sp>
        <p:nvSpPr>
          <p:cNvPr id="2" name="Line 3"/>
          <p:cNvSpPr/>
          <p:nvPr/>
        </p:nvSpPr>
        <p:spPr>
          <a:xfrm>
            <a:off x="0" y="3886200"/>
            <a:ext cx="43891200" cy="0"/>
          </a:xfrm>
          <a:prstGeom prst="line">
            <a:avLst/>
          </a:prstGeom>
          <a:ln w="114480">
            <a:solidFill>
              <a:srgbClr val="00b0ea"/>
            </a:solidFill>
            <a:miter/>
          </a:ln>
        </p:spPr>
      </p:sp>
      <p:sp>
        <p:nvSpPr>
          <p:cNvPr id="3" name="CustomShape 4"/>
          <p:cNvSpPr/>
          <p:nvPr/>
        </p:nvSpPr>
        <p:spPr>
          <a:xfrm>
            <a:off x="44302680" y="0"/>
            <a:ext cx="12447000" cy="329180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txBody>
          <a:bodyPr lIns="274320" rIns="274320" tIns="45000" bIns="45000"/>
          <a:p>
            <a:pPr>
              <a:lnSpc>
                <a:spcPct val="100000"/>
              </a:lnSpc>
            </a:pPr>
            <a:r>
              <a:rPr lang="en-IN" sz="9600">
                <a:solidFill>
                  <a:srgbClr val="808080"/>
                </a:solidFill>
                <a:latin typeface="Calibri Light"/>
              </a:rPr>
              <a:t>Printing: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808080"/>
                </a:solidFill>
                <a:latin typeface="Calibri Light"/>
              </a:rPr>
              <a:t>This poster is 48” wide by 36” high. It’s designed to be printed on a large-format printer.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8800">
                <a:solidFill>
                  <a:srgbClr val="808080"/>
                </a:solidFill>
                <a:latin typeface="Calibri Light"/>
              </a:rPr>
              <a:t>Customizing the Content: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808080"/>
                </a:solidFill>
                <a:latin typeface="Calibri Light"/>
              </a:rPr>
              <a:t>The placeholders in this poster are formatted for you. Type in the placeholders to add text, or click an icon to add a table, chart, SmartArt graphic, picture or multimedia file.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808080"/>
                </a:solidFill>
                <a:latin typeface="Calibri Light"/>
              </a:rPr>
              <a:t>To add or remove bullet points from text, click the Bullets button on the Home tab.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808080"/>
                </a:solidFill>
                <a:latin typeface="Calibri Light"/>
              </a:rPr>
              <a:t>If you need more placeholders for titles, content or body text, make a copy of what you need and drag it into place. PowerPoint’s Smart Guides will help you align it with everything else.</a:t>
            </a:r>
            <a:endParaRPr/>
          </a:p>
          <a:p>
            <a:pPr>
              <a:lnSpc>
                <a:spcPct val="100000"/>
              </a:lnSpc>
            </a:pPr>
            <a:r>
              <a:rPr lang="en-IN" sz="6600">
                <a:solidFill>
                  <a:srgbClr val="808080"/>
                </a:solidFill>
                <a:latin typeface="Calibri Light"/>
              </a:rPr>
              <a:t>Want to use your own pictures instead of ours? No problem! Just click a picture, press the Delete key, then click the icon to add your picture.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158120" y="685800"/>
            <a:ext cx="30174840" cy="29714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11500">
                <a:solidFill>
                  <a:srgbClr val="ffffff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1158120" y="4093920"/>
            <a:ext cx="30174120" cy="6458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3600">
                <a:solidFill>
                  <a:srgbClr val="bfbfb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600">
                <a:solidFill>
                  <a:srgbClr val="bfbfb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600">
                <a:solidFill>
                  <a:srgbClr val="bfbfb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600">
                <a:solidFill>
                  <a:srgbClr val="bfbfb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600">
                <a:solidFill>
                  <a:srgbClr val="bfbfb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600">
                <a:solidFill>
                  <a:srgbClr val="bfbfb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bfbfbf"/>
                </a:solidFill>
                <a:latin typeface="Arial"/>
              </a:rPr>
              <a:t>Seventh Outline LevelClick to edit Master text styles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143000" y="5669280"/>
            <a:ext cx="12801240" cy="1279800"/>
          </a:xfrm>
          <a:prstGeom prst="rect">
            <a:avLst/>
          </a:prstGeom>
        </p:spPr>
        <p:txBody>
          <a:bodyPr lIns="365760" anchor="ctr"/>
          <a:p>
            <a:pPr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Seventh Outline LevelHeading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1143000" y="7113960"/>
            <a:ext cx="12801240" cy="2732040"/>
          </a:xfrm>
          <a:prstGeom prst="rect">
            <a:avLst/>
          </a:prstGeom>
        </p:spPr>
        <p:txBody>
          <a:bodyPr lIns="365760" rIns="365760" anchor="ctr"/>
          <a:p>
            <a:pPr>
              <a:buSzPct val="4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44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44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Seventh Outline LevelType your question or a statement of the problem here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1143000" y="10497240"/>
            <a:ext cx="12801240" cy="1279800"/>
          </a:xfrm>
          <a:prstGeom prst="rect">
            <a:avLst/>
          </a:prstGeom>
        </p:spPr>
        <p:txBody>
          <a:bodyPr lIns="365760" anchor="ctr"/>
          <a:p>
            <a:pPr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Seventh Outline LevelHeading</a:t>
            </a:r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1143000" y="11868840"/>
            <a:ext cx="12801240" cy="2807280"/>
          </a:xfrm>
          <a:prstGeom prst="rect">
            <a:avLst/>
          </a:prstGeom>
        </p:spPr>
        <p:txBody>
          <a:bodyPr tIns="18288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LevelUse this placeholder to add text or other content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1143000" y="14950440"/>
            <a:ext cx="12801240" cy="1218960"/>
          </a:xfrm>
          <a:prstGeom prst="rect">
            <a:avLst/>
          </a:prstGeom>
        </p:spPr>
        <p:txBody>
          <a:bodyPr lIns="365760" anchor="ctr"/>
          <a:p>
            <a:pPr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Seventh Outline LevelHeading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1143000" y="16440840"/>
            <a:ext cx="12801240" cy="6027120"/>
          </a:xfrm>
          <a:prstGeom prst="rect">
            <a:avLst/>
          </a:prstGeom>
        </p:spPr>
        <p:txBody>
          <a:bodyPr tIns="18288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LevelUse this placeholder to add text or other content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  <a:p>
            <a:pPr lvl="5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</a:t>
            </a:r>
            <a:endParaRPr/>
          </a:p>
          <a:p>
            <a:pPr lvl="6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</a:t>
            </a:r>
            <a:endParaRPr/>
          </a:p>
          <a:p>
            <a:pPr lvl="7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Eight</a:t>
            </a:r>
            <a:endParaRPr/>
          </a:p>
          <a:p>
            <a:pPr lvl="8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Nine</a:t>
            </a:r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1143000" y="22887360"/>
            <a:ext cx="12801240" cy="1218960"/>
          </a:xfrm>
          <a:prstGeom prst="rect">
            <a:avLst/>
          </a:prstGeom>
        </p:spPr>
        <p:txBody>
          <a:bodyPr lIns="365760" anchor="ctr"/>
          <a:p>
            <a:pPr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Seventh Outline LevelHeading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1143000" y="24332040"/>
            <a:ext cx="12801240" cy="7296480"/>
          </a:xfrm>
          <a:prstGeom prst="rect">
            <a:avLst/>
          </a:prstGeom>
        </p:spPr>
        <p:txBody>
          <a:bodyPr tIns="18288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LevelUse this placeholder to add text or other content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  <a:p>
            <a:pPr lvl="5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</a:t>
            </a:r>
            <a:endParaRPr/>
          </a:p>
          <a:p>
            <a:pPr lvl="6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</a:t>
            </a:r>
            <a:endParaRPr/>
          </a:p>
          <a:p>
            <a:pPr lvl="7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Eight</a:t>
            </a:r>
            <a:endParaRPr/>
          </a:p>
          <a:p>
            <a:pPr lvl="8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Nine</a:t>
            </a:r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15544800" y="5669280"/>
            <a:ext cx="12801240" cy="1218960"/>
          </a:xfrm>
          <a:prstGeom prst="rect">
            <a:avLst/>
          </a:prstGeom>
        </p:spPr>
        <p:txBody>
          <a:bodyPr lIns="365760" anchor="ctr"/>
          <a:p>
            <a:pPr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Seventh Outline LevelHeading</a:t>
            </a:r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15544800" y="7113960"/>
            <a:ext cx="12801240" cy="6795360"/>
          </a:xfrm>
          <a:prstGeom prst="rect">
            <a:avLst/>
          </a:prstGeom>
        </p:spPr>
        <p:txBody>
          <a:bodyPr tIns="18288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LevelUse this placeholder to add text or other content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  <a:p>
            <a:pPr lvl="5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</a:t>
            </a:r>
            <a:endParaRPr/>
          </a:p>
          <a:p>
            <a:pPr lvl="6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</a:t>
            </a:r>
            <a:endParaRPr/>
          </a:p>
          <a:p>
            <a:pPr lvl="7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Eight</a:t>
            </a:r>
            <a:endParaRPr/>
          </a:p>
          <a:p>
            <a:pPr lvl="8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Nine</a:t>
            </a:r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15544800" y="14328720"/>
            <a:ext cx="12801240" cy="1218960"/>
          </a:xfrm>
          <a:prstGeom prst="rect">
            <a:avLst/>
          </a:prstGeom>
        </p:spPr>
        <p:txBody>
          <a:bodyPr lIns="365760" anchor="ctr"/>
          <a:p>
            <a:pPr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Seventh Outline LevelHeading</a:t>
            </a:r>
            <a:endParaRPr/>
          </a:p>
        </p:txBody>
      </p:sp>
      <p:sp>
        <p:nvSpPr>
          <p:cNvPr id="17" name="PlaceHolder 18"/>
          <p:cNvSpPr>
            <a:spLocks noGrp="1"/>
          </p:cNvSpPr>
          <p:nvPr>
            <p:ph type="body"/>
          </p:nvPr>
        </p:nvSpPr>
        <p:spPr>
          <a:xfrm>
            <a:off x="15544800" y="15773400"/>
            <a:ext cx="12801240" cy="6694560"/>
          </a:xfrm>
          <a:prstGeom prst="rect">
            <a:avLst/>
          </a:prstGeom>
        </p:spPr>
        <p:txBody>
          <a:bodyPr tIns="18288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LevelUse this placeholder to add text or other content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  <a:p>
            <a:pPr lvl="5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</a:t>
            </a:r>
            <a:endParaRPr/>
          </a:p>
          <a:p>
            <a:pPr lvl="6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</a:t>
            </a:r>
            <a:endParaRPr/>
          </a:p>
          <a:p>
            <a:pPr lvl="7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Eight</a:t>
            </a:r>
            <a:endParaRPr/>
          </a:p>
          <a:p>
            <a:pPr lvl="8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Nine</a:t>
            </a:r>
            <a:endParaRPr/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15544800" y="22887360"/>
            <a:ext cx="12801240" cy="1218960"/>
          </a:xfrm>
          <a:prstGeom prst="rect">
            <a:avLst/>
          </a:prstGeom>
        </p:spPr>
        <p:txBody>
          <a:bodyPr lIns="365760" anchor="ctr"/>
          <a:p>
            <a:pPr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Seventh Outline LevelHeading</a:t>
            </a:r>
            <a:endParaRPr/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15544800" y="24332040"/>
            <a:ext cx="12801240" cy="7296480"/>
          </a:xfrm>
          <a:prstGeom prst="rect">
            <a:avLst/>
          </a:prstGeom>
        </p:spPr>
        <p:txBody>
          <a:bodyPr tIns="18288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LevelUse this placeholder to add text or other content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  <a:p>
            <a:pPr lvl="5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</a:t>
            </a:r>
            <a:endParaRPr/>
          </a:p>
          <a:p>
            <a:pPr lvl="6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</a:t>
            </a:r>
            <a:endParaRPr/>
          </a:p>
          <a:p>
            <a:pPr lvl="7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Eight</a:t>
            </a:r>
            <a:endParaRPr/>
          </a:p>
          <a:p>
            <a:pPr lvl="8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Nine</a:t>
            </a:r>
            <a:endParaRPr/>
          </a:p>
        </p:txBody>
      </p:sp>
      <p:sp>
        <p:nvSpPr>
          <p:cNvPr id="20" name="PlaceHolder 21"/>
          <p:cNvSpPr>
            <a:spLocks noGrp="1"/>
          </p:cNvSpPr>
          <p:nvPr>
            <p:ph type="body"/>
          </p:nvPr>
        </p:nvSpPr>
        <p:spPr>
          <a:xfrm>
            <a:off x="29900880" y="5669280"/>
            <a:ext cx="12801240" cy="1218960"/>
          </a:xfrm>
          <a:prstGeom prst="rect">
            <a:avLst/>
          </a:prstGeom>
        </p:spPr>
        <p:txBody>
          <a:bodyPr lIns="365760" anchor="ctr"/>
          <a:p>
            <a:pPr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Seventh Outline LevelHeading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29900880" y="7113960"/>
            <a:ext cx="12801240" cy="7314840"/>
          </a:xfrm>
          <a:prstGeom prst="rect">
            <a:avLst/>
          </a:prstGeom>
        </p:spPr>
        <p:txBody>
          <a:bodyPr tIns="18288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LevelUse this placeholder to add text or other content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  <a:p>
            <a:pPr lvl="5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</a:t>
            </a:r>
            <a:endParaRPr/>
          </a:p>
          <a:p>
            <a:pPr lvl="6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</a:t>
            </a:r>
            <a:endParaRPr/>
          </a:p>
          <a:p>
            <a:pPr lvl="7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Eight</a:t>
            </a:r>
            <a:endParaRPr/>
          </a:p>
          <a:p>
            <a:pPr lvl="8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Nine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29900880" y="14914800"/>
            <a:ext cx="12801240" cy="4538160"/>
          </a:xfrm>
          <a:prstGeom prst="rect">
            <a:avLst/>
          </a:prstGeom>
        </p:spPr>
        <p:txBody>
          <a:bodyPr tIns="18288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LevelUse this placeholder to add text or other content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29900880" y="19767600"/>
            <a:ext cx="12801240" cy="1218960"/>
          </a:xfrm>
          <a:prstGeom prst="rect">
            <a:avLst/>
          </a:prstGeom>
        </p:spPr>
        <p:txBody>
          <a:bodyPr lIns="365760" anchor="ctr"/>
          <a:p>
            <a:pPr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Seventh Outline LevelHeading</a:t>
            </a:r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29900880" y="21212280"/>
            <a:ext cx="12801240" cy="4344480"/>
          </a:xfrm>
          <a:prstGeom prst="rect">
            <a:avLst/>
          </a:prstGeom>
        </p:spPr>
        <p:txBody>
          <a:bodyPr tIns="18288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LevelUse this placeholder to add text or other content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29900880" y="25722000"/>
            <a:ext cx="12801240" cy="1218960"/>
          </a:xfrm>
          <a:prstGeom prst="rect">
            <a:avLst/>
          </a:prstGeom>
        </p:spPr>
        <p:txBody>
          <a:bodyPr lIns="365760" anchor="ctr"/>
          <a:p>
            <a:pPr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54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Seventh Outline LevelHeading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29900880" y="27166680"/>
            <a:ext cx="12801240" cy="4461840"/>
          </a:xfrm>
          <a:prstGeom prst="rect">
            <a:avLst/>
          </a:prstGeom>
        </p:spPr>
        <p:txBody>
          <a:bodyPr tIns="18288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LevelUse this placeholder to add text or other content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  <a:p>
            <a:pPr lvl="5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</a:t>
            </a:r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dt"/>
          </p:nvPr>
        </p:nvSpPr>
        <p:spPr>
          <a:xfrm>
            <a:off x="1143000" y="32114520"/>
            <a:ext cx="9875160" cy="456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600">
                <a:solidFill>
                  <a:srgbClr val="8b8b8b"/>
                </a:solidFill>
                <a:latin typeface="Arial"/>
              </a:rPr>
              <a:t>10/02/16</a:t>
            </a:r>
            <a:endParaRPr/>
          </a:p>
        </p:txBody>
      </p:sp>
      <p:sp>
        <p:nvSpPr>
          <p:cNvPr id="28" name="PlaceHolder 29"/>
          <p:cNvSpPr>
            <a:spLocks noGrp="1"/>
          </p:cNvSpPr>
          <p:nvPr>
            <p:ph type="ftr"/>
          </p:nvPr>
        </p:nvSpPr>
        <p:spPr>
          <a:xfrm>
            <a:off x="11018520" y="32114520"/>
            <a:ext cx="21853800" cy="4568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32872680" y="32114520"/>
            <a:ext cx="9875160" cy="4568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573AB6-8768-41BD-8E77-D6E62BAB93A0}" type="slidenum">
              <a:rPr lang="en-IN" sz="1600">
                <a:solidFill>
                  <a:srgbClr val="8b8b8b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32270760" y="0"/>
            <a:ext cx="11620080" cy="3841920"/>
          </a:xfrm>
          <a:prstGeom prst="rect">
            <a:avLst/>
          </a:prstGeom>
        </p:spPr>
        <p:txBody>
          <a:bodyPr tIns="457200" bIns="45000"/>
          <a:p>
            <a:pPr>
              <a:buSzPct val="45000"/>
              <a:buFont typeface="StarSymbol"/>
              <a:buChar char=""/>
            </a:pPr>
            <a:r>
              <a:rPr lang="en-US" sz="726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726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726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726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726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726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260">
                <a:solidFill>
                  <a:srgbClr val="ffffff"/>
                </a:solidFill>
                <a:latin typeface="Arial"/>
              </a:rPr>
              <a:t>Seventh Outline LevelClick icon to add picture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chart" Target="../charts/chart1.xml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158120" y="685800"/>
            <a:ext cx="30174840" cy="29714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11500">
                <a:solidFill>
                  <a:srgbClr val="ffffff"/>
                </a:solidFill>
                <a:latin typeface="Arial"/>
              </a:rPr>
              <a:t>Science Project Title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1158120" y="4093920"/>
            <a:ext cx="30174120" cy="64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bfbfbf"/>
                </a:solidFill>
                <a:latin typeface="Arial"/>
              </a:rPr>
              <a:t>Your name | Teacher’s name | School</a:t>
            </a:r>
            <a:endParaRPr/>
          </a:p>
        </p:txBody>
      </p:sp>
      <p:sp>
        <p:nvSpPr>
          <p:cNvPr id="67" name="TextShape 3"/>
          <p:cNvSpPr txBox="1"/>
          <p:nvPr/>
        </p:nvSpPr>
        <p:spPr>
          <a:xfrm>
            <a:off x="1143000" y="5669280"/>
            <a:ext cx="12801240" cy="1279800"/>
          </a:xfrm>
          <a:prstGeom prst="rect">
            <a:avLst/>
          </a:prstGeom>
        </p:spPr>
        <p:txBody>
          <a:bodyPr lIns="36576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Problem / Question</a:t>
            </a:r>
            <a:endParaRPr/>
          </a:p>
        </p:txBody>
      </p:sp>
      <p:sp>
        <p:nvSpPr>
          <p:cNvPr id="68" name="TextShape 4"/>
          <p:cNvSpPr txBox="1"/>
          <p:nvPr/>
        </p:nvSpPr>
        <p:spPr>
          <a:xfrm>
            <a:off x="1143000" y="7113960"/>
            <a:ext cx="12801240" cy="2732040"/>
          </a:xfrm>
          <a:prstGeom prst="rect">
            <a:avLst/>
          </a:prstGeom>
        </p:spPr>
        <p:txBody>
          <a:bodyPr lIns="365760" rIns="36576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Type your question here (statement of the problem)</a:t>
            </a:r>
            <a:endParaRPr/>
          </a:p>
        </p:txBody>
      </p:sp>
      <p:sp>
        <p:nvSpPr>
          <p:cNvPr id="69" name="TextShape 5"/>
          <p:cNvSpPr txBox="1"/>
          <p:nvPr/>
        </p:nvSpPr>
        <p:spPr>
          <a:xfrm>
            <a:off x="1143000" y="10497240"/>
            <a:ext cx="12801240" cy="1279800"/>
          </a:xfrm>
          <a:prstGeom prst="rect">
            <a:avLst/>
          </a:prstGeom>
        </p:spPr>
        <p:txBody>
          <a:bodyPr lIns="36576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Hypothesis</a:t>
            </a:r>
            <a:endParaRPr/>
          </a:p>
        </p:txBody>
      </p:sp>
      <p:sp>
        <p:nvSpPr>
          <p:cNvPr id="70" name="TextShape 6"/>
          <p:cNvSpPr txBox="1"/>
          <p:nvPr/>
        </p:nvSpPr>
        <p:spPr>
          <a:xfrm>
            <a:off x="1143000" y="11868840"/>
            <a:ext cx="12801240" cy="2807280"/>
          </a:xfrm>
          <a:prstGeom prst="rect">
            <a:avLst/>
          </a:prstGeom>
        </p:spPr>
        <p:txBody>
          <a:bodyPr tIns="18288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Type your answer / solution here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Write hypothesis before you begin the experiment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This should be your best educated guess based on your research</a:t>
            </a:r>
            <a:endParaRPr/>
          </a:p>
        </p:txBody>
      </p:sp>
      <p:sp>
        <p:nvSpPr>
          <p:cNvPr id="71" name="TextShape 7"/>
          <p:cNvSpPr txBox="1"/>
          <p:nvPr/>
        </p:nvSpPr>
        <p:spPr>
          <a:xfrm>
            <a:off x="1143000" y="14950440"/>
            <a:ext cx="12801240" cy="1218960"/>
          </a:xfrm>
          <a:prstGeom prst="rect">
            <a:avLst/>
          </a:prstGeom>
        </p:spPr>
        <p:txBody>
          <a:bodyPr lIns="36576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Project Overview</a:t>
            </a:r>
            <a:endParaRPr/>
          </a:p>
        </p:txBody>
      </p:sp>
      <p:sp>
        <p:nvSpPr>
          <p:cNvPr id="72" name="TextShape 8"/>
          <p:cNvSpPr txBox="1"/>
          <p:nvPr/>
        </p:nvSpPr>
        <p:spPr>
          <a:xfrm>
            <a:off x="1143000" y="16440840"/>
            <a:ext cx="12801240" cy="6027120"/>
          </a:xfrm>
          <a:prstGeom prst="rect">
            <a:avLst/>
          </a:prstGeom>
        </p:spPr>
        <p:txBody>
          <a:bodyPr tIns="18288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Type a brief overview or summary of your project. (Click the Bullets button on the Home tab to remove the bullets.)</a:t>
            </a:r>
            <a:endParaRPr/>
          </a:p>
        </p:txBody>
      </p:sp>
      <p:sp>
        <p:nvSpPr>
          <p:cNvPr id="73" name="TextShape 9"/>
          <p:cNvSpPr txBox="1"/>
          <p:nvPr/>
        </p:nvSpPr>
        <p:spPr>
          <a:xfrm>
            <a:off x="1143000" y="22887360"/>
            <a:ext cx="12801240" cy="1218960"/>
          </a:xfrm>
          <a:prstGeom prst="rect">
            <a:avLst/>
          </a:prstGeom>
        </p:spPr>
        <p:txBody>
          <a:bodyPr lIns="36576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Variables / Research</a:t>
            </a:r>
            <a:endParaRPr/>
          </a:p>
        </p:txBody>
      </p:sp>
      <p:sp>
        <p:nvSpPr>
          <p:cNvPr id="74" name="CustomShape 10"/>
          <p:cNvSpPr/>
          <p:nvPr/>
        </p:nvSpPr>
        <p:spPr>
          <a:xfrm>
            <a:off x="1146960" y="25683840"/>
            <a:ext cx="3900240" cy="1559880"/>
          </a:xfrm>
          <a:prstGeom prst="rect">
            <a:avLst/>
          </a:prstGeom>
          <a:solidFill>
            <a:srgbClr val="00b0ea"/>
          </a:solidFill>
          <a:ln w="12600">
            <a:solidFill>
              <a:srgbClr val="00b0ea"/>
            </a:solidFill>
            <a:miter/>
          </a:ln>
        </p:spPr>
        <p:txBody>
          <a:bodyPr lIns="199080" rIns="199080" tIns="113760" bIns="113760" anchor="ctr"/>
          <a:p>
            <a:pPr algn="ctr">
              <a:lnSpc>
                <a:spcPct val="90000"/>
              </a:lnSpc>
            </a:pPr>
            <a:r>
              <a:rPr lang="en-IN" sz="2800">
                <a:solidFill>
                  <a:srgbClr val="ffffff"/>
                </a:solidFill>
                <a:latin typeface="Arial"/>
              </a:rPr>
              <a:t>Controlled variables</a:t>
            </a:r>
            <a:endParaRPr/>
          </a:p>
        </p:txBody>
      </p:sp>
      <p:sp>
        <p:nvSpPr>
          <p:cNvPr id="75" name="CustomShape 11"/>
          <p:cNvSpPr/>
          <p:nvPr/>
        </p:nvSpPr>
        <p:spPr>
          <a:xfrm>
            <a:off x="1146960" y="27244080"/>
            <a:ext cx="3900240" cy="3033000"/>
          </a:xfrm>
          <a:prstGeom prst="rect">
            <a:avLst/>
          </a:prstGeom>
          <a:solidFill>
            <a:srgbClr val="cce3f6"/>
          </a:solidFill>
          <a:ln w="12600">
            <a:solidFill>
              <a:srgbClr val="cce3f6"/>
            </a:solidFill>
            <a:miter/>
          </a:ln>
        </p:spPr>
        <p:txBody>
          <a:bodyPr lIns="149400" rIns="199080" tIns="149400" bIns="223920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IN" sz="2800">
                <a:solidFill>
                  <a:srgbClr val="000000"/>
                </a:solidFill>
                <a:latin typeface="Arial"/>
              </a:rPr>
              <a:t>These are kept the same throughout your experiments</a:t>
            </a:r>
            <a:endParaRPr/>
          </a:p>
        </p:txBody>
      </p:sp>
      <p:sp>
        <p:nvSpPr>
          <p:cNvPr id="76" name="CustomShape 12"/>
          <p:cNvSpPr/>
          <p:nvPr/>
        </p:nvSpPr>
        <p:spPr>
          <a:xfrm>
            <a:off x="5593680" y="25683840"/>
            <a:ext cx="3900240" cy="1559880"/>
          </a:xfrm>
          <a:prstGeom prst="rect">
            <a:avLst/>
          </a:prstGeom>
          <a:solidFill>
            <a:srgbClr val="00b0ea"/>
          </a:solidFill>
          <a:ln w="12600">
            <a:solidFill>
              <a:srgbClr val="00b0ea"/>
            </a:solidFill>
            <a:miter/>
          </a:ln>
        </p:spPr>
        <p:txBody>
          <a:bodyPr lIns="199080" rIns="199080" tIns="113760" bIns="113760" anchor="ctr"/>
          <a:p>
            <a:pPr algn="ctr">
              <a:lnSpc>
                <a:spcPct val="90000"/>
              </a:lnSpc>
            </a:pPr>
            <a:r>
              <a:rPr lang="en-IN" sz="2800">
                <a:solidFill>
                  <a:srgbClr val="ffffff"/>
                </a:solidFill>
                <a:latin typeface="Arial"/>
              </a:rPr>
              <a:t>Independent variable</a:t>
            </a:r>
            <a:endParaRPr/>
          </a:p>
        </p:txBody>
      </p:sp>
      <p:sp>
        <p:nvSpPr>
          <p:cNvPr id="77" name="CustomShape 13"/>
          <p:cNvSpPr/>
          <p:nvPr/>
        </p:nvSpPr>
        <p:spPr>
          <a:xfrm>
            <a:off x="5593680" y="27244080"/>
            <a:ext cx="3900240" cy="3033000"/>
          </a:xfrm>
          <a:prstGeom prst="rect">
            <a:avLst/>
          </a:prstGeom>
          <a:solidFill>
            <a:srgbClr val="cce3f6"/>
          </a:solidFill>
          <a:ln w="12600">
            <a:solidFill>
              <a:srgbClr val="cce3f6"/>
            </a:solidFill>
            <a:miter/>
          </a:ln>
        </p:spPr>
        <p:txBody>
          <a:bodyPr lIns="149400" rIns="199080" tIns="149400" bIns="223920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IN" sz="2800">
                <a:solidFill>
                  <a:srgbClr val="000000"/>
                </a:solidFill>
                <a:latin typeface="Arial"/>
              </a:rPr>
              <a:t>The </a:t>
            </a:r>
            <a:r>
              <a:rPr b="1" lang="en-IN" sz="2800">
                <a:solidFill>
                  <a:srgbClr val="000000"/>
                </a:solidFill>
                <a:latin typeface="Arial"/>
              </a:rPr>
              <a:t>one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 variable you purposely change and test</a:t>
            </a:r>
            <a:endParaRPr/>
          </a:p>
        </p:txBody>
      </p:sp>
      <p:sp>
        <p:nvSpPr>
          <p:cNvPr id="78" name="CustomShape 14"/>
          <p:cNvSpPr/>
          <p:nvPr/>
        </p:nvSpPr>
        <p:spPr>
          <a:xfrm>
            <a:off x="10040040" y="25683840"/>
            <a:ext cx="3900240" cy="1559880"/>
          </a:xfrm>
          <a:prstGeom prst="rect">
            <a:avLst/>
          </a:prstGeom>
          <a:solidFill>
            <a:srgbClr val="00b0ea"/>
          </a:solidFill>
          <a:ln w="12600">
            <a:solidFill>
              <a:srgbClr val="00b0ea"/>
            </a:solidFill>
            <a:miter/>
          </a:ln>
        </p:spPr>
        <p:txBody>
          <a:bodyPr lIns="199080" rIns="199080" tIns="113760" bIns="113760" anchor="ctr"/>
          <a:p>
            <a:pPr algn="ctr">
              <a:lnSpc>
                <a:spcPct val="90000"/>
              </a:lnSpc>
            </a:pPr>
            <a:r>
              <a:rPr lang="en-IN" sz="2800">
                <a:solidFill>
                  <a:srgbClr val="ffffff"/>
                </a:solidFill>
                <a:latin typeface="Arial"/>
              </a:rPr>
              <a:t>Dependent variable</a:t>
            </a:r>
            <a:endParaRPr/>
          </a:p>
        </p:txBody>
      </p:sp>
      <p:sp>
        <p:nvSpPr>
          <p:cNvPr id="79" name="CustomShape 15"/>
          <p:cNvSpPr/>
          <p:nvPr/>
        </p:nvSpPr>
        <p:spPr>
          <a:xfrm>
            <a:off x="10040040" y="27244080"/>
            <a:ext cx="3900240" cy="3033000"/>
          </a:xfrm>
          <a:prstGeom prst="rect">
            <a:avLst/>
          </a:prstGeom>
          <a:solidFill>
            <a:srgbClr val="cce3f6"/>
          </a:solidFill>
          <a:ln w="12600">
            <a:solidFill>
              <a:srgbClr val="cce3f6"/>
            </a:solidFill>
            <a:miter/>
          </a:ln>
        </p:spPr>
        <p:txBody>
          <a:bodyPr lIns="149400" rIns="199080" tIns="149400" bIns="223920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IN" sz="2800">
                <a:solidFill>
                  <a:srgbClr val="000000"/>
                </a:solidFill>
                <a:latin typeface="Arial"/>
              </a:rPr>
              <a:t>The measure of change observed because of independent variable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IN" sz="2800">
                <a:solidFill>
                  <a:srgbClr val="000000"/>
                </a:solidFill>
                <a:latin typeface="Arial"/>
              </a:rPr>
              <a:t>Decide how you will measure the change</a:t>
            </a:r>
            <a:endParaRPr/>
          </a:p>
        </p:txBody>
      </p:sp>
      <p:sp>
        <p:nvSpPr>
          <p:cNvPr id="80" name="TextShape 16"/>
          <p:cNvSpPr txBox="1"/>
          <p:nvPr/>
        </p:nvSpPr>
        <p:spPr>
          <a:xfrm>
            <a:off x="15544800" y="5669280"/>
            <a:ext cx="12801240" cy="1218960"/>
          </a:xfrm>
          <a:prstGeom prst="rect">
            <a:avLst/>
          </a:prstGeom>
        </p:spPr>
        <p:txBody>
          <a:bodyPr lIns="36576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Materials</a:t>
            </a:r>
            <a:endParaRPr/>
          </a:p>
        </p:txBody>
      </p:sp>
      <p:graphicFrame>
        <p:nvGraphicFramePr>
          <p:cNvPr id="81" name="Table 17"/>
          <p:cNvGraphicFramePr/>
          <p:nvPr/>
        </p:nvGraphicFramePr>
        <p:xfrm>
          <a:off x="15544800" y="7113600"/>
          <a:ext cx="12801240" cy="6659280"/>
        </p:xfrm>
        <a:graphic>
          <a:graphicData uri="http://schemas.openxmlformats.org/drawingml/2006/table">
            <a:tbl>
              <a:tblPr/>
              <a:tblGrid>
                <a:gridCol w="6400800"/>
                <a:gridCol w="6400800"/>
              </a:tblGrid>
              <a:tr h="8323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800">
                          <a:solidFill>
                            <a:srgbClr val="ffffff"/>
                          </a:solidFill>
                          <a:latin typeface="Arial"/>
                        </a:rPr>
                        <a:t>Materials (detailed list)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800">
                          <a:solidFill>
                            <a:srgbClr val="ffffff"/>
                          </a:solidFill>
                          <a:latin typeface="Arial"/>
                        </a:rPr>
                        <a:t>Quantity (be specific)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Arial"/>
                        </a:rPr>
                        <a:t>Amount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Arial"/>
                        </a:rPr>
                        <a:t>Amount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Arial"/>
                        </a:rPr>
                        <a:t>Amount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Arial"/>
                        </a:rPr>
                        <a:t>Amount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Arial"/>
                        </a:rPr>
                        <a:t>Amount</a:t>
                      </a:r>
                      <a:endParaRPr/>
                    </a:p>
                  </a:txBody>
                  <a:tcPr/>
                </a:tc>
              </a:tr>
              <a:tr h="8323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Arial"/>
                        </a:rPr>
                        <a:t>Amount</a:t>
                      </a:r>
                      <a:endParaRPr/>
                    </a:p>
                  </a:txBody>
                  <a:tcPr/>
                </a:tc>
              </a:tr>
              <a:tr h="833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Arial"/>
                        </a:rPr>
                        <a:t>Amount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Shape 18"/>
          <p:cNvSpPr txBox="1"/>
          <p:nvPr/>
        </p:nvSpPr>
        <p:spPr>
          <a:xfrm>
            <a:off x="15544800" y="14328720"/>
            <a:ext cx="12801240" cy="1218960"/>
          </a:xfrm>
          <a:prstGeom prst="rect">
            <a:avLst/>
          </a:prstGeom>
        </p:spPr>
        <p:txBody>
          <a:bodyPr lIns="36576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Procedure</a:t>
            </a:r>
            <a:endParaRPr/>
          </a:p>
        </p:txBody>
      </p:sp>
      <p:sp>
        <p:nvSpPr>
          <p:cNvPr id="83" name="Line 19"/>
          <p:cNvSpPr/>
          <p:nvPr/>
        </p:nvSpPr>
        <p:spPr>
          <a:xfrm>
            <a:off x="15546600" y="16881840"/>
            <a:ext cx="0" cy="5036760"/>
          </a:xfrm>
          <a:prstGeom prst="line">
            <a:avLst/>
          </a:prstGeom>
          <a:ln w="12600">
            <a:solidFill>
              <a:srgbClr val="00b0ea"/>
            </a:solidFill>
            <a:miter/>
          </a:ln>
        </p:spPr>
      </p:sp>
      <p:sp>
        <p:nvSpPr>
          <p:cNvPr id="84" name="CustomShape 20"/>
          <p:cNvSpPr/>
          <p:nvPr/>
        </p:nvSpPr>
        <p:spPr>
          <a:xfrm>
            <a:off x="15686640" y="17049960"/>
            <a:ext cx="2648520" cy="226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12600">
            <a:solidFill>
              <a:srgbClr val="ffffff"/>
            </a:solidFill>
            <a:miter/>
          </a:ln>
        </p:spPr>
      </p:sp>
      <p:sp>
        <p:nvSpPr>
          <p:cNvPr id="85" name="CustomShape 21"/>
          <p:cNvSpPr/>
          <p:nvPr/>
        </p:nvSpPr>
        <p:spPr>
          <a:xfrm>
            <a:off x="15686640" y="19316520"/>
            <a:ext cx="2648520" cy="260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90000"/>
              </a:lnSpc>
            </a:pPr>
            <a:r>
              <a:rPr lang="en-IN" sz="3600">
                <a:solidFill>
                  <a:srgbClr val="000000"/>
                </a:solidFill>
                <a:latin typeface="Arial"/>
              </a:rPr>
              <a:t>Describe this step in your experiment</a:t>
            </a:r>
            <a:endParaRPr/>
          </a:p>
        </p:txBody>
      </p:sp>
      <p:sp>
        <p:nvSpPr>
          <p:cNvPr id="86" name="CustomShape 22"/>
          <p:cNvSpPr/>
          <p:nvPr/>
        </p:nvSpPr>
        <p:spPr>
          <a:xfrm>
            <a:off x="15546960" y="16322400"/>
            <a:ext cx="2797560" cy="559080"/>
          </a:xfrm>
          <a:prstGeom prst="rect">
            <a:avLst/>
          </a:prstGeom>
          <a:solidFill>
            <a:srgbClr val="00b0ea"/>
          </a:solidFill>
          <a:ln w="12600">
            <a:solidFill>
              <a:srgbClr val="00b0ea"/>
            </a:solidFill>
            <a:miter/>
          </a:ln>
        </p:spPr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lang="en-IN" sz="3000">
                <a:solidFill>
                  <a:srgbClr val="ffffff"/>
                </a:solidFill>
                <a:latin typeface="Arial"/>
              </a:rPr>
              <a:t>Step 1</a:t>
            </a:r>
            <a:endParaRPr/>
          </a:p>
        </p:txBody>
      </p:sp>
      <p:sp>
        <p:nvSpPr>
          <p:cNvPr id="87" name="Line 23"/>
          <p:cNvSpPr/>
          <p:nvPr/>
        </p:nvSpPr>
        <p:spPr>
          <a:xfrm>
            <a:off x="18879840" y="16881840"/>
            <a:ext cx="0" cy="5036760"/>
          </a:xfrm>
          <a:prstGeom prst="line">
            <a:avLst/>
          </a:prstGeom>
          <a:ln w="12600">
            <a:solidFill>
              <a:srgbClr val="00b0ea"/>
            </a:solidFill>
            <a:miter/>
          </a:ln>
        </p:spPr>
      </p:sp>
      <p:sp>
        <p:nvSpPr>
          <p:cNvPr id="88" name="CustomShape 24"/>
          <p:cNvSpPr/>
          <p:nvPr/>
        </p:nvSpPr>
        <p:spPr>
          <a:xfrm>
            <a:off x="19019880" y="17049960"/>
            <a:ext cx="2648520" cy="2266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600">
            <a:solidFill>
              <a:srgbClr val="ffffff"/>
            </a:solidFill>
            <a:miter/>
          </a:ln>
        </p:spPr>
      </p:sp>
      <p:sp>
        <p:nvSpPr>
          <p:cNvPr id="89" name="CustomShape 25"/>
          <p:cNvSpPr/>
          <p:nvPr/>
        </p:nvSpPr>
        <p:spPr>
          <a:xfrm>
            <a:off x="19019880" y="19316520"/>
            <a:ext cx="2648520" cy="260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90000"/>
              </a:lnSpc>
            </a:pPr>
            <a:r>
              <a:rPr lang="en-IN" sz="3600">
                <a:solidFill>
                  <a:srgbClr val="000000"/>
                </a:solidFill>
                <a:latin typeface="Arial"/>
              </a:rPr>
              <a:t>Describe this step in your experiment</a:t>
            </a:r>
            <a:endParaRPr/>
          </a:p>
        </p:txBody>
      </p:sp>
      <p:sp>
        <p:nvSpPr>
          <p:cNvPr id="90" name="CustomShape 26"/>
          <p:cNvSpPr/>
          <p:nvPr/>
        </p:nvSpPr>
        <p:spPr>
          <a:xfrm>
            <a:off x="18879840" y="16322400"/>
            <a:ext cx="2797560" cy="559080"/>
          </a:xfrm>
          <a:prstGeom prst="rect">
            <a:avLst/>
          </a:prstGeom>
          <a:solidFill>
            <a:srgbClr val="00b0ea"/>
          </a:solidFill>
          <a:ln w="12600">
            <a:solidFill>
              <a:srgbClr val="00b0ea"/>
            </a:solidFill>
            <a:miter/>
          </a:ln>
        </p:spPr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lang="en-IN" sz="3000">
                <a:solidFill>
                  <a:srgbClr val="ffffff"/>
                </a:solidFill>
                <a:latin typeface="Arial"/>
              </a:rPr>
              <a:t>Step 2</a:t>
            </a:r>
            <a:endParaRPr/>
          </a:p>
        </p:txBody>
      </p:sp>
      <p:sp>
        <p:nvSpPr>
          <p:cNvPr id="91" name="Line 27"/>
          <p:cNvSpPr/>
          <p:nvPr/>
        </p:nvSpPr>
        <p:spPr>
          <a:xfrm>
            <a:off x="22213080" y="16881840"/>
            <a:ext cx="0" cy="5036760"/>
          </a:xfrm>
          <a:prstGeom prst="line">
            <a:avLst/>
          </a:prstGeom>
          <a:ln w="12600">
            <a:solidFill>
              <a:srgbClr val="00b0ea"/>
            </a:solidFill>
            <a:miter/>
          </a:ln>
        </p:spPr>
      </p:sp>
      <p:sp>
        <p:nvSpPr>
          <p:cNvPr id="92" name="CustomShape 28"/>
          <p:cNvSpPr/>
          <p:nvPr/>
        </p:nvSpPr>
        <p:spPr>
          <a:xfrm>
            <a:off x="22353120" y="17049960"/>
            <a:ext cx="2648520" cy="2266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600">
            <a:solidFill>
              <a:srgbClr val="ffffff"/>
            </a:solidFill>
            <a:miter/>
          </a:ln>
        </p:spPr>
      </p:sp>
      <p:sp>
        <p:nvSpPr>
          <p:cNvPr id="93" name="CustomShape 29"/>
          <p:cNvSpPr/>
          <p:nvPr/>
        </p:nvSpPr>
        <p:spPr>
          <a:xfrm>
            <a:off x="22353120" y="19316520"/>
            <a:ext cx="2648520" cy="260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90000"/>
              </a:lnSpc>
            </a:pPr>
            <a:r>
              <a:rPr lang="en-IN" sz="3600">
                <a:solidFill>
                  <a:srgbClr val="000000"/>
                </a:solidFill>
                <a:latin typeface="Arial"/>
              </a:rPr>
              <a:t>Describe this step in your experiment</a:t>
            </a:r>
            <a:endParaRPr/>
          </a:p>
        </p:txBody>
      </p:sp>
      <p:sp>
        <p:nvSpPr>
          <p:cNvPr id="94" name="CustomShape 30"/>
          <p:cNvSpPr/>
          <p:nvPr/>
        </p:nvSpPr>
        <p:spPr>
          <a:xfrm>
            <a:off x="22213080" y="16322400"/>
            <a:ext cx="2797560" cy="559080"/>
          </a:xfrm>
          <a:prstGeom prst="rect">
            <a:avLst/>
          </a:prstGeom>
          <a:solidFill>
            <a:srgbClr val="00b0ea"/>
          </a:solidFill>
          <a:ln w="12600">
            <a:solidFill>
              <a:srgbClr val="00b0ea"/>
            </a:solidFill>
            <a:miter/>
          </a:ln>
        </p:spPr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lang="en-IN" sz="3000">
                <a:solidFill>
                  <a:srgbClr val="ffffff"/>
                </a:solidFill>
                <a:latin typeface="Arial"/>
              </a:rPr>
              <a:t>Step 3</a:t>
            </a:r>
            <a:endParaRPr/>
          </a:p>
        </p:txBody>
      </p:sp>
      <p:sp>
        <p:nvSpPr>
          <p:cNvPr id="95" name="Line 31"/>
          <p:cNvSpPr/>
          <p:nvPr/>
        </p:nvSpPr>
        <p:spPr>
          <a:xfrm>
            <a:off x="25545960" y="16881840"/>
            <a:ext cx="0" cy="5036760"/>
          </a:xfrm>
          <a:prstGeom prst="line">
            <a:avLst/>
          </a:prstGeom>
          <a:ln w="12600">
            <a:solidFill>
              <a:srgbClr val="00b0ea"/>
            </a:solidFill>
            <a:miter/>
          </a:ln>
        </p:spPr>
      </p:sp>
      <p:sp>
        <p:nvSpPr>
          <p:cNvPr id="96" name="CustomShape 32"/>
          <p:cNvSpPr/>
          <p:nvPr/>
        </p:nvSpPr>
        <p:spPr>
          <a:xfrm>
            <a:off x="25686360" y="17049960"/>
            <a:ext cx="2648520" cy="22662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600">
            <a:solidFill>
              <a:srgbClr val="ffffff"/>
            </a:solidFill>
            <a:miter/>
          </a:ln>
        </p:spPr>
      </p:sp>
      <p:sp>
        <p:nvSpPr>
          <p:cNvPr id="97" name="CustomShape 33"/>
          <p:cNvSpPr/>
          <p:nvPr/>
        </p:nvSpPr>
        <p:spPr>
          <a:xfrm>
            <a:off x="25686360" y="19316520"/>
            <a:ext cx="2648520" cy="260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90000"/>
              </a:lnSpc>
            </a:pPr>
            <a:r>
              <a:rPr lang="en-IN" sz="3600">
                <a:solidFill>
                  <a:srgbClr val="000000"/>
                </a:solidFill>
                <a:latin typeface="Arial"/>
              </a:rPr>
              <a:t>Describe this step in your experiment</a:t>
            </a:r>
            <a:endParaRPr/>
          </a:p>
        </p:txBody>
      </p:sp>
      <p:sp>
        <p:nvSpPr>
          <p:cNvPr id="98" name="CustomShape 34"/>
          <p:cNvSpPr/>
          <p:nvPr/>
        </p:nvSpPr>
        <p:spPr>
          <a:xfrm>
            <a:off x="25546320" y="16322400"/>
            <a:ext cx="2797560" cy="559080"/>
          </a:xfrm>
          <a:prstGeom prst="rect">
            <a:avLst/>
          </a:prstGeom>
          <a:solidFill>
            <a:srgbClr val="00b0ea"/>
          </a:solidFill>
          <a:ln w="12600">
            <a:solidFill>
              <a:srgbClr val="00b0ea"/>
            </a:solidFill>
            <a:miter/>
          </a:ln>
        </p:spPr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lang="en-IN" sz="3000">
                <a:solidFill>
                  <a:srgbClr val="ffffff"/>
                </a:solidFill>
                <a:latin typeface="Arial"/>
              </a:rPr>
              <a:t>Step 4</a:t>
            </a:r>
            <a:endParaRPr/>
          </a:p>
        </p:txBody>
      </p:sp>
      <p:sp>
        <p:nvSpPr>
          <p:cNvPr id="99" name="TextShape 35"/>
          <p:cNvSpPr txBox="1"/>
          <p:nvPr/>
        </p:nvSpPr>
        <p:spPr>
          <a:xfrm>
            <a:off x="15544800" y="22887360"/>
            <a:ext cx="12801240" cy="1218960"/>
          </a:xfrm>
          <a:prstGeom prst="rect">
            <a:avLst/>
          </a:prstGeom>
        </p:spPr>
        <p:txBody>
          <a:bodyPr lIns="36576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Data / Observations</a:t>
            </a:r>
            <a:endParaRPr/>
          </a:p>
        </p:txBody>
      </p:sp>
      <p:sp>
        <p:nvSpPr>
          <p:cNvPr id="100" name="TextShape 36"/>
          <p:cNvSpPr txBox="1"/>
          <p:nvPr/>
        </p:nvSpPr>
        <p:spPr>
          <a:xfrm>
            <a:off x="15544800" y="24332040"/>
            <a:ext cx="12801240" cy="7296480"/>
          </a:xfrm>
          <a:prstGeom prst="rect">
            <a:avLst/>
          </a:prstGeom>
        </p:spPr>
        <p:txBody>
          <a:bodyPr tIns="18288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Observation 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Observation 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Observation 3</a:t>
            </a:r>
            <a:endParaRPr/>
          </a:p>
        </p:txBody>
      </p:sp>
      <p:sp>
        <p:nvSpPr>
          <p:cNvPr id="101" name="TextShape 37"/>
          <p:cNvSpPr txBox="1"/>
          <p:nvPr/>
        </p:nvSpPr>
        <p:spPr>
          <a:xfrm>
            <a:off x="29900880" y="5669280"/>
            <a:ext cx="12801240" cy="1218960"/>
          </a:xfrm>
          <a:prstGeom prst="rect">
            <a:avLst/>
          </a:prstGeom>
        </p:spPr>
        <p:txBody>
          <a:bodyPr lIns="36576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Results</a:t>
            </a:r>
            <a:endParaRPr/>
          </a:p>
        </p:txBody>
      </p:sp>
      <p:graphicFrame>
        <p:nvGraphicFramePr>
          <p:cNvPr id="102" name="Content Placeholder 18"/>
          <p:cNvGraphicFramePr/>
          <p:nvPr/>
        </p:nvGraphicFramePr>
        <p:xfrm>
          <a:off x="29900520" y="7113600"/>
          <a:ext cx="12801240" cy="7314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3" name="TextShape 38"/>
          <p:cNvSpPr txBox="1"/>
          <p:nvPr/>
        </p:nvSpPr>
        <p:spPr>
          <a:xfrm>
            <a:off x="29900880" y="14914800"/>
            <a:ext cx="12801240" cy="4538160"/>
          </a:xfrm>
          <a:prstGeom prst="rect">
            <a:avLst/>
          </a:prstGeom>
        </p:spPr>
        <p:txBody>
          <a:bodyPr tIns="18288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Include results based on your experiments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Result 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Result 3</a:t>
            </a:r>
            <a:endParaRPr/>
          </a:p>
        </p:txBody>
      </p:sp>
      <p:sp>
        <p:nvSpPr>
          <p:cNvPr id="104" name="TextShape 39"/>
          <p:cNvSpPr txBox="1"/>
          <p:nvPr/>
        </p:nvSpPr>
        <p:spPr>
          <a:xfrm>
            <a:off x="29900880" y="19767600"/>
            <a:ext cx="12801240" cy="1218960"/>
          </a:xfrm>
          <a:prstGeom prst="rect">
            <a:avLst/>
          </a:prstGeom>
        </p:spPr>
        <p:txBody>
          <a:bodyPr lIns="36576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Conclusion</a:t>
            </a:r>
            <a:endParaRPr/>
          </a:p>
        </p:txBody>
      </p:sp>
      <p:sp>
        <p:nvSpPr>
          <p:cNvPr id="105" name="TextShape 40"/>
          <p:cNvSpPr txBox="1"/>
          <p:nvPr/>
        </p:nvSpPr>
        <p:spPr>
          <a:xfrm>
            <a:off x="29900880" y="21212280"/>
            <a:ext cx="12801240" cy="4344480"/>
          </a:xfrm>
          <a:prstGeom prst="rect">
            <a:avLst/>
          </a:prstGeom>
        </p:spPr>
        <p:txBody>
          <a:bodyPr tIns="18288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Brief summary of what you discovered based on results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Indicate and explain whether or not the data supports your hypothesis</a:t>
            </a:r>
            <a:endParaRPr/>
          </a:p>
        </p:txBody>
      </p:sp>
      <p:sp>
        <p:nvSpPr>
          <p:cNvPr id="106" name="TextShape 41"/>
          <p:cNvSpPr txBox="1"/>
          <p:nvPr/>
        </p:nvSpPr>
        <p:spPr>
          <a:xfrm>
            <a:off x="29900880" y="25722000"/>
            <a:ext cx="12801240" cy="1218960"/>
          </a:xfrm>
          <a:prstGeom prst="rect">
            <a:avLst/>
          </a:prstGeom>
        </p:spPr>
        <p:txBody>
          <a:bodyPr lIns="36576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Arial"/>
              </a:rPr>
              <a:t>Works Cited</a:t>
            </a:r>
            <a:endParaRPr/>
          </a:p>
        </p:txBody>
      </p:sp>
      <p:sp>
        <p:nvSpPr>
          <p:cNvPr id="107" name="TextShape 42"/>
          <p:cNvSpPr txBox="1"/>
          <p:nvPr/>
        </p:nvSpPr>
        <p:spPr>
          <a:xfrm>
            <a:off x="29900880" y="27166680"/>
            <a:ext cx="12801240" cy="4461840"/>
          </a:xfrm>
          <a:prstGeom prst="rect">
            <a:avLst/>
          </a:prstGeom>
        </p:spPr>
        <p:txBody>
          <a:bodyPr tIns="18288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Include print and electronic sources in alphabetical order</a:t>
            </a:r>
            <a:endParaRPr/>
          </a:p>
        </p:txBody>
      </p:sp>
      <p:pic>
        <p:nvPicPr>
          <p:cNvPr id="108" name="Picture Placeholder 104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2270760" y="0"/>
            <a:ext cx="11620080" cy="384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