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700" y="448513"/>
            <a:ext cx="7766936" cy="1646302"/>
          </a:xfrm>
        </p:spPr>
        <p:txBody>
          <a:bodyPr/>
          <a:lstStyle/>
          <a:p>
            <a:r>
              <a:rPr lang="en-US" u="sng" dirty="0" smtClean="0"/>
              <a:t>Impact of Proposed Solution:</a:t>
            </a:r>
            <a:endParaRPr lang="en-IN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2512612"/>
            <a:ext cx="6019509" cy="321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9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821" y="442622"/>
            <a:ext cx="8596668" cy="1320800"/>
          </a:xfrm>
        </p:spPr>
        <p:txBody>
          <a:bodyPr/>
          <a:lstStyle/>
          <a:p>
            <a:r>
              <a:rPr lang="en-US" u="sng" dirty="0" smtClean="0"/>
              <a:t>Stability over Uncertainty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Certainty is brought as :</a:t>
            </a:r>
          </a:p>
          <a:p>
            <a:pPr>
              <a:buAutoNum type="arabicPeriod"/>
            </a:pPr>
            <a:r>
              <a:rPr lang="en-US" dirty="0" smtClean="0"/>
              <a:t>Choice of Crop</a:t>
            </a:r>
          </a:p>
          <a:p>
            <a:pPr>
              <a:buAutoNum type="arabicPeriod"/>
            </a:pPr>
            <a:r>
              <a:rPr lang="en-US" dirty="0" smtClean="0"/>
              <a:t>Choice of Fertilizer</a:t>
            </a:r>
          </a:p>
          <a:p>
            <a:pPr>
              <a:buAutoNum type="arabicPeriod"/>
            </a:pPr>
            <a:r>
              <a:rPr lang="en-US" dirty="0" smtClean="0"/>
              <a:t>Monthly Salary</a:t>
            </a:r>
          </a:p>
          <a:p>
            <a:pPr>
              <a:buAutoNum type="arabicPeriod"/>
            </a:pPr>
            <a:r>
              <a:rPr lang="en-US" dirty="0" smtClean="0"/>
              <a:t>Stable gain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38" y="1505613"/>
            <a:ext cx="5143500" cy="42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7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79" y="301100"/>
            <a:ext cx="8596668" cy="1320800"/>
          </a:xfrm>
        </p:spPr>
        <p:txBody>
          <a:bodyPr/>
          <a:lstStyle/>
          <a:p>
            <a:r>
              <a:rPr lang="en-US" u="sng" dirty="0" smtClean="0"/>
              <a:t>Economic Prosperity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379" y="1691463"/>
            <a:ext cx="8596668" cy="3880773"/>
          </a:xfrm>
        </p:spPr>
        <p:txBody>
          <a:bodyPr/>
          <a:lstStyle/>
          <a:p>
            <a:r>
              <a:rPr lang="en-US" dirty="0" smtClean="0"/>
              <a:t>Less wastage of fertilizers</a:t>
            </a:r>
          </a:p>
          <a:p>
            <a:r>
              <a:rPr lang="en-US" dirty="0" smtClean="0"/>
              <a:t>Less usage of energy</a:t>
            </a:r>
          </a:p>
          <a:p>
            <a:r>
              <a:rPr lang="en-US" dirty="0" smtClean="0"/>
              <a:t>Increase in GDP</a:t>
            </a:r>
          </a:p>
          <a:p>
            <a:r>
              <a:rPr lang="en-US" dirty="0" smtClean="0"/>
              <a:t>Foreign exchange</a:t>
            </a:r>
          </a:p>
          <a:p>
            <a:r>
              <a:rPr lang="en-US" dirty="0" smtClean="0"/>
              <a:t>Uniform distribution in money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513" y="1621900"/>
            <a:ext cx="4922579" cy="21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1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896" y="299499"/>
            <a:ext cx="8596668" cy="1320800"/>
          </a:xfrm>
        </p:spPr>
        <p:txBody>
          <a:bodyPr/>
          <a:lstStyle/>
          <a:p>
            <a:r>
              <a:rPr lang="en-US" u="sng" dirty="0" smtClean="0"/>
              <a:t>India is established as a superpower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77994"/>
            <a:ext cx="8596668" cy="3880773"/>
          </a:xfrm>
        </p:spPr>
        <p:txBody>
          <a:bodyPr/>
          <a:lstStyle/>
          <a:p>
            <a:r>
              <a:rPr lang="en-US" dirty="0" smtClean="0"/>
              <a:t>Strong Agricultural Backbone</a:t>
            </a:r>
          </a:p>
          <a:p>
            <a:r>
              <a:rPr lang="en-US" dirty="0" smtClean="0"/>
              <a:t>Brain drain of other agricultural geniuses(from developed </a:t>
            </a:r>
            <a:r>
              <a:rPr lang="en-US" dirty="0" err="1" smtClean="0"/>
              <a:t>countries,mostly</a:t>
            </a:r>
            <a:r>
              <a:rPr lang="en-US" dirty="0" smtClean="0"/>
              <a:t>) into India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766889"/>
            <a:ext cx="7703341" cy="318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81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63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Impact of Proposed Solution:</vt:lpstr>
      <vt:lpstr>Stability over Uncertainty</vt:lpstr>
      <vt:lpstr>Economic Prosperity</vt:lpstr>
      <vt:lpstr>India is established as a superpower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Proposed Solution:</dc:title>
  <dc:creator>DELL</dc:creator>
  <cp:lastModifiedBy>DELL</cp:lastModifiedBy>
  <cp:revision>6</cp:revision>
  <dcterms:created xsi:type="dcterms:W3CDTF">2019-11-08T19:49:01Z</dcterms:created>
  <dcterms:modified xsi:type="dcterms:W3CDTF">2019-11-09T06:01:23Z</dcterms:modified>
</cp:coreProperties>
</file>