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843" y="0"/>
            <a:ext cx="7766936" cy="1646302"/>
          </a:xfrm>
        </p:spPr>
        <p:txBody>
          <a:bodyPr/>
          <a:lstStyle/>
          <a:p>
            <a:r>
              <a:rPr lang="en-US" dirty="0" smtClean="0"/>
              <a:t>Outreach Plan: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579" y="2492758"/>
            <a:ext cx="6949440" cy="371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0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General Scope: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821" y="1452923"/>
            <a:ext cx="8596668" cy="3880773"/>
          </a:xfrm>
        </p:spPr>
        <p:txBody>
          <a:bodyPr/>
          <a:lstStyle/>
          <a:p>
            <a:r>
              <a:rPr lang="en-US" dirty="0" smtClean="0"/>
              <a:t>Can be implemented anywhere</a:t>
            </a:r>
          </a:p>
          <a:p>
            <a:r>
              <a:rPr lang="en-US" dirty="0" smtClean="0"/>
              <a:t>Private krishi vikas is now corporate</a:t>
            </a:r>
          </a:p>
          <a:p>
            <a:r>
              <a:rPr lang="en-US" dirty="0" smtClean="0"/>
              <a:t>Lots of Kisan are looking for employment so we can reach every class of farmer(classified on basis on annual income)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95" y="3223591"/>
            <a:ext cx="6845597" cy="316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155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39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Outreach Plan:</vt:lpstr>
      <vt:lpstr>In General Scope: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Outreach Plan:</dc:title>
  <dc:creator>DELL</dc:creator>
  <cp:lastModifiedBy>DELL</cp:lastModifiedBy>
  <cp:revision>3</cp:revision>
  <dcterms:created xsi:type="dcterms:W3CDTF">2019-11-08T20:33:47Z</dcterms:created>
  <dcterms:modified xsi:type="dcterms:W3CDTF">2019-11-09T06:03:31Z</dcterms:modified>
</cp:coreProperties>
</file>