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67275" cy="21396325"/>
  <p:notesSz cx="6808788" cy="8086725"/>
  <p:custDataLst>
    <p:tags r:id="rId4"/>
  </p:custDataLst>
  <p:defaultTextStyle>
    <a:defPPr>
      <a:defRPr lang="en-US"/>
    </a:defPPr>
    <a:lvl1pPr algn="l" rtl="0" fontAlgn="base">
      <a:spcBef>
        <a:spcPct val="0"/>
      </a:spcBef>
      <a:spcAft>
        <a:spcPct val="0"/>
      </a:spcAft>
      <a:defRPr sz="2690" kern="1200">
        <a:solidFill>
          <a:schemeClr val="tx1"/>
        </a:solidFill>
        <a:latin typeface="Arial"/>
        <a:ea typeface="+mn-ea"/>
        <a:cs typeface="+mn-cs"/>
      </a:defRPr>
    </a:lvl1pPr>
    <a:lvl2pPr marL="307513" algn="l" rtl="0" fontAlgn="base">
      <a:spcBef>
        <a:spcPct val="0"/>
      </a:spcBef>
      <a:spcAft>
        <a:spcPct val="0"/>
      </a:spcAft>
      <a:defRPr sz="2690" kern="1200">
        <a:solidFill>
          <a:schemeClr val="tx1"/>
        </a:solidFill>
        <a:latin typeface="Arial"/>
        <a:ea typeface="+mn-ea"/>
        <a:cs typeface="+mn-cs"/>
      </a:defRPr>
    </a:lvl2pPr>
    <a:lvl3pPr marL="615025" algn="l" rtl="0" fontAlgn="base">
      <a:spcBef>
        <a:spcPct val="0"/>
      </a:spcBef>
      <a:spcAft>
        <a:spcPct val="0"/>
      </a:spcAft>
      <a:defRPr sz="2690" kern="1200">
        <a:solidFill>
          <a:schemeClr val="tx1"/>
        </a:solidFill>
        <a:latin typeface="Arial"/>
        <a:ea typeface="+mn-ea"/>
        <a:cs typeface="+mn-cs"/>
      </a:defRPr>
    </a:lvl3pPr>
    <a:lvl4pPr marL="922538" algn="l" rtl="0" fontAlgn="base">
      <a:spcBef>
        <a:spcPct val="0"/>
      </a:spcBef>
      <a:spcAft>
        <a:spcPct val="0"/>
      </a:spcAft>
      <a:defRPr sz="2690" kern="1200">
        <a:solidFill>
          <a:schemeClr val="tx1"/>
        </a:solidFill>
        <a:latin typeface="Arial"/>
        <a:ea typeface="+mn-ea"/>
        <a:cs typeface="+mn-cs"/>
      </a:defRPr>
    </a:lvl4pPr>
    <a:lvl5pPr marL="1230051" algn="l" rtl="0" fontAlgn="base">
      <a:spcBef>
        <a:spcPct val="0"/>
      </a:spcBef>
      <a:spcAft>
        <a:spcPct val="0"/>
      </a:spcAft>
      <a:defRPr sz="2690" kern="1200">
        <a:solidFill>
          <a:schemeClr val="tx1"/>
        </a:solidFill>
        <a:latin typeface="Arial"/>
        <a:ea typeface="+mn-ea"/>
        <a:cs typeface="+mn-cs"/>
      </a:defRPr>
    </a:lvl5pPr>
    <a:lvl6pPr marL="1537564" algn="l" defTabSz="615025" rtl="0" eaLnBrk="1" latinLnBrk="0" hangingPunct="1">
      <a:defRPr sz="2690" kern="1200">
        <a:solidFill>
          <a:schemeClr val="tx1"/>
        </a:solidFill>
        <a:latin typeface="Arial"/>
        <a:ea typeface="+mn-ea"/>
        <a:cs typeface="+mn-cs"/>
      </a:defRPr>
    </a:lvl6pPr>
    <a:lvl7pPr marL="1845076" algn="l" defTabSz="615025" rtl="0" eaLnBrk="1" latinLnBrk="0" hangingPunct="1">
      <a:defRPr sz="2690" kern="1200">
        <a:solidFill>
          <a:schemeClr val="tx1"/>
        </a:solidFill>
        <a:latin typeface="Arial"/>
        <a:ea typeface="+mn-ea"/>
        <a:cs typeface="+mn-cs"/>
      </a:defRPr>
    </a:lvl7pPr>
    <a:lvl8pPr marL="2152589" algn="l" defTabSz="615025" rtl="0" eaLnBrk="1" latinLnBrk="0" hangingPunct="1">
      <a:defRPr sz="2690" kern="1200">
        <a:solidFill>
          <a:schemeClr val="tx1"/>
        </a:solidFill>
        <a:latin typeface="Arial"/>
        <a:ea typeface="+mn-ea"/>
        <a:cs typeface="+mn-cs"/>
      </a:defRPr>
    </a:lvl8pPr>
    <a:lvl9pPr marL="2460102" algn="l" defTabSz="615025" rtl="0" eaLnBrk="1" latinLnBrk="0" hangingPunct="1">
      <a:defRPr sz="269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6739" userDrawn="1">
          <p15:clr>
            <a:srgbClr val="A4A3A4"/>
          </p15:clr>
        </p15:guide>
        <p15:guide id="2" pos="95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EFDD5B"/>
    <a:srgbClr val="B54113"/>
    <a:srgbClr val="DCE5B9"/>
    <a:srgbClr val="CCECFF"/>
    <a:srgbClr val="666633"/>
    <a:srgbClr val="003300"/>
    <a:srgbClr val="D9D0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60" y="-954"/>
      </p:cViewPr>
      <p:guideLst>
        <p:guide orient="horz" pos="6739"/>
        <p:guide pos="9533"/>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B7A6EF-7656-441C-A50A-D33EDB52BF50}" type="doc">
      <dgm:prSet loTypeId="urn:microsoft.com/office/officeart/2005/8/layout/rings+Icon" loCatId="relationship" qsTypeId="urn:microsoft.com/office/officeart/2005/8/quickstyle/3d3" qsCatId="3D" csTypeId="urn:microsoft.com/office/officeart/2005/8/colors/accent2_2" csCatId="accent2" phldr="1"/>
      <dgm:spPr/>
      <dgm:t>
        <a:bodyPr/>
        <a:lstStyle>
          <a:defPPr>
            <a:defRPr kern="1200" smtId="4294967295"/>
          </a:defPPr>
        </a:lstStyle>
        <a:p>
          <a:endParaRPr/>
        </a:p>
      </dgm:t>
    </dgm:pt>
    <dgm:pt modelId="{E8B2E71F-DAEE-4215-ABF0-556C98913FCB}" type="parTrans" cxnId="{4F2F3234-040C-4B13-96BC-3FF26720422C}">
      <dgm:prSet/>
      <dgm:spPr/>
      <dgm:t>
        <a:bodyPr/>
        <a:lstStyle>
          <a:defPPr>
            <a:defRPr kern="1200" smtId="4294967295"/>
          </a:defPPr>
        </a:lstStyle>
        <a:p>
          <a:endParaRPr/>
        </a:p>
      </dgm:t>
    </dgm:pt>
    <dgm:pt modelId="{59CBF88F-AD0F-4AC1-8E9B-F9CB6C22699F}">
      <dgm:prSet custT="1"/>
      <dgm:spPr/>
      <dgm:t>
        <a:bodyPr/>
        <a:lstStyle>
          <a:defPPr>
            <a:defRPr kern="1200" smtId="4294967295"/>
          </a:defP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dirty="0">
              <a:ln/>
              <a:latin typeface="Arial"/>
            </a:rPr>
            <a:t>Bengali News</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dirty="0">
              <a:ln/>
              <a:latin typeface="Arial"/>
            </a:rPr>
            <a:t>Extractive</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dirty="0">
              <a:ln/>
              <a:latin typeface="Arial"/>
            </a:rPr>
            <a:t>Summarization</a:t>
          </a:r>
        </a:p>
      </dgm:t>
    </dgm:pt>
    <dgm:pt modelId="{CBDC6137-1224-4D35-917E-A95655A06CDB}" type="sibTrans" cxnId="{4F2F3234-040C-4B13-96BC-3FF26720422C}">
      <dgm:prSet/>
      <dgm:spPr/>
      <dgm:t>
        <a:bodyPr/>
        <a:lstStyle>
          <a:defPPr>
            <a:defRPr kern="1200" smtId="4294967295"/>
          </a:defPPr>
        </a:lstStyle>
        <a:p>
          <a:endParaRPr/>
        </a:p>
      </dgm:t>
    </dgm:pt>
    <dgm:pt modelId="{C83A4CF3-935F-4EA6-A2F5-218C79EF90A8}" type="parTrans" cxnId="{E8AA8C1E-F4B8-4DEA-AAD8-5E7090648145}">
      <dgm:prSet/>
      <dgm:spPr/>
      <dgm:t>
        <a:bodyPr/>
        <a:lstStyle>
          <a:defPPr>
            <a:defRPr kern="1200" smtId="4294967295"/>
          </a:defPPr>
        </a:lstStyle>
        <a:p>
          <a:endParaRPr/>
        </a:p>
      </dgm:t>
    </dgm:pt>
    <dgm:pt modelId="{94E95769-417E-478F-B795-03BE8F2C14A0}">
      <dgm:prSet custT="1"/>
      <dgm:spPr/>
      <dgm:t>
        <a:bodyPr/>
        <a:lstStyle>
          <a:defPPr>
            <a:defRPr kern="1200" smtId="4294967295"/>
          </a:defP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dirty="0">
              <a:ln/>
              <a:latin typeface="Arial"/>
            </a:rPr>
            <a:t>Summary</a:t>
          </a:r>
        </a:p>
      </dgm:t>
    </dgm:pt>
    <dgm:pt modelId="{187DDC07-AB77-4B61-A997-1CD3673EE794}" type="sibTrans" cxnId="{E8AA8C1E-F4B8-4DEA-AAD8-5E7090648145}">
      <dgm:prSet/>
      <dgm:spPr/>
      <dgm:t>
        <a:bodyPr/>
        <a:lstStyle>
          <a:defPPr>
            <a:defRPr kern="1200" smtId="4294967295"/>
          </a:defPPr>
        </a:lstStyle>
        <a:p>
          <a:endParaRPr/>
        </a:p>
      </dgm:t>
    </dgm:pt>
    <dgm:pt modelId="{E7AF2F81-791A-4083-A2EA-4F9E3058F7A6}" type="parTrans" cxnId="{19556CCB-5EDA-41C0-9C34-3DD11A6945B4}">
      <dgm:prSet/>
      <dgm:spPr/>
      <dgm:t>
        <a:bodyPr/>
        <a:lstStyle>
          <a:defPPr>
            <a:defRPr kern="1200" smtId="4294967295"/>
          </a:defPPr>
        </a:lstStyle>
        <a:p>
          <a:endParaRPr/>
        </a:p>
      </dgm:t>
    </dgm:pt>
    <dgm:pt modelId="{D3ED8BCC-3218-4996-B94D-815C1FBD2508}">
      <dgm:prSet custT="1"/>
      <dgm:spPr/>
      <dgm:t>
        <a:bodyPr/>
        <a:lstStyle>
          <a:defPPr>
            <a:defRPr kern="1200" smtId="4294967295"/>
          </a:defP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dirty="0">
              <a:ln/>
              <a:latin typeface="Arial"/>
            </a:rPr>
            <a:t>English News</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dirty="0">
              <a:ln/>
              <a:latin typeface="Arial"/>
            </a:rPr>
            <a:t>Abstractive Summarization</a:t>
          </a:r>
        </a:p>
      </dgm:t>
    </dgm:pt>
    <dgm:pt modelId="{E80854AA-5FBA-46F2-B9BA-E9AF19878C99}" type="sibTrans" cxnId="{19556CCB-5EDA-41C0-9C34-3DD11A6945B4}">
      <dgm:prSet/>
      <dgm:spPr/>
      <dgm:t>
        <a:bodyPr/>
        <a:lstStyle>
          <a:defPPr>
            <a:defRPr kern="1200" smtId="4294967295"/>
          </a:defPPr>
        </a:lstStyle>
        <a:p>
          <a:endParaRPr/>
        </a:p>
      </dgm:t>
    </dgm:pt>
    <dgm:pt modelId="{94EF415F-6A2C-4FC2-958B-7BA48FD8EB72}" type="pres">
      <dgm:prSet presAssocID="{BDB7A6EF-7656-441C-A50A-D33EDB52BF50}" presName="Name0" presStyleCnt="0">
        <dgm:presLayoutVars>
          <dgm:chMax val="7"/>
          <dgm:dir/>
          <dgm:resizeHandles val="exact"/>
        </dgm:presLayoutVars>
      </dgm:prSet>
      <dgm:spPr/>
    </dgm:pt>
    <dgm:pt modelId="{0EFA602A-70A8-442A-9E20-F98D329ADA29}" type="pres">
      <dgm:prSet presAssocID="{BDB7A6EF-7656-441C-A50A-D33EDB52BF50}" presName="ellipse1" presStyleLbl="vennNode1" presStyleIdx="0" presStyleCnt="3">
        <dgm:presLayoutVars>
          <dgm:bulletEnabled val="1"/>
        </dgm:presLayoutVars>
      </dgm:prSet>
      <dgm:spPr/>
    </dgm:pt>
    <dgm:pt modelId="{CC473C46-582F-4755-B7B2-1913CB99297D}" type="pres">
      <dgm:prSet presAssocID="{BDB7A6EF-7656-441C-A50A-D33EDB52BF50}" presName="ellipse2" presStyleLbl="vennNode1" presStyleIdx="1" presStyleCnt="3">
        <dgm:presLayoutVars>
          <dgm:bulletEnabled val="1"/>
        </dgm:presLayoutVars>
      </dgm:prSet>
      <dgm:spPr/>
    </dgm:pt>
    <dgm:pt modelId="{3EB856C8-ACBC-4690-8563-115501B87329}" type="pres">
      <dgm:prSet presAssocID="{BDB7A6EF-7656-441C-A50A-D33EDB52BF50}" presName="ellipse3" presStyleLbl="vennNode1" presStyleIdx="2" presStyleCnt="3" custLinFactNeighborX="641" custLinFactNeighborY="-2293">
        <dgm:presLayoutVars>
          <dgm:bulletEnabled val="1"/>
        </dgm:presLayoutVars>
      </dgm:prSet>
      <dgm:spPr/>
    </dgm:pt>
  </dgm:ptLst>
  <dgm:cxnLst>
    <dgm:cxn modelId="{29F7FD04-923A-4629-8B67-8AC4DECD0C7D}" type="presOf" srcId="{D3ED8BCC-3218-4996-B94D-815C1FBD2508}" destId="{3EB856C8-ACBC-4690-8563-115501B87329}" srcOrd="0" destOrd="0" presId="urn:microsoft.com/office/officeart/2005/8/layout/rings+Icon"/>
    <dgm:cxn modelId="{E8AA8C1E-F4B8-4DEA-AAD8-5E7090648145}" srcId="{BDB7A6EF-7656-441C-A50A-D33EDB52BF50}" destId="{94E95769-417E-478F-B795-03BE8F2C14A0}" srcOrd="1" destOrd="0" parTransId="{C83A4CF3-935F-4EA6-A2F5-218C79EF90A8}" sibTransId="{187DDC07-AB77-4B61-A997-1CD3673EE794}"/>
    <dgm:cxn modelId="{4F2F3234-040C-4B13-96BC-3FF26720422C}" srcId="{BDB7A6EF-7656-441C-A50A-D33EDB52BF50}" destId="{59CBF88F-AD0F-4AC1-8E9B-F9CB6C22699F}" srcOrd="0" destOrd="0" parTransId="{E8B2E71F-DAEE-4215-ABF0-556C98913FCB}" sibTransId="{CBDC6137-1224-4D35-917E-A95655A06CDB}"/>
    <dgm:cxn modelId="{342D7F8E-F85F-417D-8F9E-BDB5AEE4247B}" type="presOf" srcId="{59CBF88F-AD0F-4AC1-8E9B-F9CB6C22699F}" destId="{0EFA602A-70A8-442A-9E20-F98D329ADA29}" srcOrd="0" destOrd="0" presId="urn:microsoft.com/office/officeart/2005/8/layout/rings+Icon"/>
    <dgm:cxn modelId="{E12519BC-4065-46F0-80CA-2B6A18CE2B5B}" type="presOf" srcId="{BDB7A6EF-7656-441C-A50A-D33EDB52BF50}" destId="{94EF415F-6A2C-4FC2-958B-7BA48FD8EB72}" srcOrd="0" destOrd="0" presId="urn:microsoft.com/office/officeart/2005/8/layout/rings+Icon"/>
    <dgm:cxn modelId="{19556CCB-5EDA-41C0-9C34-3DD11A6945B4}" srcId="{BDB7A6EF-7656-441C-A50A-D33EDB52BF50}" destId="{D3ED8BCC-3218-4996-B94D-815C1FBD2508}" srcOrd="2" destOrd="0" parTransId="{E7AF2F81-791A-4083-A2EA-4F9E3058F7A6}" sibTransId="{E80854AA-5FBA-46F2-B9BA-E9AF19878C99}"/>
    <dgm:cxn modelId="{9B17E8D5-C8C0-46F4-B340-720C09A60717}" type="presOf" srcId="{94E95769-417E-478F-B795-03BE8F2C14A0}" destId="{CC473C46-582F-4755-B7B2-1913CB99297D}" srcOrd="0" destOrd="0" presId="urn:microsoft.com/office/officeart/2005/8/layout/rings+Icon"/>
    <dgm:cxn modelId="{308833FA-B872-4A72-BDEB-825A803D4796}" type="presParOf" srcId="{94EF415F-6A2C-4FC2-958B-7BA48FD8EB72}" destId="{0EFA602A-70A8-442A-9E20-F98D329ADA29}" srcOrd="0" destOrd="0" presId="urn:microsoft.com/office/officeart/2005/8/layout/rings+Icon"/>
    <dgm:cxn modelId="{6A390061-4E88-4911-A9AF-FB88721FE8E0}" type="presParOf" srcId="{94EF415F-6A2C-4FC2-958B-7BA48FD8EB72}" destId="{CC473C46-582F-4755-B7B2-1913CB99297D}" srcOrd="1" destOrd="0" presId="urn:microsoft.com/office/officeart/2005/8/layout/rings+Icon"/>
    <dgm:cxn modelId="{51817B82-2559-42C6-B7F0-ADB4C727F692}" type="presParOf" srcId="{94EF415F-6A2C-4FC2-958B-7BA48FD8EB72}" destId="{3EB856C8-ACBC-4690-8563-115501B87329}" srcOrd="2" destOrd="0" presId="urn:microsoft.com/office/officeart/2005/8/layout/rings+Icon"/>
  </dgm:cxnLst>
  <dgm:bg/>
  <dgm:whole/>
  <dgm:extLst>
    <a:ext uri="http://schemas.microsoft.com/office/drawing/2008/diagram">
      <dsp:dataModelExt xmlns:dsp="http://schemas.microsoft.com/office/drawing/2008/diagram" relId="rId8" minVer="http://schemas.openxmlformats.org/drawingml/2006/main"/>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A602A-70A8-442A-9E20-F98D329ADA29}">
      <dsp:nvSpPr>
        <dsp:cNvPr id="0" name=""/>
        <dsp:cNvSpPr/>
      </dsp:nvSpPr>
      <dsp:spPr>
        <a:xfrm>
          <a:off x="642699" y="0"/>
          <a:ext cx="2422069" cy="2422035"/>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1800" b="0" i="0" u="none" strike="noStrike" kern="1200" cap="none" normalizeH="0" baseline="0" dirty="0">
              <a:ln/>
              <a:latin typeface="Arial"/>
            </a:rPr>
            <a:t>Bengali News</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1800" b="0" i="0" u="none" strike="noStrike" kern="1200" cap="none" normalizeH="0" baseline="0" dirty="0">
              <a:ln/>
              <a:latin typeface="Arial"/>
            </a:rPr>
            <a:t>Extractive</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1800" b="0" i="0" u="none" strike="noStrike" kern="1200" cap="none" normalizeH="0" baseline="0" dirty="0">
              <a:ln/>
              <a:latin typeface="Arial"/>
            </a:rPr>
            <a:t>Summarization</a:t>
          </a:r>
        </a:p>
      </dsp:txBody>
      <dsp:txXfrm>
        <a:off x="997403" y="354699"/>
        <a:ext cx="1712661" cy="1712637"/>
      </dsp:txXfrm>
    </dsp:sp>
    <dsp:sp modelId="{CC473C46-582F-4755-B7B2-1913CB99297D}">
      <dsp:nvSpPr>
        <dsp:cNvPr id="0" name=""/>
        <dsp:cNvSpPr/>
      </dsp:nvSpPr>
      <dsp:spPr>
        <a:xfrm>
          <a:off x="1889360" y="1615362"/>
          <a:ext cx="2422069" cy="2422035"/>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1800" b="0" i="0" u="none" strike="noStrike" kern="1200" cap="none" normalizeH="0" baseline="0" dirty="0">
              <a:ln/>
              <a:latin typeface="Arial"/>
            </a:rPr>
            <a:t>Summary</a:t>
          </a:r>
        </a:p>
      </dsp:txBody>
      <dsp:txXfrm>
        <a:off x="2244064" y="1970061"/>
        <a:ext cx="1712661" cy="1712637"/>
      </dsp:txXfrm>
    </dsp:sp>
    <dsp:sp modelId="{3EB856C8-ACBC-4690-8563-115501B87329}">
      <dsp:nvSpPr>
        <dsp:cNvPr id="0" name=""/>
        <dsp:cNvSpPr/>
      </dsp:nvSpPr>
      <dsp:spPr>
        <a:xfrm>
          <a:off x="3150072" y="0"/>
          <a:ext cx="2422069" cy="2422035"/>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1800" b="0" i="0" u="none" strike="noStrike" kern="1200" cap="none" normalizeH="0" baseline="0" dirty="0">
              <a:ln/>
              <a:latin typeface="Arial"/>
            </a:rPr>
            <a:t>English News</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1800" b="0" i="0" u="none" strike="noStrike" kern="1200" cap="none" normalizeH="0" baseline="0" dirty="0">
              <a:ln/>
              <a:latin typeface="Arial"/>
            </a:rPr>
            <a:t>Abstractive Summarization</a:t>
          </a:r>
        </a:p>
      </dsp:txBody>
      <dsp:txXfrm>
        <a:off x="3504776" y="354699"/>
        <a:ext cx="1712661" cy="1712637"/>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1163"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smtClean="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56038" y="0"/>
            <a:ext cx="2951162"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smtClean="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260475" y="606425"/>
            <a:ext cx="4287838" cy="30321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1038" y="3841750"/>
            <a:ext cx="5446712"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7680325"/>
            <a:ext cx="2951163"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smtClean="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56038" y="7680325"/>
            <a:ext cx="2951162"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smtClean="0">
                <a:latin typeface="Arial" pitchFamily="34" charset="0"/>
              </a:defRPr>
            </a:lvl1pPr>
          </a:lstStyle>
          <a:p>
            <a:pPr>
              <a:defRPr/>
            </a:pPr>
            <a:fld id="{FD68BA3D-49E0-46A5-97E9-F72E8ED8D052}" type="slidenum">
              <a:rPr lang="en-US"/>
              <a:pPr>
                <a:defRPr/>
              </a:pPr>
              <a:t>‹#›</a:t>
            </a:fld>
            <a:endParaRPr lang="en-US"/>
          </a:p>
        </p:txBody>
      </p:sp>
    </p:spTree>
    <p:extLst>
      <p:ext uri="{BB962C8B-B14F-4D97-AF65-F5344CB8AC3E}">
        <p14:creationId xmlns:p14="http://schemas.microsoft.com/office/powerpoint/2010/main" val="2952400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7" kern="1200">
        <a:solidFill>
          <a:schemeClr val="tx1"/>
        </a:solidFill>
        <a:latin typeface="Arial" pitchFamily="34" charset="0"/>
        <a:ea typeface="+mn-ea"/>
        <a:cs typeface="+mn-cs"/>
      </a:defRPr>
    </a:lvl1pPr>
    <a:lvl2pPr marL="307513" algn="l" rtl="0" eaLnBrk="0" fontAlgn="base" hangingPunct="0">
      <a:spcBef>
        <a:spcPct val="30000"/>
      </a:spcBef>
      <a:spcAft>
        <a:spcPct val="0"/>
      </a:spcAft>
      <a:defRPr sz="807" kern="1200">
        <a:solidFill>
          <a:schemeClr val="tx1"/>
        </a:solidFill>
        <a:latin typeface="Arial" pitchFamily="34" charset="0"/>
        <a:ea typeface="+mn-ea"/>
        <a:cs typeface="+mn-cs"/>
      </a:defRPr>
    </a:lvl2pPr>
    <a:lvl3pPr marL="615025" algn="l" rtl="0" eaLnBrk="0" fontAlgn="base" hangingPunct="0">
      <a:spcBef>
        <a:spcPct val="30000"/>
      </a:spcBef>
      <a:spcAft>
        <a:spcPct val="0"/>
      </a:spcAft>
      <a:defRPr sz="807" kern="1200">
        <a:solidFill>
          <a:schemeClr val="tx1"/>
        </a:solidFill>
        <a:latin typeface="Arial" pitchFamily="34" charset="0"/>
        <a:ea typeface="+mn-ea"/>
        <a:cs typeface="+mn-cs"/>
      </a:defRPr>
    </a:lvl3pPr>
    <a:lvl4pPr marL="922538" algn="l" rtl="0" eaLnBrk="0" fontAlgn="base" hangingPunct="0">
      <a:spcBef>
        <a:spcPct val="30000"/>
      </a:spcBef>
      <a:spcAft>
        <a:spcPct val="0"/>
      </a:spcAft>
      <a:defRPr sz="807" kern="1200">
        <a:solidFill>
          <a:schemeClr val="tx1"/>
        </a:solidFill>
        <a:latin typeface="Arial" pitchFamily="34" charset="0"/>
        <a:ea typeface="+mn-ea"/>
        <a:cs typeface="+mn-cs"/>
      </a:defRPr>
    </a:lvl4pPr>
    <a:lvl5pPr marL="1230051" algn="l" rtl="0" eaLnBrk="0" fontAlgn="base" hangingPunct="0">
      <a:spcBef>
        <a:spcPct val="30000"/>
      </a:spcBef>
      <a:spcAft>
        <a:spcPct val="0"/>
      </a:spcAft>
      <a:defRPr sz="807" kern="1200">
        <a:solidFill>
          <a:schemeClr val="tx1"/>
        </a:solidFill>
        <a:latin typeface="Arial" pitchFamily="34" charset="0"/>
        <a:ea typeface="+mn-ea"/>
        <a:cs typeface="+mn-cs"/>
      </a:defRPr>
    </a:lvl5pPr>
    <a:lvl6pPr marL="1537564" algn="l" defTabSz="615025" rtl="0" eaLnBrk="1" latinLnBrk="0" hangingPunct="1">
      <a:defRPr sz="807" kern="1200">
        <a:solidFill>
          <a:schemeClr val="tx1"/>
        </a:solidFill>
        <a:latin typeface="+mn-lt"/>
        <a:ea typeface="+mn-ea"/>
        <a:cs typeface="+mn-cs"/>
      </a:defRPr>
    </a:lvl6pPr>
    <a:lvl7pPr marL="1845076" algn="l" defTabSz="615025" rtl="0" eaLnBrk="1" latinLnBrk="0" hangingPunct="1">
      <a:defRPr sz="807" kern="1200">
        <a:solidFill>
          <a:schemeClr val="tx1"/>
        </a:solidFill>
        <a:latin typeface="+mn-lt"/>
        <a:ea typeface="+mn-ea"/>
        <a:cs typeface="+mn-cs"/>
      </a:defRPr>
    </a:lvl7pPr>
    <a:lvl8pPr marL="2152589" algn="l" defTabSz="615025" rtl="0" eaLnBrk="1" latinLnBrk="0" hangingPunct="1">
      <a:defRPr sz="807" kern="1200">
        <a:solidFill>
          <a:schemeClr val="tx1"/>
        </a:solidFill>
        <a:latin typeface="+mn-lt"/>
        <a:ea typeface="+mn-ea"/>
        <a:cs typeface="+mn-cs"/>
      </a:defRPr>
    </a:lvl8pPr>
    <a:lvl9pPr marL="2460102" algn="l" defTabSz="615025" rtl="0" eaLnBrk="1" latinLnBrk="0" hangingPunct="1">
      <a:defRPr sz="80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fld id="{FE711041-1460-417A-9628-0999F88FE5EF}"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xfrm>
            <a:off x="1260475" y="606425"/>
            <a:ext cx="4287838" cy="3032125"/>
          </a:xfrm>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ltLang="en-US">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545" y="6646552"/>
            <a:ext cx="25728185" cy="4586696"/>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540342" y="12124762"/>
            <a:ext cx="21186592" cy="5467596"/>
          </a:xfrm>
        </p:spPr>
        <p:txBody>
          <a:bodyPr/>
          <a:lstStyle>
            <a:defPPr>
              <a:defRPr kern="1200" smtId="4294967295"/>
            </a:defPPr>
            <a:lvl1pPr marL="0" indent="0" algn="ctr">
              <a:buNone/>
              <a:defRPr/>
            </a:lvl1pPr>
            <a:lvl2pPr marL="254706" indent="0" algn="ctr">
              <a:buNone/>
              <a:defRPr/>
            </a:lvl2pPr>
            <a:lvl3pPr marL="509412" indent="0" algn="ctr">
              <a:buNone/>
              <a:defRPr/>
            </a:lvl3pPr>
            <a:lvl4pPr marL="764118" indent="0" algn="ctr">
              <a:buNone/>
              <a:defRPr/>
            </a:lvl4pPr>
            <a:lvl5pPr marL="1018824" indent="0" algn="ctr">
              <a:buNone/>
              <a:defRPr/>
            </a:lvl5pPr>
            <a:lvl6pPr marL="1273531" indent="0" algn="ctr">
              <a:buNone/>
              <a:defRPr/>
            </a:lvl6pPr>
            <a:lvl7pPr marL="1528237" indent="0" algn="ctr">
              <a:buNone/>
              <a:defRPr/>
            </a:lvl7pPr>
            <a:lvl8pPr marL="1782943" indent="0" algn="ctr">
              <a:buNone/>
              <a:defRPr/>
            </a:lvl8pPr>
            <a:lvl9pPr marL="2037649"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A95BE68-8CCE-46D6-825E-4C89311130E0}" type="slidenum">
              <a:rPr lang="en-US"/>
              <a:pPr>
                <a:defRPr/>
              </a:pPr>
              <a:t>‹#›</a:t>
            </a:fld>
            <a:endParaRPr lang="en-US"/>
          </a:p>
        </p:txBody>
      </p:sp>
    </p:spTree>
    <p:extLst>
      <p:ext uri="{BB962C8B-B14F-4D97-AF65-F5344CB8AC3E}">
        <p14:creationId xmlns:p14="http://schemas.microsoft.com/office/powerpoint/2010/main" val="194554309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B474208-0198-4A25-8E49-9981AE94CAD4}" type="slidenum">
              <a:rPr lang="en-US"/>
              <a:pPr>
                <a:defRPr/>
              </a:pPr>
              <a:t>‹#›</a:t>
            </a:fld>
            <a:endParaRPr lang="en-US"/>
          </a:p>
        </p:txBody>
      </p:sp>
    </p:spTree>
    <p:extLst>
      <p:ext uri="{BB962C8B-B14F-4D97-AF65-F5344CB8AC3E}">
        <p14:creationId xmlns:p14="http://schemas.microsoft.com/office/powerpoint/2010/main" val="311440238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4776" y="857905"/>
            <a:ext cx="6809887" cy="18255686"/>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513865" y="857905"/>
            <a:ext cx="20310803" cy="18255686"/>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C450EB3-2DBF-480F-84FE-E177DB3F6FE3}" type="slidenum">
              <a:rPr lang="en-US"/>
              <a:pPr>
                <a:defRPr/>
              </a:pPr>
              <a:t>‹#›</a:t>
            </a:fld>
            <a:endParaRPr lang="en-US"/>
          </a:p>
        </p:txBody>
      </p:sp>
    </p:spTree>
    <p:extLst>
      <p:ext uri="{BB962C8B-B14F-4D97-AF65-F5344CB8AC3E}">
        <p14:creationId xmlns:p14="http://schemas.microsoft.com/office/powerpoint/2010/main" val="20421506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AA1885A-9E93-4209-AD0F-62A47E16BA21}" type="slidenum">
              <a:rPr lang="en-US"/>
              <a:pPr>
                <a:defRPr/>
              </a:pPr>
              <a:t>‹#›</a:t>
            </a:fld>
            <a:endParaRPr lang="en-US"/>
          </a:p>
        </p:txBody>
      </p:sp>
    </p:spTree>
    <p:extLst>
      <p:ext uri="{BB962C8B-B14F-4D97-AF65-F5344CB8AC3E}">
        <p14:creationId xmlns:p14="http://schemas.microsoft.com/office/powerpoint/2010/main" val="25657633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5" y="13749474"/>
            <a:ext cx="25726933" cy="4248840"/>
          </a:xfrm>
        </p:spPr>
        <p:txBody>
          <a:bodyPr anchor="t"/>
          <a:lstStyle>
            <a:defPPr>
              <a:defRPr kern="1200" smtId="4294967295"/>
            </a:defPPr>
            <a:lvl1pPr algn="l">
              <a:defRPr sz="2228" b="1" cap="all"/>
            </a:lvl1pPr>
          </a:lstStyle>
          <a:p>
            <a:r>
              <a:rPr lang="en-US"/>
              <a:t>Click to edit Master title style</a:t>
            </a:r>
          </a:p>
        </p:txBody>
      </p:sp>
      <p:sp>
        <p:nvSpPr>
          <p:cNvPr id="3" name="Text Placeholder 2"/>
          <p:cNvSpPr>
            <a:spLocks noGrp="1"/>
          </p:cNvSpPr>
          <p:nvPr>
            <p:ph type="body" idx="1"/>
          </p:nvPr>
        </p:nvSpPr>
        <p:spPr>
          <a:xfrm>
            <a:off x="2390905" y="9069028"/>
            <a:ext cx="25726933" cy="4680446"/>
          </a:xfrm>
        </p:spPr>
        <p:txBody>
          <a:bodyPr anchor="b"/>
          <a:lstStyle>
            <a:defPPr>
              <a:defRPr kern="1200" smtId="4294967295"/>
            </a:defPPr>
            <a:lvl1pPr marL="0" indent="0">
              <a:buNone/>
              <a:defRPr sz="1114"/>
            </a:lvl1pPr>
            <a:lvl2pPr marL="254706" indent="0">
              <a:buNone/>
              <a:defRPr sz="1003"/>
            </a:lvl2pPr>
            <a:lvl3pPr marL="509412" indent="0">
              <a:buNone/>
              <a:defRPr sz="891"/>
            </a:lvl3pPr>
            <a:lvl4pPr marL="764118" indent="0">
              <a:buNone/>
              <a:defRPr sz="780"/>
            </a:lvl4pPr>
            <a:lvl5pPr marL="1018824" indent="0">
              <a:buNone/>
              <a:defRPr sz="780"/>
            </a:lvl5pPr>
            <a:lvl6pPr marL="1273531" indent="0">
              <a:buNone/>
              <a:defRPr sz="780"/>
            </a:lvl6pPr>
            <a:lvl7pPr marL="1528237" indent="0">
              <a:buNone/>
              <a:defRPr sz="780"/>
            </a:lvl7pPr>
            <a:lvl8pPr marL="1782943" indent="0">
              <a:buNone/>
              <a:defRPr sz="780"/>
            </a:lvl8pPr>
            <a:lvl9pPr marL="2037649" indent="0">
              <a:buNone/>
              <a:defRPr sz="78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D8E578A-D0F8-4058-94E3-8546EF85F9EE}" type="slidenum">
              <a:rPr lang="en-US"/>
              <a:pPr>
                <a:defRPr/>
              </a:pPr>
              <a:t>‹#›</a:t>
            </a:fld>
            <a:endParaRPr lang="en-US"/>
          </a:p>
        </p:txBody>
      </p:sp>
    </p:spTree>
    <p:extLst>
      <p:ext uri="{BB962C8B-B14F-4D97-AF65-F5344CB8AC3E}">
        <p14:creationId xmlns:p14="http://schemas.microsoft.com/office/powerpoint/2010/main" val="40516355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513865" y="4993537"/>
            <a:ext cx="13559719" cy="14120054"/>
          </a:xfrm>
        </p:spPr>
        <p:txBody>
          <a:bodyPr/>
          <a:lstStyle>
            <a:defPPr>
              <a:defRPr kern="1200" smtId="4294967295"/>
            </a:defPPr>
            <a:lvl1pPr>
              <a:defRPr sz="1560"/>
            </a:lvl1pPr>
            <a:lvl2pPr>
              <a:defRPr sz="1337"/>
            </a:lvl2pPr>
            <a:lvl3pPr>
              <a:defRPr sz="1114"/>
            </a:lvl3pPr>
            <a:lvl4pPr>
              <a:defRPr sz="1003"/>
            </a:lvl4pPr>
            <a:lvl5pPr>
              <a:defRPr sz="1003"/>
            </a:lvl5pPr>
            <a:lvl6pPr>
              <a:defRPr sz="1003"/>
            </a:lvl6pPr>
            <a:lvl7pPr>
              <a:defRPr sz="1003"/>
            </a:lvl7pPr>
            <a:lvl8pPr>
              <a:defRPr sz="1003"/>
            </a:lvl8pPr>
            <a:lvl9pPr>
              <a:defRPr sz="100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193692" y="4993537"/>
            <a:ext cx="13560970" cy="14120054"/>
          </a:xfrm>
        </p:spPr>
        <p:txBody>
          <a:bodyPr/>
          <a:lstStyle>
            <a:defPPr>
              <a:defRPr kern="1200" smtId="4294967295"/>
            </a:defPPr>
            <a:lvl1pPr>
              <a:defRPr sz="1560"/>
            </a:lvl1pPr>
            <a:lvl2pPr>
              <a:defRPr sz="1337"/>
            </a:lvl2pPr>
            <a:lvl3pPr>
              <a:defRPr sz="1114"/>
            </a:lvl3pPr>
            <a:lvl4pPr>
              <a:defRPr sz="1003"/>
            </a:lvl4pPr>
            <a:lvl5pPr>
              <a:defRPr sz="1003"/>
            </a:lvl5pPr>
            <a:lvl6pPr>
              <a:defRPr sz="1003"/>
            </a:lvl6pPr>
            <a:lvl7pPr>
              <a:defRPr sz="1003"/>
            </a:lvl7pPr>
            <a:lvl8pPr>
              <a:defRPr sz="1003"/>
            </a:lvl8pPr>
            <a:lvl9pPr>
              <a:defRPr sz="100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AD92783-880D-4EF9-AAA3-0353101734EF}" type="slidenum">
              <a:rPr lang="en-US"/>
              <a:pPr>
                <a:defRPr/>
              </a:pPr>
              <a:t>‹#›</a:t>
            </a:fld>
            <a:endParaRPr lang="en-US"/>
          </a:p>
        </p:txBody>
      </p:sp>
    </p:spTree>
    <p:extLst>
      <p:ext uri="{BB962C8B-B14F-4D97-AF65-F5344CB8AC3E}">
        <p14:creationId xmlns:p14="http://schemas.microsoft.com/office/powerpoint/2010/main" val="20183201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864" y="857021"/>
            <a:ext cx="27239547" cy="3566054"/>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513864" y="4789233"/>
            <a:ext cx="13373302" cy="1996176"/>
          </a:xfrm>
        </p:spPr>
        <p:txBody>
          <a:bodyPr anchor="b"/>
          <a:lstStyle>
            <a:defPPr>
              <a:defRPr kern="1200" smtId="4294967295"/>
            </a:defPPr>
            <a:lvl1pPr marL="0" indent="0">
              <a:buNone/>
              <a:defRPr sz="1337" b="1"/>
            </a:lvl1pPr>
            <a:lvl2pPr marL="254706" indent="0">
              <a:buNone/>
              <a:defRPr sz="1114" b="1"/>
            </a:lvl2pPr>
            <a:lvl3pPr marL="509412" indent="0">
              <a:buNone/>
              <a:defRPr sz="1003" b="1"/>
            </a:lvl3pPr>
            <a:lvl4pPr marL="764118" indent="0">
              <a:buNone/>
              <a:defRPr sz="891" b="1"/>
            </a:lvl4pPr>
            <a:lvl5pPr marL="1018824" indent="0">
              <a:buNone/>
              <a:defRPr sz="891" b="1"/>
            </a:lvl5pPr>
            <a:lvl6pPr marL="1273531" indent="0">
              <a:buNone/>
              <a:defRPr sz="891" b="1"/>
            </a:lvl6pPr>
            <a:lvl7pPr marL="1528237" indent="0">
              <a:buNone/>
              <a:defRPr sz="891" b="1"/>
            </a:lvl7pPr>
            <a:lvl8pPr marL="1782943" indent="0">
              <a:buNone/>
              <a:defRPr sz="891" b="1"/>
            </a:lvl8pPr>
            <a:lvl9pPr marL="2037649" indent="0">
              <a:buNone/>
              <a:defRPr sz="891" b="1"/>
            </a:lvl9pPr>
          </a:lstStyle>
          <a:p>
            <a:pPr lvl="0"/>
            <a:r>
              <a:rPr lang="en-US"/>
              <a:t>Click to edit Master text styles</a:t>
            </a:r>
          </a:p>
        </p:txBody>
      </p:sp>
      <p:sp>
        <p:nvSpPr>
          <p:cNvPr id="4" name="Content Placeholder 3"/>
          <p:cNvSpPr>
            <a:spLocks noGrp="1"/>
          </p:cNvSpPr>
          <p:nvPr>
            <p:ph sz="half" idx="2"/>
          </p:nvPr>
        </p:nvSpPr>
        <p:spPr>
          <a:xfrm>
            <a:off x="1513864" y="6785409"/>
            <a:ext cx="13373302" cy="12327297"/>
          </a:xfrm>
        </p:spPr>
        <p:txBody>
          <a:bodyPr/>
          <a:lstStyle>
            <a:defPPr>
              <a:defRPr kern="1200" smtId="4294967295"/>
            </a:defPPr>
            <a:lvl1pPr>
              <a:defRPr sz="1337"/>
            </a:lvl1pPr>
            <a:lvl2pPr>
              <a:defRPr sz="1114"/>
            </a:lvl2pPr>
            <a:lvl3pPr>
              <a:defRPr sz="1003"/>
            </a:lvl3pPr>
            <a:lvl4pPr>
              <a:defRPr sz="891"/>
            </a:lvl4pPr>
            <a:lvl5pPr>
              <a:defRPr sz="891"/>
            </a:lvl5pPr>
            <a:lvl6pPr>
              <a:defRPr sz="891"/>
            </a:lvl6pPr>
            <a:lvl7pPr>
              <a:defRPr sz="891"/>
            </a:lvl7pPr>
            <a:lvl8pPr>
              <a:defRPr sz="891"/>
            </a:lvl8pPr>
            <a:lvl9pPr>
              <a:defRPr sz="89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106" y="4789233"/>
            <a:ext cx="13378306" cy="1996176"/>
          </a:xfrm>
        </p:spPr>
        <p:txBody>
          <a:bodyPr anchor="b"/>
          <a:lstStyle>
            <a:defPPr>
              <a:defRPr kern="1200" smtId="4294967295"/>
            </a:defPPr>
            <a:lvl1pPr marL="0" indent="0">
              <a:buNone/>
              <a:defRPr sz="1337" b="1"/>
            </a:lvl1pPr>
            <a:lvl2pPr marL="254706" indent="0">
              <a:buNone/>
              <a:defRPr sz="1114" b="1"/>
            </a:lvl2pPr>
            <a:lvl3pPr marL="509412" indent="0">
              <a:buNone/>
              <a:defRPr sz="1003" b="1"/>
            </a:lvl3pPr>
            <a:lvl4pPr marL="764118" indent="0">
              <a:buNone/>
              <a:defRPr sz="891" b="1"/>
            </a:lvl4pPr>
            <a:lvl5pPr marL="1018824" indent="0">
              <a:buNone/>
              <a:defRPr sz="891" b="1"/>
            </a:lvl5pPr>
            <a:lvl6pPr marL="1273531" indent="0">
              <a:buNone/>
              <a:defRPr sz="891" b="1"/>
            </a:lvl6pPr>
            <a:lvl7pPr marL="1528237" indent="0">
              <a:buNone/>
              <a:defRPr sz="891" b="1"/>
            </a:lvl7pPr>
            <a:lvl8pPr marL="1782943" indent="0">
              <a:buNone/>
              <a:defRPr sz="891" b="1"/>
            </a:lvl8pPr>
            <a:lvl9pPr marL="2037649" indent="0">
              <a:buNone/>
              <a:defRPr sz="891" b="1"/>
            </a:lvl9pPr>
          </a:lstStyle>
          <a:p>
            <a:pPr lvl="0"/>
            <a:r>
              <a:rPr lang="en-US"/>
              <a:t>Click to edit Master text styles</a:t>
            </a:r>
          </a:p>
        </p:txBody>
      </p:sp>
      <p:sp>
        <p:nvSpPr>
          <p:cNvPr id="6" name="Content Placeholder 5"/>
          <p:cNvSpPr>
            <a:spLocks noGrp="1"/>
          </p:cNvSpPr>
          <p:nvPr>
            <p:ph sz="quarter" idx="4"/>
          </p:nvPr>
        </p:nvSpPr>
        <p:spPr>
          <a:xfrm>
            <a:off x="15375106" y="6785409"/>
            <a:ext cx="13378306" cy="12327297"/>
          </a:xfrm>
        </p:spPr>
        <p:txBody>
          <a:bodyPr/>
          <a:lstStyle>
            <a:defPPr>
              <a:defRPr kern="1200" smtId="4294967295"/>
            </a:defPPr>
            <a:lvl1pPr>
              <a:defRPr sz="1337"/>
            </a:lvl1pPr>
            <a:lvl2pPr>
              <a:defRPr sz="1114"/>
            </a:lvl2pPr>
            <a:lvl3pPr>
              <a:defRPr sz="1003"/>
            </a:lvl3pPr>
            <a:lvl4pPr>
              <a:defRPr sz="891"/>
            </a:lvl4pPr>
            <a:lvl5pPr>
              <a:defRPr sz="891"/>
            </a:lvl5pPr>
            <a:lvl6pPr>
              <a:defRPr sz="891"/>
            </a:lvl6pPr>
            <a:lvl7pPr>
              <a:defRPr sz="891"/>
            </a:lvl7pPr>
            <a:lvl8pPr>
              <a:defRPr sz="891"/>
            </a:lvl8pPr>
            <a:lvl9pPr>
              <a:defRPr sz="89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278D30F0-36CE-423B-87E3-3336EA73C414}" type="slidenum">
              <a:rPr lang="en-US"/>
              <a:pPr>
                <a:defRPr/>
              </a:pPr>
              <a:t>‹#›</a:t>
            </a:fld>
            <a:endParaRPr lang="en-US"/>
          </a:p>
        </p:txBody>
      </p:sp>
    </p:spTree>
    <p:extLst>
      <p:ext uri="{BB962C8B-B14F-4D97-AF65-F5344CB8AC3E}">
        <p14:creationId xmlns:p14="http://schemas.microsoft.com/office/powerpoint/2010/main" val="25842213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3C68488-87DD-4EF1-ADE4-C23BB20DA123}" type="slidenum">
              <a:rPr lang="en-US"/>
              <a:pPr>
                <a:defRPr/>
              </a:pPr>
              <a:t>‹#›</a:t>
            </a:fld>
            <a:endParaRPr lang="en-US"/>
          </a:p>
        </p:txBody>
      </p:sp>
    </p:spTree>
    <p:extLst>
      <p:ext uri="{BB962C8B-B14F-4D97-AF65-F5344CB8AC3E}">
        <p14:creationId xmlns:p14="http://schemas.microsoft.com/office/powerpoint/2010/main" val="57576423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D04324FF-B463-45BE-A8A2-637C431B850F}" type="slidenum">
              <a:rPr lang="en-US"/>
              <a:pPr>
                <a:defRPr/>
              </a:pPr>
              <a:t>‹#›</a:t>
            </a:fld>
            <a:endParaRPr lang="en-US"/>
          </a:p>
        </p:txBody>
      </p:sp>
    </p:spTree>
    <p:extLst>
      <p:ext uri="{BB962C8B-B14F-4D97-AF65-F5344CB8AC3E}">
        <p14:creationId xmlns:p14="http://schemas.microsoft.com/office/powerpoint/2010/main" val="25070753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864" y="851714"/>
            <a:ext cx="9957724" cy="3625311"/>
          </a:xfrm>
        </p:spPr>
        <p:txBody>
          <a:bodyPr anchor="b"/>
          <a:lstStyle>
            <a:defPPr>
              <a:defRPr kern="1200" smtId="4294967295"/>
            </a:defPPr>
            <a:lvl1pPr algn="l">
              <a:defRPr sz="1114" b="1"/>
            </a:lvl1pPr>
          </a:lstStyle>
          <a:p>
            <a:r>
              <a:rPr lang="en-US"/>
              <a:t>Click to edit Master title style</a:t>
            </a:r>
          </a:p>
        </p:txBody>
      </p:sp>
      <p:sp>
        <p:nvSpPr>
          <p:cNvPr id="3" name="Content Placeholder 2"/>
          <p:cNvSpPr>
            <a:spLocks noGrp="1"/>
          </p:cNvSpPr>
          <p:nvPr>
            <p:ph idx="1"/>
          </p:nvPr>
        </p:nvSpPr>
        <p:spPr>
          <a:xfrm>
            <a:off x="11833164" y="851714"/>
            <a:ext cx="16920247" cy="18260992"/>
          </a:xfrm>
        </p:spPr>
        <p:txBody>
          <a:bodyPr/>
          <a:lstStyle>
            <a:defPPr>
              <a:defRPr kern="1200" smtId="4294967295"/>
            </a:defPPr>
            <a:lvl1pPr>
              <a:defRPr sz="1783"/>
            </a:lvl1pPr>
            <a:lvl2pPr>
              <a:defRPr sz="1560"/>
            </a:lvl2pPr>
            <a:lvl3pPr>
              <a:defRPr sz="1337"/>
            </a:lvl3pPr>
            <a:lvl4pPr>
              <a:defRPr sz="1114"/>
            </a:lvl4pPr>
            <a:lvl5pPr>
              <a:defRPr sz="1114"/>
            </a:lvl5pPr>
            <a:lvl6pPr>
              <a:defRPr sz="1114"/>
            </a:lvl6pPr>
            <a:lvl7pPr>
              <a:defRPr sz="1114"/>
            </a:lvl7pPr>
            <a:lvl8pPr>
              <a:defRPr sz="1114"/>
            </a:lvl8pPr>
            <a:lvl9pPr>
              <a:defRPr sz="11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864" y="4477025"/>
            <a:ext cx="9957724" cy="14635681"/>
          </a:xfrm>
        </p:spPr>
        <p:txBody>
          <a:bodyPr/>
          <a:lstStyle>
            <a:defPPr>
              <a:defRPr kern="1200" smtId="4294967295"/>
            </a:defPPr>
            <a:lvl1pPr marL="0" indent="0">
              <a:buNone/>
              <a:defRPr sz="780"/>
            </a:lvl1pPr>
            <a:lvl2pPr marL="254706" indent="0">
              <a:buNone/>
              <a:defRPr sz="669"/>
            </a:lvl2pPr>
            <a:lvl3pPr marL="509412" indent="0">
              <a:buNone/>
              <a:defRPr sz="557"/>
            </a:lvl3pPr>
            <a:lvl4pPr marL="764118" indent="0">
              <a:buNone/>
              <a:defRPr sz="501"/>
            </a:lvl4pPr>
            <a:lvl5pPr marL="1018824" indent="0">
              <a:buNone/>
              <a:defRPr sz="501"/>
            </a:lvl5pPr>
            <a:lvl6pPr marL="1273531" indent="0">
              <a:buNone/>
              <a:defRPr sz="501"/>
            </a:lvl6pPr>
            <a:lvl7pPr marL="1528237" indent="0">
              <a:buNone/>
              <a:defRPr sz="501"/>
            </a:lvl7pPr>
            <a:lvl8pPr marL="1782943" indent="0">
              <a:buNone/>
              <a:defRPr sz="501"/>
            </a:lvl8pPr>
            <a:lvl9pPr marL="2037649" indent="0">
              <a:buNone/>
              <a:defRPr sz="501"/>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9AF8B2-148F-4F0B-8BF4-12161EC2D1B2}" type="slidenum">
              <a:rPr lang="en-US"/>
              <a:pPr>
                <a:defRPr/>
              </a:pPr>
              <a:t>‹#›</a:t>
            </a:fld>
            <a:endParaRPr lang="en-US"/>
          </a:p>
        </p:txBody>
      </p:sp>
    </p:spTree>
    <p:extLst>
      <p:ext uri="{BB962C8B-B14F-4D97-AF65-F5344CB8AC3E}">
        <p14:creationId xmlns:p14="http://schemas.microsoft.com/office/powerpoint/2010/main" val="8533420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847" y="14977074"/>
            <a:ext cx="18160114" cy="1768876"/>
          </a:xfrm>
        </p:spPr>
        <p:txBody>
          <a:bodyPr anchor="b"/>
          <a:lstStyle>
            <a:defPPr>
              <a:defRPr kern="1200" smtId="4294967295"/>
            </a:defPPr>
            <a:lvl1pPr algn="l">
              <a:defRPr sz="1114" b="1"/>
            </a:lvl1pPr>
          </a:lstStyle>
          <a:p>
            <a:r>
              <a:rPr lang="en-US"/>
              <a:t>Click to edit Master title style</a:t>
            </a:r>
          </a:p>
        </p:txBody>
      </p:sp>
      <p:sp>
        <p:nvSpPr>
          <p:cNvPr id="3" name="Picture Placeholder 2"/>
          <p:cNvSpPr>
            <a:spLocks noGrp="1"/>
          </p:cNvSpPr>
          <p:nvPr>
            <p:ph type="pic" idx="1"/>
          </p:nvPr>
        </p:nvSpPr>
        <p:spPr>
          <a:xfrm>
            <a:off x="5932847" y="1912155"/>
            <a:ext cx="18160114" cy="12837618"/>
          </a:xfrm>
        </p:spPr>
        <p:txBody>
          <a:bodyPr/>
          <a:lstStyle>
            <a:defPPr>
              <a:defRPr kern="1200" smtId="4294967295"/>
            </a:defPPr>
            <a:lvl1pPr marL="0" indent="0">
              <a:buNone/>
              <a:defRPr sz="1783"/>
            </a:lvl1pPr>
            <a:lvl2pPr marL="254706" indent="0">
              <a:buNone/>
              <a:defRPr sz="1560"/>
            </a:lvl2pPr>
            <a:lvl3pPr marL="509412" indent="0">
              <a:buNone/>
              <a:defRPr sz="1337"/>
            </a:lvl3pPr>
            <a:lvl4pPr marL="764118" indent="0">
              <a:buNone/>
              <a:defRPr sz="1114"/>
            </a:lvl4pPr>
            <a:lvl5pPr marL="1018824" indent="0">
              <a:buNone/>
              <a:defRPr sz="1114"/>
            </a:lvl5pPr>
            <a:lvl6pPr marL="1273531" indent="0">
              <a:buNone/>
              <a:defRPr sz="1114"/>
            </a:lvl6pPr>
            <a:lvl7pPr marL="1528237" indent="0">
              <a:buNone/>
              <a:defRPr sz="1114"/>
            </a:lvl7pPr>
            <a:lvl8pPr marL="1782943" indent="0">
              <a:buNone/>
              <a:defRPr sz="1114"/>
            </a:lvl8pPr>
            <a:lvl9pPr marL="2037649" indent="0">
              <a:buNone/>
              <a:defRPr sz="1114"/>
            </a:lvl9pPr>
          </a:lstStyle>
          <a:p>
            <a:pPr lvl="0"/>
            <a:endParaRPr lang="en-US" noProof="0"/>
          </a:p>
        </p:txBody>
      </p:sp>
      <p:sp>
        <p:nvSpPr>
          <p:cNvPr id="4" name="Text Placeholder 3"/>
          <p:cNvSpPr>
            <a:spLocks noGrp="1"/>
          </p:cNvSpPr>
          <p:nvPr>
            <p:ph type="body" sz="half" idx="2"/>
          </p:nvPr>
        </p:nvSpPr>
        <p:spPr>
          <a:xfrm>
            <a:off x="5932847" y="16745950"/>
            <a:ext cx="18160114" cy="2510920"/>
          </a:xfrm>
        </p:spPr>
        <p:txBody>
          <a:bodyPr/>
          <a:lstStyle>
            <a:defPPr>
              <a:defRPr kern="1200" smtId="4294967295"/>
            </a:defPPr>
            <a:lvl1pPr marL="0" indent="0">
              <a:buNone/>
              <a:defRPr sz="780"/>
            </a:lvl1pPr>
            <a:lvl2pPr marL="254706" indent="0">
              <a:buNone/>
              <a:defRPr sz="669"/>
            </a:lvl2pPr>
            <a:lvl3pPr marL="509412" indent="0">
              <a:buNone/>
              <a:defRPr sz="557"/>
            </a:lvl3pPr>
            <a:lvl4pPr marL="764118" indent="0">
              <a:buNone/>
              <a:defRPr sz="501"/>
            </a:lvl4pPr>
            <a:lvl5pPr marL="1018824" indent="0">
              <a:buNone/>
              <a:defRPr sz="501"/>
            </a:lvl5pPr>
            <a:lvl6pPr marL="1273531" indent="0">
              <a:buNone/>
              <a:defRPr sz="501"/>
            </a:lvl6pPr>
            <a:lvl7pPr marL="1528237" indent="0">
              <a:buNone/>
              <a:defRPr sz="501"/>
            </a:lvl7pPr>
            <a:lvl8pPr marL="1782943" indent="0">
              <a:buNone/>
              <a:defRPr sz="501"/>
            </a:lvl8pPr>
            <a:lvl9pPr marL="2037649" indent="0">
              <a:buNone/>
              <a:defRPr sz="501"/>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94B4100-3FB4-4EE7-9A6A-3BB0409AD99E}" type="slidenum">
              <a:rPr lang="en-US"/>
              <a:pPr>
                <a:defRPr/>
              </a:pPr>
              <a:t>‹#›</a:t>
            </a:fld>
            <a:endParaRPr lang="en-US"/>
          </a:p>
        </p:txBody>
      </p:sp>
    </p:spTree>
    <p:extLst>
      <p:ext uri="{BB962C8B-B14F-4D97-AF65-F5344CB8AC3E}">
        <p14:creationId xmlns:p14="http://schemas.microsoft.com/office/powerpoint/2010/main" val="1869168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13864" y="857905"/>
            <a:ext cx="27240798" cy="3566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ltLang="en-US"/>
              <a:t>Click to edit Master title style</a:t>
            </a:r>
          </a:p>
        </p:txBody>
      </p:sp>
      <p:sp>
        <p:nvSpPr>
          <p:cNvPr id="2051" name="Rectangle 3"/>
          <p:cNvSpPr>
            <a:spLocks noGrp="1" noChangeArrowheads="1"/>
          </p:cNvSpPr>
          <p:nvPr>
            <p:ph type="body" idx="1"/>
          </p:nvPr>
        </p:nvSpPr>
        <p:spPr bwMode="auto">
          <a:xfrm>
            <a:off x="1513864" y="4993537"/>
            <a:ext cx="27240798" cy="14120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513864" y="19485054"/>
            <a:ext cx="7062615" cy="1485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2620466">
              <a:defRPr sz="4011"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41819" y="19485054"/>
            <a:ext cx="9584888" cy="1485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2620466">
              <a:defRPr sz="4011"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92047" y="19485054"/>
            <a:ext cx="7062615" cy="1485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2620466">
              <a:defRPr sz="4011" smtClean="0">
                <a:latin typeface="Arial" pitchFamily="34" charset="0"/>
              </a:defRPr>
            </a:lvl1pPr>
          </a:lstStyle>
          <a:p>
            <a:pPr>
              <a:defRPr/>
            </a:pPr>
            <a:fld id="{0B35A14E-1105-4CD0-847A-A3FB94D0B890}" type="slidenum">
              <a:rPr lang="en-US"/>
              <a:pPr>
                <a:defRPr/>
              </a:pPr>
              <a:t>‹#›</a:t>
            </a:fld>
            <a:endParaRPr lang="en-US"/>
          </a:p>
        </p:txBody>
      </p:sp>
      <p:pic>
        <p:nvPicPr>
          <p:cNvPr id="2052" name="New picture"/>
          <p:cNvPicPr/>
          <p:nvPr/>
        </p:nvPicPr>
        <p:blipFill dpi="0">
          <a:blip r:embed="rId13"/>
          <a:stretch>
            <a:fillRect/>
          </a:stretch>
        </p:blipFill>
        <p:spPr>
          <a:xfrm rot="16200000">
            <a:off x="-7419536" y="10193598"/>
            <a:ext cx="7952867" cy="3443103"/>
          </a:xfrm>
          <a:prstGeom prst="rect">
            <a:avLst/>
          </a:prstGeom>
        </p:spPr>
      </p:pic>
      <p:pic>
        <p:nvPicPr>
          <p:cNvPr id="2053" name="New picture"/>
          <p:cNvPicPr/>
          <p:nvPr/>
        </p:nvPicPr>
        <p:blipFill dpi="0">
          <a:blip r:embed="rId13"/>
          <a:stretch>
            <a:fillRect/>
          </a:stretch>
        </p:blipFill>
        <p:spPr>
          <a:xfrm rot="5400000">
            <a:off x="29733944" y="10193598"/>
            <a:ext cx="7952867" cy="3443103"/>
          </a:xfrm>
          <a:prstGeom prst="rect">
            <a:avLst/>
          </a:prstGeom>
        </p:spPr>
      </p:pic>
      <p:pic>
        <p:nvPicPr>
          <p:cNvPr id="2054" name="New picture"/>
          <p:cNvPicPr/>
          <p:nvPr/>
        </p:nvPicPr>
        <p:blipFill dpi="0">
          <a:blip r:embed="rId14"/>
          <a:stretch>
            <a:fillRect/>
          </a:stretch>
        </p:blipFill>
        <p:spPr>
          <a:xfrm>
            <a:off x="3087783" y="21679345"/>
            <a:ext cx="24091710" cy="863212"/>
          </a:xfrm>
          <a:prstGeom prst="rect">
            <a:avLst/>
          </a:prstGeom>
        </p:spPr>
      </p:pic>
      <p:sp>
        <p:nvSpPr>
          <p:cNvPr id="2055" name="New shape"/>
          <p:cNvSpPr/>
          <p:nvPr/>
        </p:nvSpPr>
        <p:spPr>
          <a:xfrm>
            <a:off x="3087782" y="21997743"/>
            <a:ext cx="15133638" cy="70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2719">
                <a:solidFill>
                  <a:srgbClr val="808080"/>
                </a:solidFill>
              </a:rPr>
              <a:t>Template ID: stepbystepcircles  Size: 42x42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2620466" rtl="0" eaLnBrk="0" fontAlgn="base" hangingPunct="0">
        <a:spcBef>
          <a:spcPct val="0"/>
        </a:spcBef>
        <a:spcAft>
          <a:spcPct val="0"/>
        </a:spcAft>
        <a:defRPr sz="12646">
          <a:solidFill>
            <a:schemeClr val="tx2"/>
          </a:solidFill>
          <a:latin typeface="+mj-lt"/>
          <a:ea typeface="+mj-ea"/>
          <a:cs typeface="+mj-cs"/>
        </a:defRPr>
      </a:lvl1pPr>
      <a:lvl2pPr algn="ctr" defTabSz="2620466" rtl="0" eaLnBrk="0" fontAlgn="base" hangingPunct="0">
        <a:spcBef>
          <a:spcPct val="0"/>
        </a:spcBef>
        <a:spcAft>
          <a:spcPct val="0"/>
        </a:spcAft>
        <a:defRPr sz="12646">
          <a:solidFill>
            <a:schemeClr val="tx2"/>
          </a:solidFill>
          <a:latin typeface="Arial" pitchFamily="34" charset="0"/>
        </a:defRPr>
      </a:lvl2pPr>
      <a:lvl3pPr algn="ctr" defTabSz="2620466" rtl="0" eaLnBrk="0" fontAlgn="base" hangingPunct="0">
        <a:spcBef>
          <a:spcPct val="0"/>
        </a:spcBef>
        <a:spcAft>
          <a:spcPct val="0"/>
        </a:spcAft>
        <a:defRPr sz="12646">
          <a:solidFill>
            <a:schemeClr val="tx2"/>
          </a:solidFill>
          <a:latin typeface="Arial" pitchFamily="34" charset="0"/>
        </a:defRPr>
      </a:lvl3pPr>
      <a:lvl4pPr algn="ctr" defTabSz="2620466" rtl="0" eaLnBrk="0" fontAlgn="base" hangingPunct="0">
        <a:spcBef>
          <a:spcPct val="0"/>
        </a:spcBef>
        <a:spcAft>
          <a:spcPct val="0"/>
        </a:spcAft>
        <a:defRPr sz="12646">
          <a:solidFill>
            <a:schemeClr val="tx2"/>
          </a:solidFill>
          <a:latin typeface="Arial" pitchFamily="34" charset="0"/>
        </a:defRPr>
      </a:lvl4pPr>
      <a:lvl5pPr algn="ctr" defTabSz="2620466" rtl="0" eaLnBrk="0" fontAlgn="base" hangingPunct="0">
        <a:spcBef>
          <a:spcPct val="0"/>
        </a:spcBef>
        <a:spcAft>
          <a:spcPct val="0"/>
        </a:spcAft>
        <a:defRPr sz="12646">
          <a:solidFill>
            <a:schemeClr val="tx2"/>
          </a:solidFill>
          <a:latin typeface="Arial" pitchFamily="34" charset="0"/>
        </a:defRPr>
      </a:lvl5pPr>
      <a:lvl6pPr marL="254706" algn="ctr" defTabSz="2620466" rtl="0" fontAlgn="base">
        <a:spcBef>
          <a:spcPct val="0"/>
        </a:spcBef>
        <a:spcAft>
          <a:spcPct val="0"/>
        </a:spcAft>
        <a:defRPr sz="12646">
          <a:solidFill>
            <a:schemeClr val="tx2"/>
          </a:solidFill>
          <a:latin typeface="Arial" pitchFamily="34" charset="0"/>
        </a:defRPr>
      </a:lvl6pPr>
      <a:lvl7pPr marL="509412" algn="ctr" defTabSz="2620466" rtl="0" fontAlgn="base">
        <a:spcBef>
          <a:spcPct val="0"/>
        </a:spcBef>
        <a:spcAft>
          <a:spcPct val="0"/>
        </a:spcAft>
        <a:defRPr sz="12646">
          <a:solidFill>
            <a:schemeClr val="tx2"/>
          </a:solidFill>
          <a:latin typeface="Arial" pitchFamily="34" charset="0"/>
        </a:defRPr>
      </a:lvl7pPr>
      <a:lvl8pPr marL="764118" algn="ctr" defTabSz="2620466" rtl="0" fontAlgn="base">
        <a:spcBef>
          <a:spcPct val="0"/>
        </a:spcBef>
        <a:spcAft>
          <a:spcPct val="0"/>
        </a:spcAft>
        <a:defRPr sz="12646">
          <a:solidFill>
            <a:schemeClr val="tx2"/>
          </a:solidFill>
          <a:latin typeface="Arial" pitchFamily="34" charset="0"/>
        </a:defRPr>
      </a:lvl8pPr>
      <a:lvl9pPr marL="1018824" algn="ctr" defTabSz="2620466" rtl="0" fontAlgn="base">
        <a:spcBef>
          <a:spcPct val="0"/>
        </a:spcBef>
        <a:spcAft>
          <a:spcPct val="0"/>
        </a:spcAft>
        <a:defRPr sz="12646">
          <a:solidFill>
            <a:schemeClr val="tx2"/>
          </a:solidFill>
          <a:latin typeface="Arial" pitchFamily="34" charset="0"/>
        </a:defRPr>
      </a:lvl9pPr>
    </p:titleStyle>
    <p:bodyStyle>
      <a:defPPr>
        <a:defRPr kern="1200" smtId="4294967295"/>
      </a:defPPr>
      <a:lvl1pPr marL="983449" indent="-983449" algn="l" defTabSz="2620466" rtl="0" eaLnBrk="0" fontAlgn="base" hangingPunct="0">
        <a:spcBef>
          <a:spcPct val="20000"/>
        </a:spcBef>
        <a:spcAft>
          <a:spcPct val="0"/>
        </a:spcAft>
        <a:buChar char="•"/>
        <a:defRPr sz="9192">
          <a:solidFill>
            <a:schemeClr val="tx1"/>
          </a:solidFill>
          <a:latin typeface="+mn-lt"/>
          <a:ea typeface="+mn-ea"/>
          <a:cs typeface="+mn-cs"/>
        </a:defRPr>
      </a:lvl1pPr>
      <a:lvl2pPr marL="2129626" indent="-819836" algn="l" defTabSz="2620466" rtl="0" eaLnBrk="0" fontAlgn="base" hangingPunct="0">
        <a:spcBef>
          <a:spcPct val="20000"/>
        </a:spcBef>
        <a:spcAft>
          <a:spcPct val="0"/>
        </a:spcAft>
        <a:buChar char="–"/>
        <a:defRPr sz="8022">
          <a:solidFill>
            <a:schemeClr val="tx1"/>
          </a:solidFill>
          <a:latin typeface="+mn-lt"/>
        </a:defRPr>
      </a:lvl2pPr>
      <a:lvl3pPr marL="3275804" indent="-655338" algn="l" defTabSz="2620466" rtl="0" eaLnBrk="0" fontAlgn="base" hangingPunct="0">
        <a:spcBef>
          <a:spcPct val="20000"/>
        </a:spcBef>
        <a:spcAft>
          <a:spcPct val="0"/>
        </a:spcAft>
        <a:buChar char="•"/>
        <a:defRPr sz="6852">
          <a:solidFill>
            <a:schemeClr val="tx1"/>
          </a:solidFill>
          <a:latin typeface="+mn-lt"/>
        </a:defRPr>
      </a:lvl3pPr>
      <a:lvl4pPr marL="4584710" indent="-655338" algn="l" defTabSz="2620466" rtl="0" eaLnBrk="0" fontAlgn="base" hangingPunct="0">
        <a:spcBef>
          <a:spcPct val="20000"/>
        </a:spcBef>
        <a:spcAft>
          <a:spcPct val="0"/>
        </a:spcAft>
        <a:buChar char="–"/>
        <a:defRPr sz="5794">
          <a:solidFill>
            <a:schemeClr val="tx1"/>
          </a:solidFill>
          <a:latin typeface="+mn-lt"/>
        </a:defRPr>
      </a:lvl4pPr>
      <a:lvl5pPr marL="5894501" indent="-654453" algn="l" defTabSz="2620466" rtl="0" eaLnBrk="0" fontAlgn="base" hangingPunct="0">
        <a:spcBef>
          <a:spcPct val="20000"/>
        </a:spcBef>
        <a:spcAft>
          <a:spcPct val="0"/>
        </a:spcAft>
        <a:buChar char="»"/>
        <a:defRPr sz="5794">
          <a:solidFill>
            <a:schemeClr val="tx1"/>
          </a:solidFill>
          <a:latin typeface="+mn-lt"/>
        </a:defRPr>
      </a:lvl5pPr>
      <a:lvl6pPr marL="6149207" indent="-654453" algn="l" defTabSz="2620466" rtl="0" fontAlgn="base">
        <a:spcBef>
          <a:spcPct val="20000"/>
        </a:spcBef>
        <a:spcAft>
          <a:spcPct val="0"/>
        </a:spcAft>
        <a:buChar char="»"/>
        <a:defRPr sz="5794">
          <a:solidFill>
            <a:schemeClr val="tx1"/>
          </a:solidFill>
          <a:latin typeface="+mn-lt"/>
        </a:defRPr>
      </a:lvl6pPr>
      <a:lvl7pPr marL="6403914" indent="-654453" algn="l" defTabSz="2620466" rtl="0" fontAlgn="base">
        <a:spcBef>
          <a:spcPct val="20000"/>
        </a:spcBef>
        <a:spcAft>
          <a:spcPct val="0"/>
        </a:spcAft>
        <a:buChar char="»"/>
        <a:defRPr sz="5794">
          <a:solidFill>
            <a:schemeClr val="tx1"/>
          </a:solidFill>
          <a:latin typeface="+mn-lt"/>
        </a:defRPr>
      </a:lvl7pPr>
      <a:lvl8pPr marL="6658620" indent="-654453" algn="l" defTabSz="2620466" rtl="0" fontAlgn="base">
        <a:spcBef>
          <a:spcPct val="20000"/>
        </a:spcBef>
        <a:spcAft>
          <a:spcPct val="0"/>
        </a:spcAft>
        <a:buChar char="»"/>
        <a:defRPr sz="5794">
          <a:solidFill>
            <a:schemeClr val="tx1"/>
          </a:solidFill>
          <a:latin typeface="+mn-lt"/>
        </a:defRPr>
      </a:lvl8pPr>
      <a:lvl9pPr marL="6913326" indent="-654453" algn="l" defTabSz="2620466" rtl="0" fontAlgn="base">
        <a:spcBef>
          <a:spcPct val="20000"/>
        </a:spcBef>
        <a:spcAft>
          <a:spcPct val="0"/>
        </a:spcAft>
        <a:buChar char="»"/>
        <a:defRPr sz="5794">
          <a:solidFill>
            <a:schemeClr val="tx1"/>
          </a:solidFill>
          <a:latin typeface="+mn-lt"/>
        </a:defRPr>
      </a:lvl9pPr>
    </p:bodyStyle>
    <p:otherStyle>
      <a:defPPr>
        <a:defRPr lang="en-US"/>
      </a:defPPr>
      <a:lvl1pPr marL="0" algn="l" defTabSz="509412" rtl="0" eaLnBrk="1" latinLnBrk="0" hangingPunct="1">
        <a:defRPr sz="1003" kern="1200">
          <a:solidFill>
            <a:schemeClr val="tx1"/>
          </a:solidFill>
          <a:latin typeface="+mn-lt"/>
          <a:ea typeface="+mn-ea"/>
          <a:cs typeface="+mn-cs"/>
        </a:defRPr>
      </a:lvl1pPr>
      <a:lvl2pPr marL="254706" algn="l" defTabSz="509412" rtl="0" eaLnBrk="1" latinLnBrk="0" hangingPunct="1">
        <a:defRPr sz="1003" kern="1200">
          <a:solidFill>
            <a:schemeClr val="tx1"/>
          </a:solidFill>
          <a:latin typeface="+mn-lt"/>
          <a:ea typeface="+mn-ea"/>
          <a:cs typeface="+mn-cs"/>
        </a:defRPr>
      </a:lvl2pPr>
      <a:lvl3pPr marL="509412" algn="l" defTabSz="509412" rtl="0" eaLnBrk="1" latinLnBrk="0" hangingPunct="1">
        <a:defRPr sz="1003" kern="1200">
          <a:solidFill>
            <a:schemeClr val="tx1"/>
          </a:solidFill>
          <a:latin typeface="+mn-lt"/>
          <a:ea typeface="+mn-ea"/>
          <a:cs typeface="+mn-cs"/>
        </a:defRPr>
      </a:lvl3pPr>
      <a:lvl4pPr marL="764118" algn="l" defTabSz="509412" rtl="0" eaLnBrk="1" latinLnBrk="0" hangingPunct="1">
        <a:defRPr sz="1003" kern="1200">
          <a:solidFill>
            <a:schemeClr val="tx1"/>
          </a:solidFill>
          <a:latin typeface="+mn-lt"/>
          <a:ea typeface="+mn-ea"/>
          <a:cs typeface="+mn-cs"/>
        </a:defRPr>
      </a:lvl4pPr>
      <a:lvl5pPr marL="1018824" algn="l" defTabSz="509412" rtl="0" eaLnBrk="1" latinLnBrk="0" hangingPunct="1">
        <a:defRPr sz="1003" kern="1200">
          <a:solidFill>
            <a:schemeClr val="tx1"/>
          </a:solidFill>
          <a:latin typeface="+mn-lt"/>
          <a:ea typeface="+mn-ea"/>
          <a:cs typeface="+mn-cs"/>
        </a:defRPr>
      </a:lvl5pPr>
      <a:lvl6pPr marL="1273531" algn="l" defTabSz="509412" rtl="0" eaLnBrk="1" latinLnBrk="0" hangingPunct="1">
        <a:defRPr sz="1003" kern="1200">
          <a:solidFill>
            <a:schemeClr val="tx1"/>
          </a:solidFill>
          <a:latin typeface="+mn-lt"/>
          <a:ea typeface="+mn-ea"/>
          <a:cs typeface="+mn-cs"/>
        </a:defRPr>
      </a:lvl6pPr>
      <a:lvl7pPr marL="1528237" algn="l" defTabSz="509412" rtl="0" eaLnBrk="1" latinLnBrk="0" hangingPunct="1">
        <a:defRPr sz="1003" kern="1200">
          <a:solidFill>
            <a:schemeClr val="tx1"/>
          </a:solidFill>
          <a:latin typeface="+mn-lt"/>
          <a:ea typeface="+mn-ea"/>
          <a:cs typeface="+mn-cs"/>
        </a:defRPr>
      </a:lvl7pPr>
      <a:lvl8pPr marL="1782943" algn="l" defTabSz="509412" rtl="0" eaLnBrk="1" latinLnBrk="0" hangingPunct="1">
        <a:defRPr sz="1003" kern="1200">
          <a:solidFill>
            <a:schemeClr val="tx1"/>
          </a:solidFill>
          <a:latin typeface="+mn-lt"/>
          <a:ea typeface="+mn-ea"/>
          <a:cs typeface="+mn-cs"/>
        </a:defRPr>
      </a:lvl8pPr>
      <a:lvl9pPr marL="2037649" algn="l" defTabSz="509412" rtl="0" eaLnBrk="1" latinLnBrk="0" hangingPunct="1">
        <a:defRPr sz="10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035" name="AutoShape 82"/>
          <p:cNvSpPr>
            <a:spLocks noChangeArrowheads="1"/>
          </p:cNvSpPr>
          <p:nvPr/>
        </p:nvSpPr>
        <p:spPr bwMode="auto">
          <a:xfrm rot="5623123">
            <a:off x="-2128872" y="13575512"/>
            <a:ext cx="8828148" cy="3969808"/>
          </a:xfrm>
          <a:prstGeom prst="curvedUpArrow">
            <a:avLst>
              <a:gd name="adj1" fmla="val 35383"/>
              <a:gd name="adj2" fmla="val 98835"/>
              <a:gd name="adj3" fmla="val 33333"/>
            </a:avLst>
          </a:prstGeom>
          <a:solidFill>
            <a:srgbClr val="EFDD5B"/>
          </a:solidFill>
          <a:ln w="9525">
            <a:solidFill>
              <a:srgbClr val="666633"/>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2228"/>
          </a:p>
        </p:txBody>
      </p:sp>
      <p:sp>
        <p:nvSpPr>
          <p:cNvPr id="1036" name="Oval 27"/>
          <p:cNvSpPr>
            <a:spLocks noChangeArrowheads="1"/>
          </p:cNvSpPr>
          <p:nvPr/>
        </p:nvSpPr>
        <p:spPr bwMode="auto">
          <a:xfrm>
            <a:off x="797119" y="5871606"/>
            <a:ext cx="10374100" cy="7775932"/>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2228" dirty="0"/>
          </a:p>
        </p:txBody>
      </p:sp>
      <p:sp>
        <p:nvSpPr>
          <p:cNvPr id="1037" name="AutoShape 85"/>
          <p:cNvSpPr>
            <a:spLocks noChangeArrowheads="1"/>
          </p:cNvSpPr>
          <p:nvPr/>
        </p:nvSpPr>
        <p:spPr bwMode="auto">
          <a:xfrm rot="223578" flipH="1">
            <a:off x="4928490" y="3169337"/>
            <a:ext cx="8030352" cy="2893889"/>
          </a:xfrm>
          <a:prstGeom prst="curvedDownArrow">
            <a:avLst>
              <a:gd name="adj1" fmla="val 29042"/>
              <a:gd name="adj2" fmla="val 70007"/>
              <a:gd name="adj3" fmla="val 60912"/>
            </a:avLst>
          </a:prstGeom>
          <a:solidFill>
            <a:srgbClr val="EFDD5B"/>
          </a:solidFill>
          <a:ln w="9525">
            <a:solidFill>
              <a:srgbClr val="666633"/>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2228" dirty="0"/>
          </a:p>
        </p:txBody>
      </p:sp>
      <p:sp>
        <p:nvSpPr>
          <p:cNvPr id="1038" name="Oval 33"/>
          <p:cNvSpPr>
            <a:spLocks noChangeArrowheads="1"/>
          </p:cNvSpPr>
          <p:nvPr/>
        </p:nvSpPr>
        <p:spPr bwMode="auto">
          <a:xfrm>
            <a:off x="19829201" y="6123779"/>
            <a:ext cx="9820448" cy="7464439"/>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2228" dirty="0"/>
          </a:p>
        </p:txBody>
      </p:sp>
      <p:sp>
        <p:nvSpPr>
          <p:cNvPr id="1039" name="AutoShape 84"/>
          <p:cNvSpPr>
            <a:spLocks noChangeArrowheads="1"/>
          </p:cNvSpPr>
          <p:nvPr/>
        </p:nvSpPr>
        <p:spPr bwMode="auto">
          <a:xfrm rot="6682298" flipH="1">
            <a:off x="24355753" y="14268404"/>
            <a:ext cx="7616347" cy="3286431"/>
          </a:xfrm>
          <a:prstGeom prst="curvedDownArrow">
            <a:avLst>
              <a:gd name="adj1" fmla="val 29357"/>
              <a:gd name="adj2" fmla="val 70767"/>
              <a:gd name="adj3" fmla="val 60912"/>
            </a:avLst>
          </a:prstGeom>
          <a:solidFill>
            <a:srgbClr val="EFDD5B"/>
          </a:solidFill>
          <a:ln w="9525">
            <a:solidFill>
              <a:srgbClr val="666633"/>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2228" dirty="0"/>
          </a:p>
        </p:txBody>
      </p:sp>
      <p:sp>
        <p:nvSpPr>
          <p:cNvPr id="1040" name="Oval 31"/>
          <p:cNvSpPr>
            <a:spLocks noChangeArrowheads="1"/>
          </p:cNvSpPr>
          <p:nvPr/>
        </p:nvSpPr>
        <p:spPr bwMode="auto">
          <a:xfrm>
            <a:off x="15626282" y="13480027"/>
            <a:ext cx="11159463" cy="7775932"/>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2228"/>
          </a:p>
        </p:txBody>
      </p:sp>
      <p:sp>
        <p:nvSpPr>
          <p:cNvPr id="1041" name="AutoShape 83"/>
          <p:cNvSpPr>
            <a:spLocks noChangeArrowheads="1"/>
          </p:cNvSpPr>
          <p:nvPr/>
        </p:nvSpPr>
        <p:spPr bwMode="auto">
          <a:xfrm>
            <a:off x="12426045" y="19952439"/>
            <a:ext cx="5196074" cy="1178956"/>
          </a:xfrm>
          <a:prstGeom prst="curvedUpArrow">
            <a:avLst>
              <a:gd name="adj1" fmla="val 26403"/>
              <a:gd name="adj2" fmla="val 99165"/>
              <a:gd name="adj3" fmla="val 18810"/>
            </a:avLst>
          </a:prstGeom>
          <a:solidFill>
            <a:srgbClr val="EFDD5B"/>
          </a:solidFill>
          <a:ln w="9525">
            <a:solidFill>
              <a:srgbClr val="666633"/>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2228" dirty="0"/>
          </a:p>
        </p:txBody>
      </p:sp>
      <p:sp>
        <p:nvSpPr>
          <p:cNvPr id="1042" name="Oval 29"/>
          <p:cNvSpPr>
            <a:spLocks noChangeArrowheads="1"/>
          </p:cNvSpPr>
          <p:nvPr/>
        </p:nvSpPr>
        <p:spPr bwMode="auto">
          <a:xfrm>
            <a:off x="3882379" y="13604592"/>
            <a:ext cx="10654480" cy="7651368"/>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2228" dirty="0"/>
          </a:p>
        </p:txBody>
      </p:sp>
      <p:sp>
        <p:nvSpPr>
          <p:cNvPr id="1043" name="Oval 81"/>
          <p:cNvSpPr>
            <a:spLocks noChangeArrowheads="1"/>
          </p:cNvSpPr>
          <p:nvPr/>
        </p:nvSpPr>
        <p:spPr bwMode="auto">
          <a:xfrm>
            <a:off x="11253619" y="3134830"/>
            <a:ext cx="8705942" cy="8078254"/>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2228"/>
          </a:p>
        </p:txBody>
      </p:sp>
      <p:sp>
        <p:nvSpPr>
          <p:cNvPr id="1044" name="Rectangle 41"/>
          <p:cNvSpPr>
            <a:spLocks noChangeArrowheads="1"/>
          </p:cNvSpPr>
          <p:nvPr/>
        </p:nvSpPr>
        <p:spPr bwMode="auto">
          <a:xfrm>
            <a:off x="1" y="0"/>
            <a:ext cx="30267274" cy="2581418"/>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w="12700"/>
          </a:sp3d>
          <a:extLst/>
        </p:spPr>
        <p:txBody>
          <a:bodyPr lIns="76415" tIns="38208" rIns="76415" bIns="38208"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4902" b="1" dirty="0">
                <a:latin typeface="Gill Sans MT" pitchFamily="34" charset="0"/>
              </a:rPr>
              <a:t>Bengali Text Summarization</a:t>
            </a:r>
          </a:p>
          <a:p>
            <a:pPr algn="ctr" eaLnBrk="1" hangingPunct="1"/>
            <a:r>
              <a:rPr lang="en-US" altLang="en-US" sz="3008" b="1" dirty="0" err="1">
                <a:latin typeface="Gill Sans MT" pitchFamily="34" charset="0"/>
              </a:rPr>
              <a:t>Md</a:t>
            </a:r>
            <a:r>
              <a:rPr lang="en-US" altLang="en-US" sz="3008" b="1" dirty="0">
                <a:latin typeface="Gill Sans MT" pitchFamily="34" charset="0"/>
              </a:rPr>
              <a:t> </a:t>
            </a:r>
            <a:r>
              <a:rPr lang="en-US" altLang="en-US" sz="3008" b="1" dirty="0" err="1">
                <a:latin typeface="Gill Sans MT" pitchFamily="34" charset="0"/>
              </a:rPr>
              <a:t>Mahfuzur</a:t>
            </a:r>
            <a:r>
              <a:rPr lang="en-US" altLang="en-US" sz="3008" b="1" dirty="0">
                <a:latin typeface="Gill Sans MT" pitchFamily="34" charset="0"/>
              </a:rPr>
              <a:t> </a:t>
            </a:r>
            <a:r>
              <a:rPr lang="en-US" altLang="en-US" sz="3008" b="1" dirty="0" err="1">
                <a:latin typeface="Gill Sans MT" pitchFamily="34" charset="0"/>
              </a:rPr>
              <a:t>Rahaman</a:t>
            </a:r>
            <a:r>
              <a:rPr lang="en-US" altLang="en-US" sz="3008" b="1" dirty="0">
                <a:latin typeface="Gill Sans MT" pitchFamily="34" charset="0"/>
              </a:rPr>
              <a:t>, Sujoy Nath, </a:t>
            </a:r>
            <a:r>
              <a:rPr lang="en-US" altLang="en-US" sz="3008" b="1" dirty="0" err="1">
                <a:latin typeface="Gill Sans MT" pitchFamily="34" charset="0"/>
              </a:rPr>
              <a:t>Shahnur</a:t>
            </a:r>
            <a:r>
              <a:rPr lang="en-US" altLang="en-US" sz="3008" b="1" dirty="0">
                <a:latin typeface="Gill Sans MT" pitchFamily="34" charset="0"/>
              </a:rPr>
              <a:t> Islam</a:t>
            </a:r>
          </a:p>
          <a:p>
            <a:pPr algn="ctr" eaLnBrk="1" hangingPunct="1"/>
            <a:r>
              <a:rPr lang="en-US" altLang="en-US" sz="3008" b="1" dirty="0" err="1">
                <a:latin typeface="Gill Sans MT" pitchFamily="34" charset="0"/>
              </a:rPr>
              <a:t>Shahjalal</a:t>
            </a:r>
            <a:r>
              <a:rPr lang="en-US" altLang="en-US" sz="3008" b="1" dirty="0">
                <a:latin typeface="Gill Sans MT" pitchFamily="34" charset="0"/>
              </a:rPr>
              <a:t> University of Science and Technology, Sylhet</a:t>
            </a:r>
          </a:p>
        </p:txBody>
      </p:sp>
      <p:sp>
        <p:nvSpPr>
          <p:cNvPr id="1049" name="Text Box 37"/>
          <p:cNvSpPr txBox="1">
            <a:spLocks noChangeArrowheads="1"/>
          </p:cNvSpPr>
          <p:nvPr/>
        </p:nvSpPr>
        <p:spPr bwMode="auto">
          <a:xfrm>
            <a:off x="12064784" y="5060607"/>
            <a:ext cx="7188203" cy="4089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6415" tIns="38208" rIns="76415" bIns="38208">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2006" dirty="0"/>
              <a:t>Summarization is the task of condensing a piece of </a:t>
            </a:r>
            <a:r>
              <a:rPr lang="en-US" altLang="en-US" sz="2006" dirty="0" err="1"/>
              <a:t>of</a:t>
            </a:r>
            <a:r>
              <a:rPr lang="en-US" altLang="en-US" sz="2006" dirty="0"/>
              <a:t> text to a shorter version that contains the main information from the original. </a:t>
            </a:r>
          </a:p>
          <a:p>
            <a:pPr eaLnBrk="1" hangingPunct="1">
              <a:spcBef>
                <a:spcPct val="50000"/>
              </a:spcBef>
            </a:pPr>
            <a:r>
              <a:rPr lang="en-US" altLang="en-US" sz="2006" dirty="0"/>
              <a:t>There are two basic approach to summarization :extractive and abstractive.</a:t>
            </a:r>
          </a:p>
          <a:p>
            <a:pPr eaLnBrk="1" hangingPunct="1">
              <a:spcBef>
                <a:spcPct val="50000"/>
              </a:spcBef>
            </a:pPr>
            <a:r>
              <a:rPr lang="en-US" altLang="en-US" sz="2006" dirty="0"/>
              <a:t> Extractive is where the machine text actual context and uses as the summary. </a:t>
            </a:r>
          </a:p>
          <a:p>
            <a:pPr eaLnBrk="1" hangingPunct="1">
              <a:spcBef>
                <a:spcPct val="50000"/>
              </a:spcBef>
            </a:pPr>
            <a:r>
              <a:rPr lang="en-US" altLang="en-US" sz="2006" dirty="0"/>
              <a:t>Abstractive is  a technique used to mimic .This method makes the summarization more condense and human like</a:t>
            </a:r>
          </a:p>
          <a:p>
            <a:pPr eaLnBrk="1" hangingPunct="1">
              <a:spcBef>
                <a:spcPct val="50000"/>
              </a:spcBef>
            </a:pPr>
            <a:r>
              <a:rPr lang="en-US" altLang="en-US" sz="2006" dirty="0"/>
              <a:t>Here we have tested both of the methods and have decided to develop abstractive summarization to our project</a:t>
            </a:r>
          </a:p>
        </p:txBody>
      </p:sp>
      <p:sp>
        <p:nvSpPr>
          <p:cNvPr id="1051" name="Rectangle 42"/>
          <p:cNvSpPr>
            <a:spLocks noChangeArrowheads="1"/>
          </p:cNvSpPr>
          <p:nvPr/>
        </p:nvSpPr>
        <p:spPr bwMode="auto">
          <a:xfrm>
            <a:off x="14536859" y="3835888"/>
            <a:ext cx="2493231" cy="473497"/>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415" tIns="38208" rIns="76415" bIns="38208"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3175" b="1" dirty="0">
                <a:solidFill>
                  <a:srgbClr val="B54113"/>
                </a:solidFill>
                <a:latin typeface="Gill Sans MT" pitchFamily="34" charset="0"/>
              </a:rPr>
              <a:t>Introduction</a:t>
            </a:r>
          </a:p>
        </p:txBody>
      </p:sp>
      <p:sp>
        <p:nvSpPr>
          <p:cNvPr id="1052" name="Oval 49"/>
          <p:cNvSpPr>
            <a:spLocks noChangeArrowheads="1"/>
          </p:cNvSpPr>
          <p:nvPr/>
        </p:nvSpPr>
        <p:spPr bwMode="auto">
          <a:xfrm>
            <a:off x="14197235" y="3754238"/>
            <a:ext cx="339624" cy="636795"/>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2006" b="1" dirty="0">
                <a:solidFill>
                  <a:srgbClr val="FFCC00"/>
                </a:solidFill>
                <a:latin typeface="Gill Sans MT" pitchFamily="34" charset="0"/>
              </a:rPr>
              <a:t>1</a:t>
            </a:r>
          </a:p>
        </p:txBody>
      </p:sp>
      <p:sp>
        <p:nvSpPr>
          <p:cNvPr id="1054" name="Rectangle 95"/>
          <p:cNvSpPr>
            <a:spLocks noChangeArrowheads="1"/>
          </p:cNvSpPr>
          <p:nvPr/>
        </p:nvSpPr>
        <p:spPr bwMode="auto">
          <a:xfrm>
            <a:off x="5357304" y="6514647"/>
            <a:ext cx="2085505" cy="573116"/>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415" tIns="38208" rIns="76415" bIns="38208"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3175" b="1" dirty="0">
                <a:solidFill>
                  <a:srgbClr val="B54113"/>
                </a:solidFill>
                <a:latin typeface="Gill Sans MT" pitchFamily="34" charset="0"/>
              </a:rPr>
              <a:t>Methods</a:t>
            </a:r>
          </a:p>
        </p:txBody>
      </p:sp>
      <p:sp>
        <p:nvSpPr>
          <p:cNvPr id="1055" name="Oval 96"/>
          <p:cNvSpPr>
            <a:spLocks noChangeArrowheads="1"/>
          </p:cNvSpPr>
          <p:nvPr/>
        </p:nvSpPr>
        <p:spPr bwMode="auto">
          <a:xfrm>
            <a:off x="4875654" y="6437165"/>
            <a:ext cx="339624" cy="636795"/>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2006" b="1" dirty="0">
                <a:solidFill>
                  <a:srgbClr val="FFCC00"/>
                </a:solidFill>
                <a:latin typeface="Gill Sans MT" pitchFamily="34" charset="0"/>
              </a:rPr>
              <a:t>2</a:t>
            </a:r>
          </a:p>
        </p:txBody>
      </p:sp>
      <p:sp>
        <p:nvSpPr>
          <p:cNvPr id="1056" name="Rectangle 101"/>
          <p:cNvSpPr>
            <a:spLocks noChangeArrowheads="1"/>
          </p:cNvSpPr>
          <p:nvPr/>
        </p:nvSpPr>
        <p:spPr bwMode="auto">
          <a:xfrm>
            <a:off x="8595470" y="13960119"/>
            <a:ext cx="2010327" cy="573116"/>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415" tIns="38208" rIns="76415" bIns="38208"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3175" b="1" dirty="0">
                <a:solidFill>
                  <a:srgbClr val="B54113"/>
                </a:solidFill>
                <a:latin typeface="Gill Sans MT" pitchFamily="34" charset="0"/>
              </a:rPr>
              <a:t>Results</a:t>
            </a:r>
          </a:p>
        </p:txBody>
      </p:sp>
      <p:sp>
        <p:nvSpPr>
          <p:cNvPr id="1057" name="Oval 102"/>
          <p:cNvSpPr>
            <a:spLocks noChangeArrowheads="1"/>
          </p:cNvSpPr>
          <p:nvPr/>
        </p:nvSpPr>
        <p:spPr bwMode="auto">
          <a:xfrm>
            <a:off x="8217064" y="13969229"/>
            <a:ext cx="339624" cy="636795"/>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2006" b="1" dirty="0">
                <a:solidFill>
                  <a:srgbClr val="FFCC00"/>
                </a:solidFill>
                <a:latin typeface="Gill Sans MT" pitchFamily="34" charset="0"/>
              </a:rPr>
              <a:t>3</a:t>
            </a:r>
          </a:p>
        </p:txBody>
      </p:sp>
      <p:sp>
        <p:nvSpPr>
          <p:cNvPr id="1060" name="Rectangle 106"/>
          <p:cNvSpPr>
            <a:spLocks noChangeArrowheads="1"/>
          </p:cNvSpPr>
          <p:nvPr/>
        </p:nvSpPr>
        <p:spPr bwMode="auto">
          <a:xfrm>
            <a:off x="23714977" y="6685099"/>
            <a:ext cx="2518880" cy="573116"/>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415" tIns="38208" rIns="76415" bIns="38208"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3175" b="1" dirty="0">
                <a:solidFill>
                  <a:srgbClr val="B54113"/>
                </a:solidFill>
                <a:latin typeface="Gill Sans MT" pitchFamily="34" charset="0"/>
              </a:rPr>
              <a:t>Conclusion</a:t>
            </a:r>
          </a:p>
        </p:txBody>
      </p:sp>
      <p:sp>
        <p:nvSpPr>
          <p:cNvPr id="1061" name="Text Box 107"/>
          <p:cNvSpPr txBox="1">
            <a:spLocks noChangeArrowheads="1"/>
          </p:cNvSpPr>
          <p:nvPr/>
        </p:nvSpPr>
        <p:spPr bwMode="auto">
          <a:xfrm>
            <a:off x="21206013" y="7433982"/>
            <a:ext cx="7473471" cy="1003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6415" tIns="38208" rIns="76415" bIns="38208">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2006" dirty="0"/>
              <a:t>Lots of work have been done so far for English Text Summarization but a few attempt have been made for Bengali Text Summarization.</a:t>
            </a:r>
          </a:p>
        </p:txBody>
      </p:sp>
      <p:sp>
        <p:nvSpPr>
          <p:cNvPr id="1062" name="Oval 108"/>
          <p:cNvSpPr>
            <a:spLocks noChangeArrowheads="1"/>
          </p:cNvSpPr>
          <p:nvPr/>
        </p:nvSpPr>
        <p:spPr bwMode="auto">
          <a:xfrm>
            <a:off x="23375353" y="6605541"/>
            <a:ext cx="339624" cy="636795"/>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2006" b="1" dirty="0">
                <a:solidFill>
                  <a:srgbClr val="FFCC00"/>
                </a:solidFill>
                <a:latin typeface="Gill Sans MT" pitchFamily="34" charset="0"/>
              </a:rPr>
              <a:t>5</a:t>
            </a:r>
          </a:p>
        </p:txBody>
      </p:sp>
      <p:grpSp>
        <p:nvGrpSpPr>
          <p:cNvPr id="1063" name="Group 119"/>
          <p:cNvGrpSpPr/>
          <p:nvPr/>
        </p:nvGrpSpPr>
        <p:grpSpPr>
          <a:xfrm>
            <a:off x="20169364" y="14159646"/>
            <a:ext cx="2467582" cy="636795"/>
            <a:chOff x="15259" y="15011"/>
            <a:chExt cx="2790" cy="720"/>
          </a:xfrm>
        </p:grpSpPr>
        <p:sp>
          <p:nvSpPr>
            <p:cNvPr id="1089" name="Oval 117"/>
            <p:cNvSpPr>
              <a:spLocks noChangeArrowheads="1"/>
            </p:cNvSpPr>
            <p:nvPr/>
          </p:nvSpPr>
          <p:spPr bwMode="auto">
            <a:xfrm>
              <a:off x="15259" y="15011"/>
              <a:ext cx="384" cy="720"/>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2006" b="1" dirty="0">
                  <a:solidFill>
                    <a:srgbClr val="FFCC00"/>
                  </a:solidFill>
                  <a:latin typeface="Gill Sans MT" pitchFamily="34" charset="0"/>
                </a:rPr>
                <a:t>4</a:t>
              </a:r>
            </a:p>
          </p:txBody>
        </p:sp>
        <p:sp>
          <p:nvSpPr>
            <p:cNvPr id="1090" name="Rectangle 118"/>
            <p:cNvSpPr>
              <a:spLocks noChangeArrowheads="1"/>
            </p:cNvSpPr>
            <p:nvPr/>
          </p:nvSpPr>
          <p:spPr bwMode="auto">
            <a:xfrm>
              <a:off x="15776" y="15049"/>
              <a:ext cx="2273" cy="648"/>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415" tIns="38208" rIns="76415" bIns="38208"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3175" b="1" dirty="0">
                  <a:solidFill>
                    <a:srgbClr val="B54113"/>
                  </a:solidFill>
                  <a:latin typeface="Gill Sans MT" pitchFamily="34" charset="0"/>
                </a:rPr>
                <a:t>Data</a:t>
              </a:r>
            </a:p>
          </p:txBody>
        </p:sp>
      </p:grpSp>
      <p:sp>
        <p:nvSpPr>
          <p:cNvPr id="1084" name="Text Box 166"/>
          <p:cNvSpPr txBox="1">
            <a:spLocks noChangeArrowheads="1"/>
          </p:cNvSpPr>
          <p:nvPr/>
        </p:nvSpPr>
        <p:spPr bwMode="auto">
          <a:xfrm>
            <a:off x="16684813" y="15206020"/>
            <a:ext cx="9042400" cy="1466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6415" tIns="38208" rIns="76415" bIns="38208">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2006" dirty="0"/>
              <a:t>For Extractive Summarization we have used Bengali document from Bengali online newspaper .</a:t>
            </a:r>
          </a:p>
          <a:p>
            <a:pPr eaLnBrk="1" hangingPunct="1">
              <a:spcBef>
                <a:spcPct val="50000"/>
              </a:spcBef>
            </a:pPr>
            <a:r>
              <a:rPr lang="en-US" altLang="en-US" sz="2006" dirty="0"/>
              <a:t>For Abstractive summarization we have used English dataset  from the news collection by the associated press world wide from English </a:t>
            </a:r>
            <a:r>
              <a:rPr lang="en-US" altLang="en-US" sz="2006" dirty="0" err="1"/>
              <a:t>Gigaword</a:t>
            </a:r>
            <a:r>
              <a:rPr lang="en-US" altLang="en-US" sz="2006" dirty="0"/>
              <a:t>.  </a:t>
            </a:r>
          </a:p>
        </p:txBody>
      </p:sp>
      <p:sp>
        <p:nvSpPr>
          <p:cNvPr id="47" name="Text Box 103">
            <a:extLst>
              <a:ext uri="{FF2B5EF4-FFF2-40B4-BE49-F238E27FC236}">
                <a16:creationId xmlns:a16="http://schemas.microsoft.com/office/drawing/2014/main" id="{0B48A41A-32C6-4163-B693-DE2D47E939DD}"/>
              </a:ext>
            </a:extLst>
          </p:cNvPr>
          <p:cNvSpPr txBox="1">
            <a:spLocks noChangeArrowheads="1"/>
          </p:cNvSpPr>
          <p:nvPr/>
        </p:nvSpPr>
        <p:spPr bwMode="auto">
          <a:xfrm>
            <a:off x="5981264" y="14676246"/>
            <a:ext cx="6441490" cy="1157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6415" tIns="38208" rIns="76415" bIns="38208">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2006" dirty="0"/>
              <a:t>For Extractive Summarization we have used TF-IDF. Here is given an output for extractive summarization</a:t>
            </a:r>
          </a:p>
          <a:p>
            <a:pPr eaLnBrk="1" hangingPunct="1">
              <a:spcBef>
                <a:spcPct val="50000"/>
              </a:spcBef>
            </a:pPr>
            <a:r>
              <a:rPr lang="en-US" altLang="en-US" sz="2006" dirty="0"/>
              <a:t>.  </a:t>
            </a:r>
          </a:p>
        </p:txBody>
      </p:sp>
      <p:sp>
        <p:nvSpPr>
          <p:cNvPr id="49" name="Text Box 103">
            <a:extLst>
              <a:ext uri="{FF2B5EF4-FFF2-40B4-BE49-F238E27FC236}">
                <a16:creationId xmlns:a16="http://schemas.microsoft.com/office/drawing/2014/main" id="{EB6D1880-DBDE-4196-A1B7-9A99C826438C}"/>
              </a:ext>
            </a:extLst>
          </p:cNvPr>
          <p:cNvSpPr txBox="1">
            <a:spLocks noChangeArrowheads="1"/>
          </p:cNvSpPr>
          <p:nvPr/>
        </p:nvSpPr>
        <p:spPr bwMode="auto">
          <a:xfrm>
            <a:off x="4114800" y="17468346"/>
            <a:ext cx="10217442" cy="69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6415" tIns="38208" rIns="76415" bIns="38208">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2006" dirty="0"/>
              <a:t>For Abstractive Summarization we have used sequence to sequence RNN model .Here is given an output of abstractive summarization  </a:t>
            </a:r>
          </a:p>
        </p:txBody>
      </p:sp>
      <p:pic>
        <p:nvPicPr>
          <p:cNvPr id="12" name="Picture 11">
            <a:extLst>
              <a:ext uri="{FF2B5EF4-FFF2-40B4-BE49-F238E27FC236}">
                <a16:creationId xmlns:a16="http://schemas.microsoft.com/office/drawing/2014/main" id="{869F899D-813D-4C09-8C87-999C8D035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82"/>
            <a:ext cx="2635624" cy="2581418"/>
          </a:xfrm>
          <a:prstGeom prst="ellipse">
            <a:avLst/>
          </a:prstGeom>
          <a:ln>
            <a:noFill/>
          </a:ln>
          <a:effectLst>
            <a:softEdge rad="112500"/>
          </a:effectLst>
        </p:spPr>
      </p:pic>
      <p:sp>
        <p:nvSpPr>
          <p:cNvPr id="34" name="Text Box 107">
            <a:extLst>
              <a:ext uri="{FF2B5EF4-FFF2-40B4-BE49-F238E27FC236}">
                <a16:creationId xmlns:a16="http://schemas.microsoft.com/office/drawing/2014/main" id="{88ED16BA-D626-4272-A0B5-E5013800B179}"/>
              </a:ext>
            </a:extLst>
          </p:cNvPr>
          <p:cNvSpPr txBox="1">
            <a:spLocks noChangeArrowheads="1"/>
          </p:cNvSpPr>
          <p:nvPr/>
        </p:nvSpPr>
        <p:spPr bwMode="auto">
          <a:xfrm>
            <a:off x="21206014" y="8648942"/>
            <a:ext cx="7473470" cy="1003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6415" tIns="38208" rIns="76415" bIns="38208">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2006" dirty="0"/>
              <a:t>We have tried to develop a Bengali text summarizer . We have tested the existing methodology and finally we have chosen the sequence to sequence RNN model .</a:t>
            </a:r>
          </a:p>
        </p:txBody>
      </p:sp>
      <p:sp>
        <p:nvSpPr>
          <p:cNvPr id="35" name="Text Box 107">
            <a:extLst>
              <a:ext uri="{FF2B5EF4-FFF2-40B4-BE49-F238E27FC236}">
                <a16:creationId xmlns:a16="http://schemas.microsoft.com/office/drawing/2014/main" id="{DC36A147-AFF4-478F-BE81-774DB9032FB8}"/>
              </a:ext>
            </a:extLst>
          </p:cNvPr>
          <p:cNvSpPr txBox="1">
            <a:spLocks noChangeArrowheads="1"/>
          </p:cNvSpPr>
          <p:nvPr/>
        </p:nvSpPr>
        <p:spPr bwMode="auto">
          <a:xfrm>
            <a:off x="21206014" y="9914021"/>
            <a:ext cx="7551212" cy="1003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6415" tIns="38208" rIns="76415" bIns="38208">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2006" dirty="0"/>
              <a:t>We believe that our work is significant because we design our user study to prioritize human significance rather than simply mathematical significance </a:t>
            </a:r>
          </a:p>
        </p:txBody>
      </p:sp>
      <p:sp>
        <p:nvSpPr>
          <p:cNvPr id="37" name="Text Box 107">
            <a:extLst>
              <a:ext uri="{FF2B5EF4-FFF2-40B4-BE49-F238E27FC236}">
                <a16:creationId xmlns:a16="http://schemas.microsoft.com/office/drawing/2014/main" id="{52AE3639-B394-4200-B6E0-399F78347EB6}"/>
              </a:ext>
            </a:extLst>
          </p:cNvPr>
          <p:cNvSpPr txBox="1">
            <a:spLocks noChangeArrowheads="1"/>
          </p:cNvSpPr>
          <p:nvPr/>
        </p:nvSpPr>
        <p:spPr bwMode="auto">
          <a:xfrm>
            <a:off x="21206013" y="11121794"/>
            <a:ext cx="7551212" cy="1311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6415" tIns="38208" rIns="76415" bIns="38208">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2006" dirty="0"/>
              <a:t>In this semester we have worked this method  for English text summarization further we will modify and train this model for our Bengali dataset which will provide the actual summary of Bengali document</a:t>
            </a:r>
          </a:p>
        </p:txBody>
      </p:sp>
      <p:graphicFrame>
        <p:nvGraphicFramePr>
          <p:cNvPr id="38" name="Diagram 37">
            <a:extLst>
              <a:ext uri="{FF2B5EF4-FFF2-40B4-BE49-F238E27FC236}">
                <a16:creationId xmlns:a16="http://schemas.microsoft.com/office/drawing/2014/main" id="{F50C66E1-4C01-4734-A969-C7564E0D3FFA}"/>
              </a:ext>
            </a:extLst>
          </p:cNvPr>
          <p:cNvGraphicFramePr/>
          <p:nvPr>
            <p:extLst>
              <p:ext uri="{D42A27DB-BD31-4B8C-83A1-F6EECF244321}">
                <p14:modId xmlns:p14="http://schemas.microsoft.com/office/powerpoint/2010/main" val="1873463250"/>
              </p:ext>
            </p:extLst>
          </p:nvPr>
        </p:nvGraphicFramePr>
        <p:xfrm>
          <a:off x="18023926" y="16951481"/>
          <a:ext cx="6199317" cy="40373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 name="Table 1">
            <a:extLst>
              <a:ext uri="{FF2B5EF4-FFF2-40B4-BE49-F238E27FC236}">
                <a16:creationId xmlns:a16="http://schemas.microsoft.com/office/drawing/2014/main" id="{1E459D7F-B38F-4E96-A6BB-4D1A2FA8817A}"/>
              </a:ext>
            </a:extLst>
          </p:cNvPr>
          <p:cNvGraphicFramePr>
            <a:graphicFrameLocks noGrp="1"/>
          </p:cNvGraphicFramePr>
          <p:nvPr>
            <p:extLst>
              <p:ext uri="{D42A27DB-BD31-4B8C-83A1-F6EECF244321}">
                <p14:modId xmlns:p14="http://schemas.microsoft.com/office/powerpoint/2010/main" val="3153441486"/>
              </p:ext>
            </p:extLst>
          </p:nvPr>
        </p:nvGraphicFramePr>
        <p:xfrm>
          <a:off x="5102909" y="18300719"/>
          <a:ext cx="8219391" cy="1432560"/>
        </p:xfrm>
        <a:graphic>
          <a:graphicData uri="http://schemas.openxmlformats.org/drawingml/2006/table">
            <a:tbl>
              <a:tblPr firstRow="1" bandRow="1">
                <a:tableStyleId>{5C22544A-7EE6-4342-B048-85BDC9FD1C3A}</a:tableStyleId>
              </a:tblPr>
              <a:tblGrid>
                <a:gridCol w="4866591">
                  <a:extLst>
                    <a:ext uri="{9D8B030D-6E8A-4147-A177-3AD203B41FA5}">
                      <a16:colId xmlns:a16="http://schemas.microsoft.com/office/drawing/2014/main" val="3953062220"/>
                    </a:ext>
                  </a:extLst>
                </a:gridCol>
                <a:gridCol w="1746250">
                  <a:extLst>
                    <a:ext uri="{9D8B030D-6E8A-4147-A177-3AD203B41FA5}">
                      <a16:colId xmlns:a16="http://schemas.microsoft.com/office/drawing/2014/main" val="2789726628"/>
                    </a:ext>
                  </a:extLst>
                </a:gridCol>
                <a:gridCol w="1606550">
                  <a:extLst>
                    <a:ext uri="{9D8B030D-6E8A-4147-A177-3AD203B41FA5}">
                      <a16:colId xmlns:a16="http://schemas.microsoft.com/office/drawing/2014/main" val="1066899040"/>
                    </a:ext>
                  </a:extLst>
                </a:gridCol>
              </a:tblGrid>
              <a:tr h="689997">
                <a:tc>
                  <a:txBody>
                    <a:bodyPr/>
                    <a:lstStyle/>
                    <a:p>
                      <a:pPr algn="ctr"/>
                      <a:r>
                        <a:rPr lang="en-US" sz="2000" dirty="0">
                          <a:solidFill>
                            <a:schemeClr val="tx1"/>
                          </a:solidFill>
                        </a:rPr>
                        <a:t>Sentence</a:t>
                      </a:r>
                    </a:p>
                  </a:txBody>
                  <a:tcPr/>
                </a:tc>
                <a:tc>
                  <a:txBody>
                    <a:bodyPr/>
                    <a:lstStyle/>
                    <a:p>
                      <a:pPr algn="ctr"/>
                      <a:r>
                        <a:rPr lang="en-US" sz="2000" dirty="0">
                          <a:solidFill>
                            <a:schemeClr val="tx1"/>
                          </a:solidFill>
                        </a:rPr>
                        <a:t>Actual Document</a:t>
                      </a:r>
                    </a:p>
                  </a:txBody>
                  <a:tcPr/>
                </a:tc>
                <a:tc>
                  <a:txBody>
                    <a:bodyPr/>
                    <a:lstStyle/>
                    <a:p>
                      <a:r>
                        <a:rPr lang="en-US" sz="2000" dirty="0">
                          <a:solidFill>
                            <a:schemeClr val="tx1"/>
                          </a:solidFill>
                        </a:rPr>
                        <a:t>Summary</a:t>
                      </a:r>
                    </a:p>
                  </a:txBody>
                  <a:tcPr/>
                </a:tc>
                <a:extLst>
                  <a:ext uri="{0D108BD9-81ED-4DB2-BD59-A6C34878D82A}">
                    <a16:rowId xmlns:a16="http://schemas.microsoft.com/office/drawing/2014/main" val="892012770"/>
                  </a:ext>
                </a:extLst>
              </a:tr>
              <a:tr h="623976">
                <a:tc>
                  <a:txBody>
                    <a:bodyPr/>
                    <a:lstStyle/>
                    <a:p>
                      <a:r>
                        <a:rPr lang="en-US" sz="1400" dirty="0" err="1"/>
                        <a:t>Presedent</a:t>
                      </a:r>
                      <a:r>
                        <a:rPr lang="en-US" sz="1400" dirty="0"/>
                        <a:t> Vladimir Putin announced plans Monday for the </a:t>
                      </a:r>
                      <a:r>
                        <a:rPr lang="en-US" sz="1400" dirty="0" err="1"/>
                        <a:t>russain</a:t>
                      </a:r>
                      <a:r>
                        <a:rPr lang="en-US" sz="1400" dirty="0"/>
                        <a:t> military to hold exercise in the former soviet republic of </a:t>
                      </a:r>
                      <a:r>
                        <a:rPr lang="en-US" sz="1400" dirty="0" err="1"/>
                        <a:t>Kyrgystan</a:t>
                      </a:r>
                      <a:r>
                        <a:rPr lang="en-US" sz="1400" dirty="0"/>
                        <a:t> the </a:t>
                      </a:r>
                      <a:r>
                        <a:rPr lang="en-US" sz="1400" dirty="0" err="1"/>
                        <a:t>itar-tass</a:t>
                      </a:r>
                      <a:r>
                        <a:rPr lang="en-US" sz="1400" dirty="0"/>
                        <a:t> news agency</a:t>
                      </a:r>
                    </a:p>
                  </a:txBody>
                  <a:tcPr/>
                </a:tc>
                <a:tc>
                  <a:txBody>
                    <a:bodyPr/>
                    <a:lstStyle/>
                    <a:p>
                      <a:r>
                        <a:rPr lang="en-US" sz="1400" dirty="0" err="1"/>
                        <a:t>Russain</a:t>
                      </a:r>
                      <a:r>
                        <a:rPr lang="en-US" sz="1400" dirty="0"/>
                        <a:t> Plans military to exercise in </a:t>
                      </a:r>
                      <a:r>
                        <a:rPr lang="en-US" sz="1400" dirty="0" err="1"/>
                        <a:t>Kyrgystan</a:t>
                      </a:r>
                      <a:endParaRPr lang="en-US" sz="1400" dirty="0"/>
                    </a:p>
                  </a:txBody>
                  <a:tcPr/>
                </a:tc>
                <a:tc>
                  <a:txBody>
                    <a:bodyPr/>
                    <a:lstStyle/>
                    <a:p>
                      <a:r>
                        <a:rPr lang="en-US" sz="1400" dirty="0"/>
                        <a:t>Putin to launch military exercise in Kyrgyzstan</a:t>
                      </a:r>
                    </a:p>
                  </a:txBody>
                  <a:tcPr/>
                </a:tc>
                <a:extLst>
                  <a:ext uri="{0D108BD9-81ED-4DB2-BD59-A6C34878D82A}">
                    <a16:rowId xmlns:a16="http://schemas.microsoft.com/office/drawing/2014/main" val="82425983"/>
                  </a:ext>
                </a:extLst>
              </a:tr>
            </a:tbl>
          </a:graphicData>
        </a:graphic>
      </p:graphicFrame>
      <p:graphicFrame>
        <p:nvGraphicFramePr>
          <p:cNvPr id="42" name="Table 41">
            <a:extLst>
              <a:ext uri="{FF2B5EF4-FFF2-40B4-BE49-F238E27FC236}">
                <a16:creationId xmlns:a16="http://schemas.microsoft.com/office/drawing/2014/main" id="{65A770E8-682F-4C99-89E7-1D77DE9E4917}"/>
              </a:ext>
            </a:extLst>
          </p:cNvPr>
          <p:cNvGraphicFramePr>
            <a:graphicFrameLocks noGrp="1"/>
          </p:cNvGraphicFramePr>
          <p:nvPr>
            <p:extLst>
              <p:ext uri="{D42A27DB-BD31-4B8C-83A1-F6EECF244321}">
                <p14:modId xmlns:p14="http://schemas.microsoft.com/office/powerpoint/2010/main" val="2880715475"/>
              </p:ext>
            </p:extLst>
          </p:nvPr>
        </p:nvGraphicFramePr>
        <p:xfrm>
          <a:off x="4842941" y="15537269"/>
          <a:ext cx="8711695" cy="1710436"/>
        </p:xfrm>
        <a:graphic>
          <a:graphicData uri="http://schemas.openxmlformats.org/drawingml/2006/table">
            <a:tbl>
              <a:tblPr firstRow="1" bandRow="1">
                <a:tableStyleId>{5C22544A-7EE6-4342-B048-85BDC9FD1C3A}</a:tableStyleId>
              </a:tblPr>
              <a:tblGrid>
                <a:gridCol w="5729262">
                  <a:extLst>
                    <a:ext uri="{9D8B030D-6E8A-4147-A177-3AD203B41FA5}">
                      <a16:colId xmlns:a16="http://schemas.microsoft.com/office/drawing/2014/main" val="3953062220"/>
                    </a:ext>
                  </a:extLst>
                </a:gridCol>
                <a:gridCol w="2982433">
                  <a:extLst>
                    <a:ext uri="{9D8B030D-6E8A-4147-A177-3AD203B41FA5}">
                      <a16:colId xmlns:a16="http://schemas.microsoft.com/office/drawing/2014/main" val="2789726628"/>
                    </a:ext>
                  </a:extLst>
                </a:gridCol>
              </a:tblGrid>
              <a:tr h="394086">
                <a:tc>
                  <a:txBody>
                    <a:bodyPr/>
                    <a:lstStyle/>
                    <a:p>
                      <a:pPr algn="ctr"/>
                      <a:r>
                        <a:rPr lang="en-US" sz="2000" dirty="0">
                          <a:solidFill>
                            <a:schemeClr val="tx1"/>
                          </a:solidFill>
                        </a:rPr>
                        <a:t>Sentence</a:t>
                      </a:r>
                    </a:p>
                  </a:txBody>
                  <a:tcPr/>
                </a:tc>
                <a:tc>
                  <a:txBody>
                    <a:bodyPr/>
                    <a:lstStyle/>
                    <a:p>
                      <a:pPr algn="ctr"/>
                      <a:r>
                        <a:rPr lang="en-US" sz="2000" dirty="0">
                          <a:solidFill>
                            <a:schemeClr val="tx1"/>
                          </a:solidFill>
                        </a:rPr>
                        <a:t>Summary</a:t>
                      </a:r>
                    </a:p>
                  </a:txBody>
                  <a:tcPr/>
                </a:tc>
                <a:extLst>
                  <a:ext uri="{0D108BD9-81ED-4DB2-BD59-A6C34878D82A}">
                    <a16:rowId xmlns:a16="http://schemas.microsoft.com/office/drawing/2014/main" val="892012770"/>
                  </a:ext>
                </a:extLst>
              </a:tr>
              <a:tr h="1132777">
                <a:tc>
                  <a:txBody>
                    <a:bodyPr/>
                    <a:lstStyle/>
                    <a:p>
                      <a:pPr hangingPunct="0"/>
                      <a:r>
                        <a:rPr lang="en-US" sz="1003" kern="1200" dirty="0" err="1">
                          <a:solidFill>
                            <a:schemeClr val="dk1"/>
                          </a:solidFill>
                          <a:effectLst/>
                          <a:latin typeface="+mn-lt"/>
                          <a:ea typeface="+mn-ea"/>
                          <a:cs typeface="+mn-cs"/>
                        </a:rPr>
                        <a:t>লিওনেল</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মেসি</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না</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হয়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ক্রিস্টিয়ানো</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রোনালদো</a:t>
                      </a:r>
                      <a:r>
                        <a:rPr lang="en-US" sz="1003" kern="1200" dirty="0">
                          <a:solidFill>
                            <a:schemeClr val="dk1"/>
                          </a:solidFill>
                          <a:effectLst/>
                          <a:latin typeface="+mn-lt"/>
                          <a:ea typeface="+mn-ea"/>
                          <a:cs typeface="+mn-cs"/>
                        </a:rPr>
                        <a:t> , </a:t>
                      </a:r>
                      <a:r>
                        <a:rPr lang="en-US" sz="1003" kern="1200" dirty="0" err="1">
                          <a:solidFill>
                            <a:schemeClr val="dk1"/>
                          </a:solidFill>
                          <a:effectLst/>
                          <a:latin typeface="+mn-lt"/>
                          <a:ea typeface="+mn-ea"/>
                          <a:cs typeface="+mn-cs"/>
                        </a:rPr>
                        <a:t>বছরের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নির্ধারিত</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সময়ে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যেকোনো</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একজনের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মাথাতেই</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ওঠে</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ফিফা</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ব্যালন</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ডি’অরের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মুকুট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দৃশ্যটা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যেন</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একেবারেই</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সাজানো</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চিত্রনাট্যের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মতো</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হয়ে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উঠেছে</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কম</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তো</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হলো</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না</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সেই</a:t>
                      </a:r>
                      <a:r>
                        <a:rPr lang="en-US" sz="1003" kern="1200" dirty="0">
                          <a:solidFill>
                            <a:schemeClr val="dk1"/>
                          </a:solidFill>
                          <a:effectLst/>
                          <a:latin typeface="+mn-lt"/>
                          <a:ea typeface="+mn-ea"/>
                          <a:cs typeface="+mn-cs"/>
                        </a:rPr>
                        <a:t> ২০০৮ </a:t>
                      </a:r>
                      <a:r>
                        <a:rPr lang="en-US" sz="1003" kern="1200" dirty="0" err="1">
                          <a:solidFill>
                            <a:schemeClr val="dk1"/>
                          </a:solidFill>
                          <a:effectLst/>
                          <a:latin typeface="+mn-lt"/>
                          <a:ea typeface="+mn-ea"/>
                          <a:cs typeface="+mn-cs"/>
                        </a:rPr>
                        <a:t>সাল</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থেকে</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পাল্লা</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দিয়ে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চলছে</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দুজনের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বিশ্বসেরা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ফুটবলার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হওয়ার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দৌড়</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মেসির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নামের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পাশে</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পাঁচটি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রোনালদোর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নামের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পাশেও</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তা</a:t>
                      </a:r>
                      <a:r>
                        <a:rPr lang="en-US" sz="1003" kern="1200" dirty="0">
                          <a:solidFill>
                            <a:schemeClr val="dk1"/>
                          </a:solidFill>
                          <a:effectLst/>
                          <a:latin typeface="+mn-lt"/>
                          <a:ea typeface="+mn-ea"/>
                          <a:cs typeface="+mn-cs"/>
                        </a:rPr>
                        <a:t>-ই ,</a:t>
                      </a:r>
                      <a:r>
                        <a:rPr lang="en-US" sz="1003" kern="1200" dirty="0" err="1">
                          <a:solidFill>
                            <a:schemeClr val="dk1"/>
                          </a:solidFill>
                          <a:effectLst/>
                          <a:latin typeface="+mn-lt"/>
                          <a:ea typeface="+mn-ea"/>
                          <a:cs typeface="+mn-cs"/>
                        </a:rPr>
                        <a:t>এবার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কি</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অন্য</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রকম</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কিছু</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হতে</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চলেছে!হয়তো</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যদিও</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এখনো</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রোনালদোর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দিকে</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পাল্লা</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অনেক</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ভারী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তবে</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বিশ্বকাপের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বছরে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এই</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টুর্নামেন্টের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সাফল্য</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অনেকটাই</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এগিয়ে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দেয়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এই</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আসরের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সফলদের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ফিফা</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বর্ষসেরার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সঙ্গে</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আলাদা</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হয়ে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যাওয়ায়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এই</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পুরস্কার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ভোটাভুটির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অধিকার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আবার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শুধু</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সাংবাদিকদের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কাছে</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থাকল</a:t>
                      </a:r>
                      <a:r>
                        <a:rPr lang="en-US" sz="1003" kern="1200" dirty="0">
                          <a:solidFill>
                            <a:schemeClr val="dk1"/>
                          </a:solidFill>
                          <a:effectLst/>
                          <a:latin typeface="+mn-lt"/>
                          <a:ea typeface="+mn-ea"/>
                          <a:cs typeface="+mn-cs"/>
                        </a:rPr>
                        <a:t>।</a:t>
                      </a:r>
                    </a:p>
                  </a:txBody>
                  <a:tcPr/>
                </a:tc>
                <a:tc>
                  <a:txBody>
                    <a:bodyPr/>
                    <a:lstStyle/>
                    <a:p>
                      <a:pPr hangingPunct="0"/>
                      <a:r>
                        <a:rPr lang="en-US" sz="1003" kern="1200" dirty="0" err="1">
                          <a:solidFill>
                            <a:schemeClr val="dk1"/>
                          </a:solidFill>
                          <a:effectLst/>
                          <a:latin typeface="+mn-lt"/>
                          <a:ea typeface="+mn-ea"/>
                          <a:cs typeface="+mn-cs"/>
                        </a:rPr>
                        <a:t>লিওনেল</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মেসি</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না</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হয়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ক্রিস্টিয়ানো</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রোনালদো</a:t>
                      </a:r>
                      <a:r>
                        <a:rPr lang="en-US" sz="1003" kern="1200" dirty="0">
                          <a:solidFill>
                            <a:schemeClr val="dk1"/>
                          </a:solidFill>
                          <a:effectLst/>
                          <a:latin typeface="+mn-lt"/>
                          <a:ea typeface="+mn-ea"/>
                          <a:cs typeface="+mn-cs"/>
                        </a:rPr>
                        <a:t> , </a:t>
                      </a:r>
                      <a:r>
                        <a:rPr lang="en-US" sz="1003" kern="1200" dirty="0" err="1">
                          <a:solidFill>
                            <a:schemeClr val="dk1"/>
                          </a:solidFill>
                          <a:effectLst/>
                          <a:latin typeface="+mn-lt"/>
                          <a:ea typeface="+mn-ea"/>
                          <a:cs typeface="+mn-cs"/>
                        </a:rPr>
                        <a:t>বছরের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নির্ধারিত</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সময়ে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যেকোনো</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একজনের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মাথাতেই</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ওঠে</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ফিফা</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ব্যালন</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ডি’অরের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মুকুট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মেসির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নামের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পাশে</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পাঁচটি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রোনালদোর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নামের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পাশেও</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তা</a:t>
                      </a:r>
                      <a:r>
                        <a:rPr lang="en-US" sz="1003" kern="1200" dirty="0">
                          <a:solidFill>
                            <a:schemeClr val="dk1"/>
                          </a:solidFill>
                          <a:effectLst/>
                          <a:latin typeface="+mn-lt"/>
                          <a:ea typeface="+mn-ea"/>
                          <a:cs typeface="+mn-cs"/>
                        </a:rPr>
                        <a:t>-ই ,</a:t>
                      </a:r>
                      <a:r>
                        <a:rPr lang="en-US" sz="1003" kern="1200" dirty="0" err="1">
                          <a:solidFill>
                            <a:schemeClr val="dk1"/>
                          </a:solidFill>
                          <a:effectLst/>
                          <a:latin typeface="+mn-lt"/>
                          <a:ea typeface="+mn-ea"/>
                          <a:cs typeface="+mn-cs"/>
                        </a:rPr>
                        <a:t>এবার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কি</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অন্য</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রকম</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কিছু</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হতে</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চলেছে</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হয়তো</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যদিও</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এখনো</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রোনালদোর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দিকে</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পাল্লা</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অনেক</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ভারী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তবে</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বিশ্বকাপের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বছরে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এই</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টুর্নামেন্টের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সাফল্য</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অনেকটাই</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এগিয়ে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দেয়</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এই</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আসরের</a:t>
                      </a:r>
                      <a:r>
                        <a:rPr lang="en-US" sz="1003" kern="1200" dirty="0">
                          <a:solidFill>
                            <a:schemeClr val="dk1"/>
                          </a:solidFill>
                          <a:effectLst/>
                          <a:latin typeface="+mn-lt"/>
                          <a:ea typeface="+mn-ea"/>
                          <a:cs typeface="+mn-cs"/>
                        </a:rPr>
                        <a:t> </a:t>
                      </a:r>
                      <a:r>
                        <a:rPr lang="en-US" sz="1003" kern="1200" dirty="0" err="1">
                          <a:solidFill>
                            <a:schemeClr val="dk1"/>
                          </a:solidFill>
                          <a:effectLst/>
                          <a:latin typeface="+mn-lt"/>
                          <a:ea typeface="+mn-ea"/>
                          <a:cs typeface="+mn-cs"/>
                        </a:rPr>
                        <a:t>সফলদের</a:t>
                      </a:r>
                      <a:r>
                        <a:rPr lang="en-US" sz="1003" kern="1200" dirty="0">
                          <a:solidFill>
                            <a:schemeClr val="dk1"/>
                          </a:solidFill>
                          <a:effectLst/>
                          <a:latin typeface="+mn-lt"/>
                          <a:ea typeface="+mn-ea"/>
                          <a:cs typeface="+mn-cs"/>
                        </a:rPr>
                        <a:t>।</a:t>
                      </a:r>
                    </a:p>
                  </a:txBody>
                  <a:tcPr/>
                </a:tc>
                <a:extLst>
                  <a:ext uri="{0D108BD9-81ED-4DB2-BD59-A6C34878D82A}">
                    <a16:rowId xmlns:a16="http://schemas.microsoft.com/office/drawing/2014/main" val="82425983"/>
                  </a:ext>
                </a:extLst>
              </a:tr>
            </a:tbl>
          </a:graphicData>
        </a:graphic>
      </p:graphicFrame>
      <p:pic>
        <p:nvPicPr>
          <p:cNvPr id="4" name="Picture 3">
            <a:extLst>
              <a:ext uri="{FF2B5EF4-FFF2-40B4-BE49-F238E27FC236}">
                <a16:creationId xmlns:a16="http://schemas.microsoft.com/office/drawing/2014/main" id="{E2D211E5-765A-4A64-8AB2-BB2EEBA383C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8942" y="7433982"/>
            <a:ext cx="8201451" cy="4736555"/>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904</TotalTime>
  <Words>515</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Sujoy Nath</cp:lastModifiedBy>
  <cp:revision>67</cp:revision>
  <dcterms:modified xsi:type="dcterms:W3CDTF">2018-07-21T08:16:51Z</dcterms:modified>
  <cp:category>science research poster</cp:category>
</cp:coreProperties>
</file>