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38404800"/>
  <p:notesSz cx="6808788" cy="8086725"/>
  <p:custDataLst>
    <p:tags r:id="rId4"/>
  </p:custDataLst>
  <p:defaultTextStyle>
    <a:defPPr>
      <a:defRPr lang="en-US"/>
    </a:defPPr>
    <a:lvl1pPr algn="l" rtl="0" fontAlgn="base">
      <a:spcBef>
        <a:spcPct val="0"/>
      </a:spcBef>
      <a:spcAft>
        <a:spcPct val="0"/>
      </a:spcAft>
      <a:defRPr sz="4000" kern="1200">
        <a:solidFill>
          <a:schemeClr val="tx1"/>
        </a:solidFill>
        <a:latin typeface="Arial"/>
        <a:ea typeface="+mn-ea"/>
        <a:cs typeface="+mn-cs"/>
      </a:defRPr>
    </a:lvl1pPr>
    <a:lvl2pPr marL="457200" algn="l" rtl="0" fontAlgn="base">
      <a:spcBef>
        <a:spcPct val="0"/>
      </a:spcBef>
      <a:spcAft>
        <a:spcPct val="0"/>
      </a:spcAft>
      <a:defRPr sz="4000" kern="1200">
        <a:solidFill>
          <a:schemeClr val="tx1"/>
        </a:solidFill>
        <a:latin typeface="Arial"/>
        <a:ea typeface="+mn-ea"/>
        <a:cs typeface="+mn-cs"/>
      </a:defRPr>
    </a:lvl2pPr>
    <a:lvl3pPr marL="914400" algn="l" rtl="0" fontAlgn="base">
      <a:spcBef>
        <a:spcPct val="0"/>
      </a:spcBef>
      <a:spcAft>
        <a:spcPct val="0"/>
      </a:spcAft>
      <a:defRPr sz="4000" kern="1200">
        <a:solidFill>
          <a:schemeClr val="tx1"/>
        </a:solidFill>
        <a:latin typeface="Arial"/>
        <a:ea typeface="+mn-ea"/>
        <a:cs typeface="+mn-cs"/>
      </a:defRPr>
    </a:lvl3pPr>
    <a:lvl4pPr marL="1371600" algn="l" rtl="0" fontAlgn="base">
      <a:spcBef>
        <a:spcPct val="0"/>
      </a:spcBef>
      <a:spcAft>
        <a:spcPct val="0"/>
      </a:spcAft>
      <a:defRPr sz="4000" kern="1200">
        <a:solidFill>
          <a:schemeClr val="tx1"/>
        </a:solidFill>
        <a:latin typeface="Arial"/>
        <a:ea typeface="+mn-ea"/>
        <a:cs typeface="+mn-cs"/>
      </a:defRPr>
    </a:lvl4pPr>
    <a:lvl5pPr marL="1828800" algn="l" rtl="0" fontAlgn="base">
      <a:spcBef>
        <a:spcPct val="0"/>
      </a:spcBef>
      <a:spcAft>
        <a:spcPct val="0"/>
      </a:spcAft>
      <a:defRPr sz="4000" kern="1200">
        <a:solidFill>
          <a:schemeClr val="tx1"/>
        </a:solidFill>
        <a:latin typeface="Arial"/>
        <a:ea typeface="+mn-ea"/>
        <a:cs typeface="+mn-cs"/>
      </a:defRPr>
    </a:lvl5pPr>
    <a:lvl6pPr marL="2286000" algn="l" defTabSz="914400" rtl="0" eaLnBrk="1" latinLnBrk="0" hangingPunct="1">
      <a:defRPr sz="4000" kern="1200">
        <a:solidFill>
          <a:schemeClr val="tx1"/>
        </a:solidFill>
        <a:latin typeface="Arial"/>
        <a:ea typeface="+mn-ea"/>
        <a:cs typeface="+mn-cs"/>
      </a:defRPr>
    </a:lvl6pPr>
    <a:lvl7pPr marL="2743200" algn="l" defTabSz="914400" rtl="0" eaLnBrk="1" latinLnBrk="0" hangingPunct="1">
      <a:defRPr sz="4000" kern="1200">
        <a:solidFill>
          <a:schemeClr val="tx1"/>
        </a:solidFill>
        <a:latin typeface="Arial"/>
        <a:ea typeface="+mn-ea"/>
        <a:cs typeface="+mn-cs"/>
      </a:defRPr>
    </a:lvl7pPr>
    <a:lvl8pPr marL="3200400" algn="l" defTabSz="914400" rtl="0" eaLnBrk="1" latinLnBrk="0" hangingPunct="1">
      <a:defRPr sz="4000" kern="1200">
        <a:solidFill>
          <a:schemeClr val="tx1"/>
        </a:solidFill>
        <a:latin typeface="Arial"/>
        <a:ea typeface="+mn-ea"/>
        <a:cs typeface="+mn-cs"/>
      </a:defRPr>
    </a:lvl8pPr>
    <a:lvl9pPr marL="3657600" algn="l" defTabSz="914400" rtl="0" eaLnBrk="1" latinLnBrk="0" hangingPunct="1">
      <a:defRPr sz="40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2096">
          <p15:clr>
            <a:srgbClr val="A4A3A4"/>
          </p15:clr>
        </p15:guide>
        <p15:guide id="2" pos="1209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EFDD5B"/>
    <a:srgbClr val="B54113"/>
    <a:srgbClr val="DCE5B9"/>
    <a:srgbClr val="CCECFF"/>
    <a:srgbClr val="666633"/>
    <a:srgbClr val="003300"/>
    <a:srgbClr val="D9D0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p:cViewPr varScale="1">
        <p:scale>
          <a:sx n="21" d="100"/>
          <a:sy n="21" d="100"/>
        </p:scale>
        <p:origin x="1998" y="42"/>
      </p:cViewPr>
      <p:guideLst>
        <p:guide orient="horz" pos="12096"/>
        <p:guide pos="12096"/>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B7A6EF-7656-441C-A50A-D33EDB52BF50}" type="doc">
      <dgm:prSet loTypeId="urn:microsoft.com/office/officeart/2005/8/layout/venn1" loCatId="relationship" qsTypeId="urn:microsoft.com/office/officeart/2005/8/quickstyle/simple3" qsCatId="simple" csTypeId="urn:microsoft.com/office/officeart/2005/8/colors/accent2_2" csCatId="accent2" phldr="1"/>
      <dgm:spPr/>
      <dgm:t>
        <a:bodyPr/>
        <a:lstStyle>
          <a:defPPr>
            <a:defRPr kern="1200" smtId="4294967295"/>
          </a:defPPr>
        </a:lstStyle>
        <a:p>
          <a:endParaRPr/>
        </a:p>
      </dgm:t>
    </dgm:pt>
    <dgm:pt modelId="{E8B2E71F-DAEE-4215-ABF0-556C98913FCB}" type="parTrans" cxnId="{4F2F3234-040C-4B13-96BC-3FF26720422C}">
      <dgm:prSet/>
      <dgm:spPr/>
      <dgm:t>
        <a:bodyPr/>
        <a:lstStyle>
          <a:defPPr>
            <a:defRPr kern="1200" smtId="4294967295"/>
          </a:defPPr>
        </a:lstStyle>
        <a:p>
          <a:endParaRPr/>
        </a:p>
      </dgm:t>
    </dgm:pt>
    <dgm:pt modelId="{59CBF88F-AD0F-4AC1-8E9B-F9CB6C22699F}">
      <dgm:prSet custT="1"/>
      <dgm:spPr/>
      <dgm:t>
        <a:bodyPr/>
        <a:lstStyle>
          <a:defPPr>
            <a:defRPr kern="1200" smtId="4294967295"/>
          </a:defPPr>
        </a:lstStyle>
        <a:p>
          <a:pPr marL="0" marR="0" lvl="0" indent="0" algn="ctr" defTabSz="4703763" rtl="0" eaLnBrk="1" fontAlgn="base" latinLnBrk="0" hangingPunct="1">
            <a:lnSpc>
              <a:spcPct val="100000"/>
            </a:lnSpc>
            <a:spcBef>
              <a:spcPct val="0"/>
            </a:spcBef>
            <a:spcAft>
              <a:spcPct val="0"/>
            </a:spcAft>
            <a:buClrTx/>
            <a:buSzTx/>
            <a:buFontTx/>
            <a:buNone/>
          </a:pPr>
          <a:r>
            <a:rPr kumimoji="0" lang="en-US" altLang="en-US" sz="4000" b="0" i="0" u="none" strike="noStrike" cap="none" normalizeH="0" baseline="0" dirty="0">
              <a:ln/>
              <a:latin typeface="Arial"/>
            </a:rPr>
            <a:t>Summary</a:t>
          </a:r>
        </a:p>
      </dgm:t>
    </dgm:pt>
    <dgm:pt modelId="{CBDC6137-1224-4D35-917E-A95655A06CDB}" type="sibTrans" cxnId="{4F2F3234-040C-4B13-96BC-3FF26720422C}">
      <dgm:prSet/>
      <dgm:spPr/>
      <dgm:t>
        <a:bodyPr/>
        <a:lstStyle>
          <a:defPPr>
            <a:defRPr kern="1200" smtId="4294967295"/>
          </a:defPPr>
        </a:lstStyle>
        <a:p>
          <a:endParaRPr/>
        </a:p>
      </dgm:t>
    </dgm:pt>
    <dgm:pt modelId="{C83A4CF3-935F-4EA6-A2F5-218C79EF90A8}" type="parTrans" cxnId="{E8AA8C1E-F4B8-4DEA-AAD8-5E7090648145}">
      <dgm:prSet/>
      <dgm:spPr/>
      <dgm:t>
        <a:bodyPr/>
        <a:lstStyle>
          <a:defPPr>
            <a:defRPr kern="1200" smtId="4294967295"/>
          </a:defPPr>
        </a:lstStyle>
        <a:p>
          <a:endParaRPr/>
        </a:p>
      </dgm:t>
    </dgm:pt>
    <dgm:pt modelId="{94E95769-417E-478F-B795-03BE8F2C14A0}">
      <dgm:prSet custT="1"/>
      <dgm:spPr/>
      <dgm:t>
        <a:bodyPr/>
        <a:lstStyle>
          <a:defPPr>
            <a:defRPr kern="1200" smtId="4294967295"/>
          </a:defPPr>
        </a:lstStyle>
        <a:p>
          <a:pPr marL="0" marR="0" lvl="0" indent="0" algn="ctr" defTabSz="4703763" rtl="0" eaLnBrk="1" fontAlgn="base" latinLnBrk="0" hangingPunct="1">
            <a:lnSpc>
              <a:spcPct val="100000"/>
            </a:lnSpc>
            <a:spcBef>
              <a:spcPct val="0"/>
            </a:spcBef>
            <a:spcAft>
              <a:spcPct val="0"/>
            </a:spcAft>
            <a:buClrTx/>
            <a:buSzTx/>
            <a:buFontTx/>
            <a:buNone/>
          </a:pPr>
          <a:r>
            <a:rPr kumimoji="0" lang="en-US" altLang="en-US" sz="4000" b="0" i="0" u="none" strike="noStrike" cap="none" normalizeH="0" baseline="0" dirty="0">
              <a:ln/>
              <a:latin typeface="Arial"/>
            </a:rPr>
            <a:t>English News</a:t>
          </a:r>
        </a:p>
        <a:p>
          <a:pPr marL="0" marR="0" lvl="0" indent="0" algn="ctr" defTabSz="4703763" rtl="0" eaLnBrk="1" fontAlgn="base" latinLnBrk="0" hangingPunct="1">
            <a:lnSpc>
              <a:spcPct val="100000"/>
            </a:lnSpc>
            <a:spcBef>
              <a:spcPct val="0"/>
            </a:spcBef>
            <a:spcAft>
              <a:spcPct val="0"/>
            </a:spcAft>
            <a:buClrTx/>
            <a:buSzTx/>
            <a:buFontTx/>
            <a:buNone/>
          </a:pPr>
          <a:r>
            <a:rPr kumimoji="0" lang="en-US" altLang="en-US" sz="4000" b="0" i="0" u="none" strike="noStrike" cap="none" normalizeH="0" baseline="0" dirty="0">
              <a:ln/>
              <a:latin typeface="Arial"/>
            </a:rPr>
            <a:t>Abstractive Summarization</a:t>
          </a:r>
        </a:p>
      </dgm:t>
    </dgm:pt>
    <dgm:pt modelId="{187DDC07-AB77-4B61-A997-1CD3673EE794}" type="sibTrans" cxnId="{E8AA8C1E-F4B8-4DEA-AAD8-5E7090648145}">
      <dgm:prSet/>
      <dgm:spPr/>
      <dgm:t>
        <a:bodyPr/>
        <a:lstStyle>
          <a:defPPr>
            <a:defRPr kern="1200" smtId="4294967295"/>
          </a:defPPr>
        </a:lstStyle>
        <a:p>
          <a:endParaRPr/>
        </a:p>
      </dgm:t>
    </dgm:pt>
    <dgm:pt modelId="{E7AF2F81-791A-4083-A2EA-4F9E3058F7A6}" type="parTrans" cxnId="{19556CCB-5EDA-41C0-9C34-3DD11A6945B4}">
      <dgm:prSet/>
      <dgm:spPr/>
      <dgm:t>
        <a:bodyPr/>
        <a:lstStyle>
          <a:defPPr>
            <a:defRPr kern="1200" smtId="4294967295"/>
          </a:defPPr>
        </a:lstStyle>
        <a:p>
          <a:endParaRPr/>
        </a:p>
      </dgm:t>
    </dgm:pt>
    <dgm:pt modelId="{D3ED8BCC-3218-4996-B94D-815C1FBD2508}">
      <dgm:prSet custT="1"/>
      <dgm:spPr/>
      <dgm:t>
        <a:bodyPr/>
        <a:lstStyle>
          <a:defPPr>
            <a:defRPr kern="1200" smtId="4294967295"/>
          </a:defPPr>
        </a:lstStyle>
        <a:p>
          <a:pPr marL="0" marR="0" lvl="0" indent="0" algn="ctr" defTabSz="4703763" rtl="0" eaLnBrk="1" fontAlgn="base" latinLnBrk="0" hangingPunct="1">
            <a:lnSpc>
              <a:spcPct val="100000"/>
            </a:lnSpc>
            <a:spcBef>
              <a:spcPct val="0"/>
            </a:spcBef>
            <a:spcAft>
              <a:spcPct val="0"/>
            </a:spcAft>
            <a:buClrTx/>
            <a:buSzTx/>
            <a:buFontTx/>
            <a:buNone/>
          </a:pPr>
          <a:r>
            <a:rPr kumimoji="0" lang="en-US" altLang="en-US" sz="4000" b="0" i="0" u="none" strike="noStrike" cap="none" normalizeH="0" baseline="0" dirty="0">
              <a:ln/>
              <a:latin typeface="Arial"/>
            </a:rPr>
            <a:t>Bengali News </a:t>
          </a:r>
        </a:p>
        <a:p>
          <a:pPr marL="0" marR="0" lvl="0" indent="0" algn="ctr" defTabSz="4703763" rtl="0" eaLnBrk="1" fontAlgn="base" latinLnBrk="0" hangingPunct="1">
            <a:lnSpc>
              <a:spcPct val="100000"/>
            </a:lnSpc>
            <a:spcBef>
              <a:spcPct val="0"/>
            </a:spcBef>
            <a:spcAft>
              <a:spcPct val="0"/>
            </a:spcAft>
            <a:buClrTx/>
            <a:buSzTx/>
            <a:buFontTx/>
            <a:buNone/>
          </a:pPr>
          <a:r>
            <a:rPr kumimoji="0" lang="en-US" altLang="en-US" sz="4000" b="0" i="0" u="none" strike="noStrike" cap="none" normalizeH="0" baseline="0" dirty="0">
              <a:ln/>
              <a:latin typeface="Arial"/>
            </a:rPr>
            <a:t>Extractive Summarization</a:t>
          </a:r>
        </a:p>
      </dgm:t>
    </dgm:pt>
    <dgm:pt modelId="{E80854AA-5FBA-46F2-B9BA-E9AF19878C99}" type="sibTrans" cxnId="{19556CCB-5EDA-41C0-9C34-3DD11A6945B4}">
      <dgm:prSet/>
      <dgm:spPr/>
      <dgm:t>
        <a:bodyPr/>
        <a:lstStyle>
          <a:defPPr>
            <a:defRPr kern="1200" smtId="4294967295"/>
          </a:defPPr>
        </a:lstStyle>
        <a:p>
          <a:endParaRPr/>
        </a:p>
      </dgm:t>
    </dgm:pt>
    <dgm:pt modelId="{C0A1C907-3313-4743-B29A-7F00F0A903EF}" type="pres">
      <dgm:prSet presAssocID="{BDB7A6EF-7656-441C-A50A-D33EDB52BF50}" presName="compositeShape" presStyleCnt="0">
        <dgm:presLayoutVars>
          <dgm:chMax val="7"/>
          <dgm:dir/>
          <dgm:resizeHandles val="exact"/>
        </dgm:presLayoutVars>
      </dgm:prSet>
      <dgm:spPr/>
    </dgm:pt>
    <dgm:pt modelId="{2A890113-79FE-4C5C-BECF-286858600733}" type="pres">
      <dgm:prSet presAssocID="{59CBF88F-AD0F-4AC1-8E9B-F9CB6C22699F}" presName="circ1" presStyleLbl="vennNode1" presStyleIdx="0" presStyleCnt="3" custLinFactNeighborX="-11919" custLinFactNeighborY="-4805"/>
      <dgm:spPr/>
    </dgm:pt>
    <dgm:pt modelId="{0A4DCE2E-EBC1-4D9A-984A-201DD54286E0}" type="pres">
      <dgm:prSet presAssocID="{59CBF88F-AD0F-4AC1-8E9B-F9CB6C22699F}" presName="circ1Tx" presStyleLbl="revTx" presStyleIdx="0" presStyleCnt="0">
        <dgm:presLayoutVars>
          <dgm:chMax val="0"/>
          <dgm:chPref val="0"/>
          <dgm:bulletEnabled val="1"/>
        </dgm:presLayoutVars>
      </dgm:prSet>
      <dgm:spPr/>
    </dgm:pt>
    <dgm:pt modelId="{2B97B54E-D766-45F6-81E6-970025BBB5F4}" type="pres">
      <dgm:prSet presAssocID="{94E95769-417E-478F-B795-03BE8F2C14A0}" presName="circ2" presStyleLbl="vennNode1" presStyleIdx="1" presStyleCnt="3" custLinFactNeighborX="10634" custLinFactNeighborY="-15528"/>
      <dgm:spPr/>
    </dgm:pt>
    <dgm:pt modelId="{84FB0216-AE07-4DE6-8952-CD7A8D9B9B8D}" type="pres">
      <dgm:prSet presAssocID="{94E95769-417E-478F-B795-03BE8F2C14A0}" presName="circ2Tx" presStyleLbl="revTx" presStyleIdx="0" presStyleCnt="0">
        <dgm:presLayoutVars>
          <dgm:chMax val="0"/>
          <dgm:chPref val="0"/>
          <dgm:bulletEnabled val="1"/>
        </dgm:presLayoutVars>
      </dgm:prSet>
      <dgm:spPr/>
    </dgm:pt>
    <dgm:pt modelId="{DF2D8956-51E7-497C-AB9B-3256D5B3D34B}" type="pres">
      <dgm:prSet presAssocID="{D3ED8BCC-3218-4996-B94D-815C1FBD2508}" presName="circ3" presStyleLbl="vennNode1" presStyleIdx="2" presStyleCnt="3" custLinFactNeighborX="-26569" custLinFactNeighborY="-17078"/>
      <dgm:spPr/>
    </dgm:pt>
    <dgm:pt modelId="{F2D60D49-33C4-4FFA-A58D-F5D8388BFA51}" type="pres">
      <dgm:prSet presAssocID="{D3ED8BCC-3218-4996-B94D-815C1FBD2508}" presName="circ3Tx" presStyleLbl="revTx" presStyleIdx="0" presStyleCnt="0">
        <dgm:presLayoutVars>
          <dgm:chMax val="0"/>
          <dgm:chPref val="0"/>
          <dgm:bulletEnabled val="1"/>
        </dgm:presLayoutVars>
      </dgm:prSet>
      <dgm:spPr/>
    </dgm:pt>
  </dgm:ptLst>
  <dgm:cxnLst>
    <dgm:cxn modelId="{D777641C-B4BF-433D-BE9D-881D00C96F83}" type="presOf" srcId="{94E95769-417E-478F-B795-03BE8F2C14A0}" destId="{2B97B54E-D766-45F6-81E6-970025BBB5F4}" srcOrd="0" destOrd="0" presId="urn:microsoft.com/office/officeart/2005/8/layout/venn1"/>
    <dgm:cxn modelId="{3720941C-294B-4647-8446-72C2472F2FF6}" type="presOf" srcId="{D3ED8BCC-3218-4996-B94D-815C1FBD2508}" destId="{DF2D8956-51E7-497C-AB9B-3256D5B3D34B}" srcOrd="0" destOrd="0" presId="urn:microsoft.com/office/officeart/2005/8/layout/venn1"/>
    <dgm:cxn modelId="{E8AA8C1E-F4B8-4DEA-AAD8-5E7090648145}" srcId="{BDB7A6EF-7656-441C-A50A-D33EDB52BF50}" destId="{94E95769-417E-478F-B795-03BE8F2C14A0}" srcOrd="1" destOrd="0" parTransId="{C83A4CF3-935F-4EA6-A2F5-218C79EF90A8}" sibTransId="{187DDC07-AB77-4B61-A997-1CD3673EE794}"/>
    <dgm:cxn modelId="{4F2F3234-040C-4B13-96BC-3FF26720422C}" srcId="{BDB7A6EF-7656-441C-A50A-D33EDB52BF50}" destId="{59CBF88F-AD0F-4AC1-8E9B-F9CB6C22699F}" srcOrd="0" destOrd="0" parTransId="{E8B2E71F-DAEE-4215-ABF0-556C98913FCB}" sibTransId="{CBDC6137-1224-4D35-917E-A95655A06CDB}"/>
    <dgm:cxn modelId="{E49F6D41-473E-4AD6-941B-F1D376F3868B}" type="presOf" srcId="{D3ED8BCC-3218-4996-B94D-815C1FBD2508}" destId="{F2D60D49-33C4-4FFA-A58D-F5D8388BFA51}" srcOrd="1" destOrd="0" presId="urn:microsoft.com/office/officeart/2005/8/layout/venn1"/>
    <dgm:cxn modelId="{CB116C4B-84B5-4C34-96A3-63CFF991E5CD}" type="presOf" srcId="{59CBF88F-AD0F-4AC1-8E9B-F9CB6C22699F}" destId="{2A890113-79FE-4C5C-BECF-286858600733}" srcOrd="0" destOrd="0" presId="urn:microsoft.com/office/officeart/2005/8/layout/venn1"/>
    <dgm:cxn modelId="{1DD8946F-65CE-408B-B370-B2A390C63BFB}" type="presOf" srcId="{94E95769-417E-478F-B795-03BE8F2C14A0}" destId="{84FB0216-AE07-4DE6-8952-CD7A8D9B9B8D}" srcOrd="1" destOrd="0" presId="urn:microsoft.com/office/officeart/2005/8/layout/venn1"/>
    <dgm:cxn modelId="{5830D376-CE38-4F76-A9F7-F8E8C5E224F1}" type="presOf" srcId="{BDB7A6EF-7656-441C-A50A-D33EDB52BF50}" destId="{C0A1C907-3313-4743-B29A-7F00F0A903EF}" srcOrd="0" destOrd="0" presId="urn:microsoft.com/office/officeart/2005/8/layout/venn1"/>
    <dgm:cxn modelId="{E52FF7CA-F36B-4424-BDD9-32E1198418AF}" type="presOf" srcId="{59CBF88F-AD0F-4AC1-8E9B-F9CB6C22699F}" destId="{0A4DCE2E-EBC1-4D9A-984A-201DD54286E0}" srcOrd="1" destOrd="0" presId="urn:microsoft.com/office/officeart/2005/8/layout/venn1"/>
    <dgm:cxn modelId="{19556CCB-5EDA-41C0-9C34-3DD11A6945B4}" srcId="{BDB7A6EF-7656-441C-A50A-D33EDB52BF50}" destId="{D3ED8BCC-3218-4996-B94D-815C1FBD2508}" srcOrd="2" destOrd="0" parTransId="{E7AF2F81-791A-4083-A2EA-4F9E3058F7A6}" sibTransId="{E80854AA-5FBA-46F2-B9BA-E9AF19878C99}"/>
    <dgm:cxn modelId="{8199DF53-8BC6-436F-B7D5-1F6643C1B355}" type="presParOf" srcId="{C0A1C907-3313-4743-B29A-7F00F0A903EF}" destId="{2A890113-79FE-4C5C-BECF-286858600733}" srcOrd="0" destOrd="0" presId="urn:microsoft.com/office/officeart/2005/8/layout/venn1"/>
    <dgm:cxn modelId="{1D1F6E29-226C-46E6-8400-009A86C49B6A}" type="presParOf" srcId="{C0A1C907-3313-4743-B29A-7F00F0A903EF}" destId="{0A4DCE2E-EBC1-4D9A-984A-201DD54286E0}" srcOrd="1" destOrd="0" presId="urn:microsoft.com/office/officeart/2005/8/layout/venn1"/>
    <dgm:cxn modelId="{A5A9173A-C812-42D3-9601-B56AB32E78DF}" type="presParOf" srcId="{C0A1C907-3313-4743-B29A-7F00F0A903EF}" destId="{2B97B54E-D766-45F6-81E6-970025BBB5F4}" srcOrd="2" destOrd="0" presId="urn:microsoft.com/office/officeart/2005/8/layout/venn1"/>
    <dgm:cxn modelId="{FDEFFE85-B277-4653-96B7-6B93E6B9E7E0}" type="presParOf" srcId="{C0A1C907-3313-4743-B29A-7F00F0A903EF}" destId="{84FB0216-AE07-4DE6-8952-CD7A8D9B9B8D}" srcOrd="3" destOrd="0" presId="urn:microsoft.com/office/officeart/2005/8/layout/venn1"/>
    <dgm:cxn modelId="{C1D356D6-8AC2-4493-BBE6-1251565521D2}" type="presParOf" srcId="{C0A1C907-3313-4743-B29A-7F00F0A903EF}" destId="{DF2D8956-51E7-497C-AB9B-3256D5B3D34B}" srcOrd="4" destOrd="0" presId="urn:microsoft.com/office/officeart/2005/8/layout/venn1"/>
    <dgm:cxn modelId="{5C6DDB29-26DC-496B-986D-9F166768CBB0}" type="presParOf" srcId="{C0A1C907-3313-4743-B29A-7F00F0A903EF}" destId="{F2D60D49-33C4-4FFA-A58D-F5D8388BFA51}" srcOrd="5" destOrd="0" presId="urn:microsoft.com/office/officeart/2005/8/layout/venn1"/>
  </dgm:cxnLst>
  <dgm:bg/>
  <dgm:whole/>
  <dgm:extLst>
    <a:ext uri="http://schemas.microsoft.com/office/drawing/2008/diagram">
      <dsp:dataModelExt xmlns:dsp="http://schemas.microsoft.com/office/drawing/2008/diagram" relId="rId9" minVer="http://schemas.openxmlformats.org/drawingml/2006/main"/>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890113-79FE-4C5C-BECF-286858600733}">
      <dsp:nvSpPr>
        <dsp:cNvPr id="0" name=""/>
        <dsp:cNvSpPr/>
      </dsp:nvSpPr>
      <dsp:spPr>
        <a:xfrm>
          <a:off x="2460267" y="1331"/>
          <a:ext cx="4698800" cy="4698800"/>
        </a:xfrm>
        <a:prstGeom prst="ellipse">
          <a:avLst/>
        </a:prstGeom>
        <a:gradFill rotWithShape="0">
          <a:gsLst>
            <a:gs pos="0">
              <a:schemeClr val="accent2">
                <a:alpha val="50000"/>
                <a:hueOff val="0"/>
                <a:satOff val="0"/>
                <a:lumOff val="0"/>
                <a:alphaOff val="0"/>
                <a:tint val="50000"/>
                <a:satMod val="300000"/>
              </a:schemeClr>
            </a:gs>
            <a:gs pos="35000">
              <a:schemeClr val="accent2">
                <a:alpha val="50000"/>
                <a:hueOff val="0"/>
                <a:satOff val="0"/>
                <a:lumOff val="0"/>
                <a:alphaOff val="0"/>
                <a:tint val="37000"/>
                <a:satMod val="300000"/>
              </a:schemeClr>
            </a:gs>
            <a:gs pos="100000">
              <a:schemeClr val="accent2">
                <a:alpha val="50000"/>
                <a:hueOff val="0"/>
                <a:satOff val="0"/>
                <a:lumOff val="0"/>
                <a:alphaOff val="0"/>
                <a:tint val="15000"/>
                <a:satMod val="350000"/>
              </a:schemeClr>
            </a:gs>
          </a:gsLst>
          <a:lin ang="16200000" scaled="1"/>
          <a:tileRect/>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marR="0" lvl="0" indent="0" algn="ctr" defTabSz="4703763" rtl="0" eaLnBrk="1" fontAlgn="base" latinLnBrk="0" hangingPunct="1">
            <a:lnSpc>
              <a:spcPct val="100000"/>
            </a:lnSpc>
            <a:spcBef>
              <a:spcPct val="0"/>
            </a:spcBef>
            <a:spcAft>
              <a:spcPct val="0"/>
            </a:spcAft>
            <a:buClrTx/>
            <a:buSzTx/>
            <a:buFontTx/>
            <a:buNone/>
          </a:pPr>
          <a:r>
            <a:rPr kumimoji="0" lang="en-US" altLang="en-US" sz="4000" b="0" i="0" u="none" strike="noStrike" kern="1200" cap="none" normalizeH="0" baseline="0" dirty="0">
              <a:ln/>
              <a:latin typeface="Arial"/>
            </a:rPr>
            <a:t>Summary</a:t>
          </a:r>
        </a:p>
      </dsp:txBody>
      <dsp:txXfrm>
        <a:off x="3086774" y="823621"/>
        <a:ext cx="3445787" cy="2114460"/>
      </dsp:txXfrm>
    </dsp:sp>
    <dsp:sp modelId="{2B97B54E-D766-45F6-81E6-970025BBB5F4}">
      <dsp:nvSpPr>
        <dsp:cNvPr id="0" name=""/>
        <dsp:cNvSpPr/>
      </dsp:nvSpPr>
      <dsp:spPr>
        <a:xfrm>
          <a:off x="5215472" y="2434229"/>
          <a:ext cx="4698800" cy="4698800"/>
        </a:xfrm>
        <a:prstGeom prst="ellipse">
          <a:avLst/>
        </a:prstGeom>
        <a:gradFill rotWithShape="0">
          <a:gsLst>
            <a:gs pos="0">
              <a:schemeClr val="accent2">
                <a:alpha val="50000"/>
                <a:hueOff val="0"/>
                <a:satOff val="0"/>
                <a:lumOff val="0"/>
                <a:alphaOff val="0"/>
                <a:tint val="50000"/>
                <a:satMod val="300000"/>
              </a:schemeClr>
            </a:gs>
            <a:gs pos="35000">
              <a:schemeClr val="accent2">
                <a:alpha val="50000"/>
                <a:hueOff val="0"/>
                <a:satOff val="0"/>
                <a:lumOff val="0"/>
                <a:alphaOff val="0"/>
                <a:tint val="37000"/>
                <a:satMod val="300000"/>
              </a:schemeClr>
            </a:gs>
            <a:gs pos="100000">
              <a:schemeClr val="accent2">
                <a:alpha val="50000"/>
                <a:hueOff val="0"/>
                <a:satOff val="0"/>
                <a:lumOff val="0"/>
                <a:alphaOff val="0"/>
                <a:tint val="15000"/>
                <a:satMod val="350000"/>
              </a:schemeClr>
            </a:gs>
          </a:gsLst>
          <a:lin ang="16200000" scaled="1"/>
          <a:tileRect/>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marR="0" lvl="0" indent="0" algn="ctr" defTabSz="4703763" rtl="0" eaLnBrk="1" fontAlgn="base" latinLnBrk="0" hangingPunct="1">
            <a:lnSpc>
              <a:spcPct val="100000"/>
            </a:lnSpc>
            <a:spcBef>
              <a:spcPct val="0"/>
            </a:spcBef>
            <a:spcAft>
              <a:spcPct val="0"/>
            </a:spcAft>
            <a:buClrTx/>
            <a:buSzTx/>
            <a:buFontTx/>
            <a:buNone/>
          </a:pPr>
          <a:r>
            <a:rPr kumimoji="0" lang="en-US" altLang="en-US" sz="4000" b="0" i="0" u="none" strike="noStrike" kern="1200" cap="none" normalizeH="0" baseline="0" dirty="0">
              <a:ln/>
              <a:latin typeface="Arial"/>
            </a:rPr>
            <a:t>English News</a:t>
          </a:r>
        </a:p>
        <a:p>
          <a:pPr marL="0" marR="0" lvl="0" indent="0" algn="ctr" defTabSz="4703763" rtl="0" eaLnBrk="1" fontAlgn="base" latinLnBrk="0" hangingPunct="1">
            <a:lnSpc>
              <a:spcPct val="100000"/>
            </a:lnSpc>
            <a:spcBef>
              <a:spcPct val="0"/>
            </a:spcBef>
            <a:spcAft>
              <a:spcPct val="0"/>
            </a:spcAft>
            <a:buClrTx/>
            <a:buSzTx/>
            <a:buFontTx/>
            <a:buNone/>
          </a:pPr>
          <a:r>
            <a:rPr kumimoji="0" lang="en-US" altLang="en-US" sz="4000" b="0" i="0" u="none" strike="noStrike" kern="1200" cap="none" normalizeH="0" baseline="0" dirty="0">
              <a:ln/>
              <a:latin typeface="Arial"/>
            </a:rPr>
            <a:t>Abstractive Summarization</a:t>
          </a:r>
        </a:p>
      </dsp:txBody>
      <dsp:txXfrm>
        <a:off x="6652522" y="3648086"/>
        <a:ext cx="2819280" cy="2584340"/>
      </dsp:txXfrm>
    </dsp:sp>
    <dsp:sp modelId="{DF2D8956-51E7-497C-AB9B-3256D5B3D34B}">
      <dsp:nvSpPr>
        <dsp:cNvPr id="0" name=""/>
        <dsp:cNvSpPr/>
      </dsp:nvSpPr>
      <dsp:spPr>
        <a:xfrm>
          <a:off x="76409" y="2361398"/>
          <a:ext cx="4698800" cy="4698800"/>
        </a:xfrm>
        <a:prstGeom prst="ellipse">
          <a:avLst/>
        </a:prstGeom>
        <a:gradFill rotWithShape="0">
          <a:gsLst>
            <a:gs pos="0">
              <a:schemeClr val="accent2">
                <a:alpha val="50000"/>
                <a:hueOff val="0"/>
                <a:satOff val="0"/>
                <a:lumOff val="0"/>
                <a:alphaOff val="0"/>
                <a:tint val="50000"/>
                <a:satMod val="300000"/>
              </a:schemeClr>
            </a:gs>
            <a:gs pos="35000">
              <a:schemeClr val="accent2">
                <a:alpha val="50000"/>
                <a:hueOff val="0"/>
                <a:satOff val="0"/>
                <a:lumOff val="0"/>
                <a:alphaOff val="0"/>
                <a:tint val="37000"/>
                <a:satMod val="300000"/>
              </a:schemeClr>
            </a:gs>
            <a:gs pos="100000">
              <a:schemeClr val="accent2">
                <a:alpha val="50000"/>
                <a:hueOff val="0"/>
                <a:satOff val="0"/>
                <a:lumOff val="0"/>
                <a:alphaOff val="0"/>
                <a:tint val="15000"/>
                <a:satMod val="350000"/>
              </a:schemeClr>
            </a:gs>
          </a:gsLst>
          <a:lin ang="16200000" scaled="1"/>
          <a:tileRect/>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marR="0" lvl="0" indent="0" algn="ctr" defTabSz="4703763" rtl="0" eaLnBrk="1" fontAlgn="base" latinLnBrk="0" hangingPunct="1">
            <a:lnSpc>
              <a:spcPct val="100000"/>
            </a:lnSpc>
            <a:spcBef>
              <a:spcPct val="0"/>
            </a:spcBef>
            <a:spcAft>
              <a:spcPct val="0"/>
            </a:spcAft>
            <a:buClrTx/>
            <a:buSzTx/>
            <a:buFontTx/>
            <a:buNone/>
          </a:pPr>
          <a:r>
            <a:rPr kumimoji="0" lang="en-US" altLang="en-US" sz="4000" b="0" i="0" u="none" strike="noStrike" kern="1200" cap="none" normalizeH="0" baseline="0" dirty="0">
              <a:ln/>
              <a:latin typeface="Arial"/>
            </a:rPr>
            <a:t>Bengali News </a:t>
          </a:r>
        </a:p>
        <a:p>
          <a:pPr marL="0" marR="0" lvl="0" indent="0" algn="ctr" defTabSz="4703763" rtl="0" eaLnBrk="1" fontAlgn="base" latinLnBrk="0" hangingPunct="1">
            <a:lnSpc>
              <a:spcPct val="100000"/>
            </a:lnSpc>
            <a:spcBef>
              <a:spcPct val="0"/>
            </a:spcBef>
            <a:spcAft>
              <a:spcPct val="0"/>
            </a:spcAft>
            <a:buClrTx/>
            <a:buSzTx/>
            <a:buFontTx/>
            <a:buNone/>
          </a:pPr>
          <a:r>
            <a:rPr kumimoji="0" lang="en-US" altLang="en-US" sz="4000" b="0" i="0" u="none" strike="noStrike" kern="1200" cap="none" normalizeH="0" baseline="0" dirty="0">
              <a:ln/>
              <a:latin typeface="Arial"/>
            </a:rPr>
            <a:t>Extractive Summarization</a:t>
          </a:r>
        </a:p>
      </dsp:txBody>
      <dsp:txXfrm>
        <a:off x="518879" y="3575255"/>
        <a:ext cx="2819280" cy="2584340"/>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51163" cy="404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vl1pPr>
              <a:defRPr sz="1200" smtClean="0">
                <a:latin typeface="Arial" pitchFamily="34" charset="0"/>
              </a:defRPr>
            </a:lvl1pPr>
          </a:lstStyle>
          <a:p>
            <a:pPr>
              <a:defRPr/>
            </a:pPr>
            <a:endParaRPr lang="en-US"/>
          </a:p>
        </p:txBody>
      </p:sp>
      <p:sp>
        <p:nvSpPr>
          <p:cNvPr id="3075" name="Rectangle 3"/>
          <p:cNvSpPr>
            <a:spLocks noGrp="1" noChangeArrowheads="1"/>
          </p:cNvSpPr>
          <p:nvPr>
            <p:ph type="dt" idx="1"/>
          </p:nvPr>
        </p:nvSpPr>
        <p:spPr bwMode="auto">
          <a:xfrm>
            <a:off x="3856038" y="0"/>
            <a:ext cx="2951162" cy="404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vl1pPr algn="r">
              <a:defRPr sz="1200" smtClean="0">
                <a:latin typeface="Arial" pitchFamily="34"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887538" y="606425"/>
            <a:ext cx="3033712" cy="303212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1038" y="3841750"/>
            <a:ext cx="5446712" cy="3638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7680325"/>
            <a:ext cx="2951163" cy="404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b" anchorCtr="0" compatLnSpc="1">
            <a:prstTxWarp prst="textNoShape">
              <a:avLst/>
            </a:prstTxWarp>
          </a:bodyPr>
          <a:lstStyle>
            <a:defPPr>
              <a:defRPr kern="1200" smtId="4294967295"/>
            </a:defPPr>
            <a:lvl1pPr>
              <a:defRPr sz="1200" smtClean="0">
                <a:latin typeface="Arial" pitchFamily="34" charset="0"/>
              </a:defRPr>
            </a:lvl1pPr>
          </a:lstStyle>
          <a:p>
            <a:pPr>
              <a:defRPr/>
            </a:pPr>
            <a:endParaRPr lang="en-US"/>
          </a:p>
        </p:txBody>
      </p:sp>
      <p:sp>
        <p:nvSpPr>
          <p:cNvPr id="3079" name="Rectangle 7"/>
          <p:cNvSpPr>
            <a:spLocks noGrp="1" noChangeArrowheads="1"/>
          </p:cNvSpPr>
          <p:nvPr>
            <p:ph type="sldNum" sz="quarter" idx="5"/>
          </p:nvPr>
        </p:nvSpPr>
        <p:spPr bwMode="auto">
          <a:xfrm>
            <a:off x="3856038" y="7680325"/>
            <a:ext cx="2951162" cy="404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b" anchorCtr="0" compatLnSpc="1">
            <a:prstTxWarp prst="textNoShape">
              <a:avLst/>
            </a:prstTxWarp>
          </a:bodyPr>
          <a:lstStyle>
            <a:defPPr>
              <a:defRPr kern="1200" smtId="4294967295"/>
            </a:defPPr>
            <a:lvl1pPr algn="r">
              <a:defRPr sz="1200" smtClean="0">
                <a:latin typeface="Arial" pitchFamily="34" charset="0"/>
              </a:defRPr>
            </a:lvl1pPr>
          </a:lstStyle>
          <a:p>
            <a:pPr>
              <a:defRPr/>
            </a:pPr>
            <a:fld id="{FD68BA3D-49E0-46A5-97E9-F72E8ED8D052}" type="slidenum">
              <a:rPr lang="en-US"/>
              <a:pPr>
                <a:defRPr/>
              </a:pPr>
              <a:t>‹#›</a:t>
            </a:fld>
            <a:endParaRPr lang="en-US"/>
          </a:p>
        </p:txBody>
      </p:sp>
    </p:spTree>
    <p:extLst>
      <p:ext uri="{BB962C8B-B14F-4D97-AF65-F5344CB8AC3E}">
        <p14:creationId xmlns:p14="http://schemas.microsoft.com/office/powerpoint/2010/main" val="29524005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smtId="4294967295"/>
            </a:defPPr>
            <a:lvl1pPr eaLnBrk="0" hangingPunct="0">
              <a:defRPr sz="4000">
                <a:solidFill>
                  <a:schemeClr val="tx1"/>
                </a:solidFill>
                <a:latin typeface="Arial"/>
              </a:defRPr>
            </a:lvl1pPr>
            <a:lvl2pPr marL="742950" indent="-285750" eaLnBrk="0" hangingPunct="0">
              <a:defRPr sz="4000">
                <a:solidFill>
                  <a:schemeClr val="tx1"/>
                </a:solidFill>
                <a:latin typeface="Arial"/>
              </a:defRPr>
            </a:lvl2pPr>
            <a:lvl3pPr marL="1143000" indent="-228600" eaLnBrk="0" hangingPunct="0">
              <a:defRPr sz="4000">
                <a:solidFill>
                  <a:schemeClr val="tx1"/>
                </a:solidFill>
                <a:latin typeface="Arial"/>
              </a:defRPr>
            </a:lvl3pPr>
            <a:lvl4pPr marL="1600200" indent="-228600" eaLnBrk="0" hangingPunct="0">
              <a:defRPr sz="4000">
                <a:solidFill>
                  <a:schemeClr val="tx1"/>
                </a:solidFill>
                <a:latin typeface="Arial"/>
              </a:defRPr>
            </a:lvl4pPr>
            <a:lvl5pPr marL="2057400" indent="-228600" eaLnBrk="0" hangingPunct="0">
              <a:defRPr sz="4000">
                <a:solidFill>
                  <a:schemeClr val="tx1"/>
                </a:solidFill>
                <a:latin typeface="Arial"/>
              </a:defRPr>
            </a:lvl5pPr>
            <a:lvl6pPr marL="2514600" indent="-228600" eaLnBrk="0" fontAlgn="base" hangingPunct="0">
              <a:spcBef>
                <a:spcPct val="0"/>
              </a:spcBef>
              <a:spcAft>
                <a:spcPct val="0"/>
              </a:spcAft>
              <a:defRPr sz="4000">
                <a:solidFill>
                  <a:schemeClr val="tx1"/>
                </a:solidFill>
                <a:latin typeface="Arial"/>
              </a:defRPr>
            </a:lvl6pPr>
            <a:lvl7pPr marL="2971800" indent="-228600" eaLnBrk="0" fontAlgn="base" hangingPunct="0">
              <a:spcBef>
                <a:spcPct val="0"/>
              </a:spcBef>
              <a:spcAft>
                <a:spcPct val="0"/>
              </a:spcAft>
              <a:defRPr sz="4000">
                <a:solidFill>
                  <a:schemeClr val="tx1"/>
                </a:solidFill>
                <a:latin typeface="Arial"/>
              </a:defRPr>
            </a:lvl7pPr>
            <a:lvl8pPr marL="3429000" indent="-228600" eaLnBrk="0" fontAlgn="base" hangingPunct="0">
              <a:spcBef>
                <a:spcPct val="0"/>
              </a:spcBef>
              <a:spcAft>
                <a:spcPct val="0"/>
              </a:spcAft>
              <a:defRPr sz="4000">
                <a:solidFill>
                  <a:schemeClr val="tx1"/>
                </a:solidFill>
                <a:latin typeface="Arial"/>
              </a:defRPr>
            </a:lvl8pPr>
            <a:lvl9pPr marL="3886200" indent="-228600" eaLnBrk="0" fontAlgn="base" hangingPunct="0">
              <a:spcBef>
                <a:spcPct val="0"/>
              </a:spcBef>
              <a:spcAft>
                <a:spcPct val="0"/>
              </a:spcAft>
              <a:defRPr sz="4000">
                <a:solidFill>
                  <a:schemeClr val="tx1"/>
                </a:solidFill>
                <a:latin typeface="Arial"/>
              </a:defRPr>
            </a:lvl9pPr>
          </a:lstStyle>
          <a:p>
            <a:pPr eaLnBrk="1" hangingPunct="1"/>
            <a:fld id="{FE711041-1460-417A-9628-0999F88FE5EF}" type="slidenum">
              <a:rPr lang="en-US" altLang="en-US" sz="1200"/>
              <a:pPr eaLnBrk="1" hangingPunct="1"/>
              <a:t>1</a:t>
            </a:fld>
            <a:endParaRPr lang="en-US" altLang="en-US" sz="1200"/>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p:spPr>
        <p:txBody>
          <a:bodyPr/>
          <a:lstStyle>
            <a:defPPr>
              <a:defRPr kern="1200" smtId="4294967295"/>
            </a:defPPr>
          </a:lstStyle>
          <a:p>
            <a:pPr eaLnBrk="1" hangingPunct="1"/>
            <a:endParaRPr lang="en-US" altLang="en-US">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79725" y="11930063"/>
            <a:ext cx="32645350" cy="8232775"/>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5761038" y="21763038"/>
            <a:ext cx="26882725" cy="9813925"/>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A95BE68-8CCE-46D6-825E-4C89311130E0}" type="slidenum">
              <a:rPr lang="en-US"/>
              <a:pPr>
                <a:defRPr/>
              </a:pPr>
              <a:t>‹#›</a:t>
            </a:fld>
            <a:endParaRPr lang="en-US"/>
          </a:p>
        </p:txBody>
      </p:sp>
    </p:spTree>
    <p:extLst>
      <p:ext uri="{BB962C8B-B14F-4D97-AF65-F5344CB8AC3E}">
        <p14:creationId xmlns:p14="http://schemas.microsoft.com/office/powerpoint/2010/main" val="194554309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9B474208-0198-4A25-8E49-9981AE94CAD4}" type="slidenum">
              <a:rPr lang="en-US"/>
              <a:pPr>
                <a:defRPr/>
              </a:pPr>
              <a:t>‹#›</a:t>
            </a:fld>
            <a:endParaRPr lang="en-US"/>
          </a:p>
        </p:txBody>
      </p:sp>
    </p:spTree>
    <p:extLst>
      <p:ext uri="{BB962C8B-B14F-4D97-AF65-F5344CB8AC3E}">
        <p14:creationId xmlns:p14="http://schemas.microsoft.com/office/powerpoint/2010/main" val="311440238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4750" y="1539875"/>
            <a:ext cx="8640763" cy="32767588"/>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1920875" y="1539875"/>
            <a:ext cx="25771475" cy="32767588"/>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C450EB3-2DBF-480F-84FE-E177DB3F6FE3}" type="slidenum">
              <a:rPr lang="en-US"/>
              <a:pPr>
                <a:defRPr/>
              </a:pPr>
              <a:t>‹#›</a:t>
            </a:fld>
            <a:endParaRPr lang="en-US"/>
          </a:p>
        </p:txBody>
      </p:sp>
    </p:spTree>
    <p:extLst>
      <p:ext uri="{BB962C8B-B14F-4D97-AF65-F5344CB8AC3E}">
        <p14:creationId xmlns:p14="http://schemas.microsoft.com/office/powerpoint/2010/main" val="204215069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1AA1885A-9E93-4209-AD0F-62A47E16BA21}" type="slidenum">
              <a:rPr lang="en-US"/>
              <a:pPr>
                <a:defRPr/>
              </a:pPr>
              <a:t>‹#›</a:t>
            </a:fld>
            <a:endParaRPr lang="en-US"/>
          </a:p>
        </p:txBody>
      </p:sp>
    </p:spTree>
    <p:extLst>
      <p:ext uri="{BB962C8B-B14F-4D97-AF65-F5344CB8AC3E}">
        <p14:creationId xmlns:p14="http://schemas.microsoft.com/office/powerpoint/2010/main" val="256576333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4679275"/>
            <a:ext cx="32643762" cy="7626350"/>
          </a:xfr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033713" y="16278225"/>
            <a:ext cx="32643762" cy="840105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8D8E578A-D0F8-4058-94E3-8546EF85F9EE}" type="slidenum">
              <a:rPr lang="en-US"/>
              <a:pPr>
                <a:defRPr/>
              </a:pPr>
              <a:t>‹#›</a:t>
            </a:fld>
            <a:endParaRPr lang="en-US"/>
          </a:p>
        </p:txBody>
      </p:sp>
    </p:spTree>
    <p:extLst>
      <p:ext uri="{BB962C8B-B14F-4D97-AF65-F5344CB8AC3E}">
        <p14:creationId xmlns:p14="http://schemas.microsoft.com/office/powerpoint/2010/main" val="405163550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1920875" y="8963025"/>
            <a:ext cx="17205325" cy="253444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278600" y="8963025"/>
            <a:ext cx="17206912" cy="253444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0AD92783-880D-4EF9-AAA3-0353101734EF}" type="slidenum">
              <a:rPr lang="en-US"/>
              <a:pPr>
                <a:defRPr/>
              </a:pPr>
              <a:t>‹#›</a:t>
            </a:fld>
            <a:endParaRPr lang="en-US"/>
          </a:p>
        </p:txBody>
      </p:sp>
    </p:spTree>
    <p:extLst>
      <p:ext uri="{BB962C8B-B14F-4D97-AF65-F5344CB8AC3E}">
        <p14:creationId xmlns:p14="http://schemas.microsoft.com/office/powerpoint/2010/main" val="201832015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538288"/>
            <a:ext cx="34563050" cy="64008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1920875" y="8596313"/>
            <a:ext cx="16968788" cy="3582987"/>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875" y="12179300"/>
            <a:ext cx="16968788" cy="22126575"/>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508788" y="8596313"/>
            <a:ext cx="16975138" cy="3582987"/>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9508788" y="12179300"/>
            <a:ext cx="16975138" cy="22126575"/>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278D30F0-36CE-423B-87E3-3336EA73C414}" type="slidenum">
              <a:rPr lang="en-US"/>
              <a:pPr>
                <a:defRPr/>
              </a:pPr>
              <a:t>‹#›</a:t>
            </a:fld>
            <a:endParaRPr lang="en-US"/>
          </a:p>
        </p:txBody>
      </p:sp>
    </p:spTree>
    <p:extLst>
      <p:ext uri="{BB962C8B-B14F-4D97-AF65-F5344CB8AC3E}">
        <p14:creationId xmlns:p14="http://schemas.microsoft.com/office/powerpoint/2010/main" val="258422132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F3C68488-87DD-4EF1-ADE4-C23BB20DA123}" type="slidenum">
              <a:rPr lang="en-US"/>
              <a:pPr>
                <a:defRPr/>
              </a:pPr>
              <a:t>‹#›</a:t>
            </a:fld>
            <a:endParaRPr lang="en-US"/>
          </a:p>
        </p:txBody>
      </p:sp>
    </p:spTree>
    <p:extLst>
      <p:ext uri="{BB962C8B-B14F-4D97-AF65-F5344CB8AC3E}">
        <p14:creationId xmlns:p14="http://schemas.microsoft.com/office/powerpoint/2010/main" val="57576423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D04324FF-B463-45BE-A8A2-637C431B850F}" type="slidenum">
              <a:rPr lang="en-US"/>
              <a:pPr>
                <a:defRPr/>
              </a:pPr>
              <a:t>‹#›</a:t>
            </a:fld>
            <a:endParaRPr lang="en-US"/>
          </a:p>
        </p:txBody>
      </p:sp>
    </p:spTree>
    <p:extLst>
      <p:ext uri="{BB962C8B-B14F-4D97-AF65-F5344CB8AC3E}">
        <p14:creationId xmlns:p14="http://schemas.microsoft.com/office/powerpoint/2010/main" val="250707535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528763"/>
            <a:ext cx="12634913" cy="6507162"/>
          </a:xfr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5014575" y="1528763"/>
            <a:ext cx="21469350" cy="32777112"/>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20875" y="8035925"/>
            <a:ext cx="12634913" cy="2626995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569AF8B2-148F-4F0B-8BF4-12161EC2D1B2}" type="slidenum">
              <a:rPr lang="en-US"/>
              <a:pPr>
                <a:defRPr/>
              </a:pPr>
              <a:t>‹#›</a:t>
            </a:fld>
            <a:endParaRPr lang="en-US"/>
          </a:p>
        </p:txBody>
      </p:sp>
    </p:spTree>
    <p:extLst>
      <p:ext uri="{BB962C8B-B14F-4D97-AF65-F5344CB8AC3E}">
        <p14:creationId xmlns:p14="http://schemas.microsoft.com/office/powerpoint/2010/main" val="85334203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925" y="26882725"/>
            <a:ext cx="23042562" cy="3175000"/>
          </a:xfr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7527925" y="3432175"/>
            <a:ext cx="23042562" cy="23042562"/>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7527925" y="30057725"/>
            <a:ext cx="23042562" cy="4506913"/>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394B4100-3FB4-4EE7-9A6A-3BB0409AD99E}" type="slidenum">
              <a:rPr lang="en-US"/>
              <a:pPr>
                <a:defRPr/>
              </a:pPr>
              <a:t>‹#›</a:t>
            </a:fld>
            <a:endParaRPr lang="en-US"/>
          </a:p>
        </p:txBody>
      </p:sp>
    </p:spTree>
    <p:extLst>
      <p:ext uri="{BB962C8B-B14F-4D97-AF65-F5344CB8AC3E}">
        <p14:creationId xmlns:p14="http://schemas.microsoft.com/office/powerpoint/2010/main" val="1869168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920875" y="1539875"/>
            <a:ext cx="34564638" cy="640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ctr" anchorCtr="0" compatLnSpc="1">
            <a:prstTxWarp prst="textNoShape">
              <a:avLst/>
            </a:prstTxWarp>
          </a:bodyPr>
          <a:lstStyle>
            <a:defPPr>
              <a:defRPr kern="1200" smtId="4294967295"/>
            </a:defPPr>
          </a:lstStyle>
          <a:p>
            <a:pPr lvl="0"/>
            <a:r>
              <a:rPr lang="en-US" altLang="en-US"/>
              <a:t>Click to edit Master title style</a:t>
            </a:r>
          </a:p>
        </p:txBody>
      </p:sp>
      <p:sp>
        <p:nvSpPr>
          <p:cNvPr id="2051" name="Rectangle 3"/>
          <p:cNvSpPr>
            <a:spLocks noGrp="1" noChangeArrowheads="1"/>
          </p:cNvSpPr>
          <p:nvPr>
            <p:ph type="body" idx="1"/>
          </p:nvPr>
        </p:nvSpPr>
        <p:spPr bwMode="auto">
          <a:xfrm>
            <a:off x="1920875" y="8963025"/>
            <a:ext cx="34564638" cy="25344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1920875" y="34974212"/>
            <a:ext cx="8961438"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defTabSz="4703763">
              <a:defRPr sz="7200"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3122275" y="34974212"/>
            <a:ext cx="12161838"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ctr" defTabSz="4703763">
              <a:defRPr sz="72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7524075" y="34974212"/>
            <a:ext cx="8961438"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r" defTabSz="4703763">
              <a:defRPr sz="7200" smtClean="0">
                <a:latin typeface="Arial" pitchFamily="34" charset="0"/>
              </a:defRPr>
            </a:lvl1pPr>
          </a:lstStyle>
          <a:p>
            <a:pPr>
              <a:defRPr/>
            </a:pPr>
            <a:fld id="{0B35A14E-1105-4CD0-847A-A3FB94D0B890}" type="slidenum">
              <a:rPr lang="en-US"/>
              <a:pPr>
                <a:defRPr/>
              </a:pPr>
              <a:t>‹#›</a:t>
            </a:fld>
            <a:endParaRPr lang="en-US"/>
          </a:p>
        </p:txBody>
      </p:sp>
      <p:pic>
        <p:nvPicPr>
          <p:cNvPr id="2052" name="New picture"/>
          <p:cNvPicPr/>
          <p:nvPr/>
        </p:nvPicPr>
        <p:blipFill dpi="0">
          <a:blip r:embed="rId13"/>
          <a:stretch>
            <a:fillRect/>
          </a:stretch>
        </p:blipFill>
        <p:spPr>
          <a:xfrm rot="16200000">
            <a:off x="-11506200" y="19202400"/>
            <a:ext cx="14274800" cy="4368800"/>
          </a:xfrm>
          <a:prstGeom prst="rect">
            <a:avLst/>
          </a:prstGeom>
        </p:spPr>
      </p:pic>
      <p:pic>
        <p:nvPicPr>
          <p:cNvPr id="2053" name="New picture"/>
          <p:cNvPicPr/>
          <p:nvPr/>
        </p:nvPicPr>
        <p:blipFill dpi="0">
          <a:blip r:embed="rId13"/>
          <a:stretch>
            <a:fillRect/>
          </a:stretch>
        </p:blipFill>
        <p:spPr>
          <a:xfrm rot="5400000">
            <a:off x="35636200" y="19202400"/>
            <a:ext cx="14274800" cy="4368800"/>
          </a:xfrm>
          <a:prstGeom prst="rect">
            <a:avLst/>
          </a:prstGeom>
        </p:spPr>
      </p:pic>
      <p:pic>
        <p:nvPicPr>
          <p:cNvPr id="2054" name="New picture"/>
          <p:cNvPicPr/>
          <p:nvPr/>
        </p:nvPicPr>
        <p:blipFill dpi="0">
          <a:blip r:embed="rId14"/>
          <a:stretch>
            <a:fillRect/>
          </a:stretch>
        </p:blipFill>
        <p:spPr>
          <a:xfrm>
            <a:off x="3917950" y="38912800"/>
            <a:ext cx="30568900" cy="1549400"/>
          </a:xfrm>
          <a:prstGeom prst="rect">
            <a:avLst/>
          </a:prstGeom>
        </p:spPr>
      </p:pic>
      <p:sp>
        <p:nvSpPr>
          <p:cNvPr id="2055" name="New shape"/>
          <p:cNvSpPr/>
          <p:nvPr/>
        </p:nvSpPr>
        <p:spPr>
          <a:xfrm>
            <a:off x="3917950" y="39484300"/>
            <a:ext cx="192024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l"/>
            <a:r>
              <a:rPr sz="4880">
                <a:solidFill>
                  <a:srgbClr val="808080"/>
                </a:solidFill>
              </a:rPr>
              <a:t>Template ID: stepbystepcircles  Size: 42x42</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pitchFamily="34" charset="0"/>
        </a:defRPr>
      </a:lvl2pPr>
      <a:lvl3pPr algn="ctr" defTabSz="4703763" rtl="0" eaLnBrk="0" fontAlgn="base" hangingPunct="0">
        <a:spcBef>
          <a:spcPct val="0"/>
        </a:spcBef>
        <a:spcAft>
          <a:spcPct val="0"/>
        </a:spcAft>
        <a:defRPr sz="22700">
          <a:solidFill>
            <a:schemeClr val="tx2"/>
          </a:solidFill>
          <a:latin typeface="Arial" pitchFamily="34" charset="0"/>
        </a:defRPr>
      </a:lvl3pPr>
      <a:lvl4pPr algn="ctr" defTabSz="4703763" rtl="0" eaLnBrk="0" fontAlgn="base" hangingPunct="0">
        <a:spcBef>
          <a:spcPct val="0"/>
        </a:spcBef>
        <a:spcAft>
          <a:spcPct val="0"/>
        </a:spcAft>
        <a:defRPr sz="22700">
          <a:solidFill>
            <a:schemeClr val="tx2"/>
          </a:solidFill>
          <a:latin typeface="Arial" pitchFamily="34" charset="0"/>
        </a:defRPr>
      </a:lvl4pPr>
      <a:lvl5pPr algn="ctr" defTabSz="4703763" rtl="0" eaLnBrk="0" fontAlgn="base" hangingPunct="0">
        <a:spcBef>
          <a:spcPct val="0"/>
        </a:spcBef>
        <a:spcAft>
          <a:spcPct val="0"/>
        </a:spcAft>
        <a:defRPr sz="22700">
          <a:solidFill>
            <a:schemeClr val="tx2"/>
          </a:solidFill>
          <a:latin typeface="Arial" pitchFamily="34" charset="0"/>
        </a:defRPr>
      </a:lvl5pPr>
      <a:lvl6pPr marL="457200" algn="ctr" defTabSz="4703763" rtl="0" fontAlgn="base">
        <a:spcBef>
          <a:spcPct val="0"/>
        </a:spcBef>
        <a:spcAft>
          <a:spcPct val="0"/>
        </a:spcAft>
        <a:defRPr sz="22700">
          <a:solidFill>
            <a:schemeClr val="tx2"/>
          </a:solidFill>
          <a:latin typeface="Arial" pitchFamily="34" charset="0"/>
        </a:defRPr>
      </a:lvl6pPr>
      <a:lvl7pPr marL="914400" algn="ctr" defTabSz="4703763" rtl="0" fontAlgn="base">
        <a:spcBef>
          <a:spcPct val="0"/>
        </a:spcBef>
        <a:spcAft>
          <a:spcPct val="0"/>
        </a:spcAft>
        <a:defRPr sz="22700">
          <a:solidFill>
            <a:schemeClr val="tx2"/>
          </a:solidFill>
          <a:latin typeface="Arial" pitchFamily="34" charset="0"/>
        </a:defRPr>
      </a:lvl7pPr>
      <a:lvl8pPr marL="1371600" algn="ctr" defTabSz="4703763" rtl="0" fontAlgn="base">
        <a:spcBef>
          <a:spcPct val="0"/>
        </a:spcBef>
        <a:spcAft>
          <a:spcPct val="0"/>
        </a:spcAft>
        <a:defRPr sz="22700">
          <a:solidFill>
            <a:schemeClr val="tx2"/>
          </a:solidFill>
          <a:latin typeface="Arial" pitchFamily="34" charset="0"/>
        </a:defRPr>
      </a:lvl8pPr>
      <a:lvl9pPr marL="1828800" algn="ctr" defTabSz="4703763" rtl="0" fontAlgn="base">
        <a:spcBef>
          <a:spcPct val="0"/>
        </a:spcBef>
        <a:spcAft>
          <a:spcPct val="0"/>
        </a:spcAft>
        <a:defRPr sz="22700">
          <a:solidFill>
            <a:schemeClr val="tx2"/>
          </a:solidFill>
          <a:latin typeface="Arial" pitchFamily="34" charset="0"/>
        </a:defRPr>
      </a:lvl9pPr>
    </p:titleStyle>
    <p:bodyStyle>
      <a:defPPr>
        <a:defRPr kern="1200" smtId="4294967295"/>
      </a:defPPr>
      <a:lvl1pPr marL="1765300" indent="-1765300"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80100" indent="-1176338" algn="l" defTabSz="4703763" rtl="0" eaLnBrk="0" fontAlgn="base" hangingPunct="0">
        <a:spcBef>
          <a:spcPct val="20000"/>
        </a:spcBef>
        <a:spcAft>
          <a:spcPct val="0"/>
        </a:spcAft>
        <a:buChar char="•"/>
        <a:defRPr sz="12300">
          <a:solidFill>
            <a:schemeClr val="tx1"/>
          </a:solidFill>
          <a:latin typeface="+mn-lt"/>
        </a:defRPr>
      </a:lvl3pPr>
      <a:lvl4pPr marL="8229600" indent="-1176338" algn="l" defTabSz="4703763" rtl="0" eaLnBrk="0" fontAlgn="base" hangingPunct="0">
        <a:spcBef>
          <a:spcPct val="20000"/>
        </a:spcBef>
        <a:spcAft>
          <a:spcPct val="0"/>
        </a:spcAft>
        <a:buChar char="–"/>
        <a:defRPr sz="10400">
          <a:solidFill>
            <a:schemeClr val="tx1"/>
          </a:solidFill>
          <a:latin typeface="+mn-lt"/>
        </a:defRPr>
      </a:lvl4pPr>
      <a:lvl5pPr marL="10580688" indent="-1174750" algn="l" defTabSz="4703763" rtl="0" eaLnBrk="0" fontAlgn="base" hangingPunct="0">
        <a:spcBef>
          <a:spcPct val="20000"/>
        </a:spcBef>
        <a:spcAft>
          <a:spcPct val="0"/>
        </a:spcAft>
        <a:buChar char="»"/>
        <a:defRPr sz="10400">
          <a:solidFill>
            <a:schemeClr val="tx1"/>
          </a:solidFill>
          <a:latin typeface="+mn-lt"/>
        </a:defRPr>
      </a:lvl5pPr>
      <a:lvl6pPr marL="11037888" indent="-1174750" algn="l" defTabSz="4703763" rtl="0" fontAlgn="base">
        <a:spcBef>
          <a:spcPct val="20000"/>
        </a:spcBef>
        <a:spcAft>
          <a:spcPct val="0"/>
        </a:spcAft>
        <a:buChar char="»"/>
        <a:defRPr sz="10400">
          <a:solidFill>
            <a:schemeClr val="tx1"/>
          </a:solidFill>
          <a:latin typeface="+mn-lt"/>
        </a:defRPr>
      </a:lvl6pPr>
      <a:lvl7pPr marL="11495088" indent="-1174750" algn="l" defTabSz="4703763" rtl="0" fontAlgn="base">
        <a:spcBef>
          <a:spcPct val="20000"/>
        </a:spcBef>
        <a:spcAft>
          <a:spcPct val="0"/>
        </a:spcAft>
        <a:buChar char="»"/>
        <a:defRPr sz="10400">
          <a:solidFill>
            <a:schemeClr val="tx1"/>
          </a:solidFill>
          <a:latin typeface="+mn-lt"/>
        </a:defRPr>
      </a:lvl7pPr>
      <a:lvl8pPr marL="11952288" indent="-1174750" algn="l" defTabSz="4703763" rtl="0" fontAlgn="base">
        <a:spcBef>
          <a:spcPct val="20000"/>
        </a:spcBef>
        <a:spcAft>
          <a:spcPct val="0"/>
        </a:spcAft>
        <a:buChar char="»"/>
        <a:defRPr sz="10400">
          <a:solidFill>
            <a:schemeClr val="tx1"/>
          </a:solidFill>
          <a:latin typeface="+mn-lt"/>
        </a:defRPr>
      </a:lvl8pPr>
      <a:lvl9pPr marL="12409488" indent="-1174750" algn="l" defTabSz="4703763" rtl="0" fontAlgn="base">
        <a:spcBef>
          <a:spcPct val="20000"/>
        </a:spcBef>
        <a:spcAft>
          <a:spcPct val="0"/>
        </a:spcAft>
        <a:buChar char="»"/>
        <a:defRPr sz="10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pn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png"/><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100000">
              <a:schemeClr val="accent2">
                <a:lumMod val="40000"/>
                <a:lumOff val="60000"/>
              </a:schemeClr>
            </a:gs>
            <a:gs pos="55000">
              <a:schemeClr val="accent2">
                <a:lumMod val="95000"/>
                <a:lumOff val="5000"/>
              </a:schemeClr>
            </a:gs>
            <a:gs pos="100000">
              <a:schemeClr val="accent2">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1035" name="AutoShape 82"/>
          <p:cNvSpPr>
            <a:spLocks noChangeArrowheads="1"/>
          </p:cNvSpPr>
          <p:nvPr/>
        </p:nvSpPr>
        <p:spPr bwMode="auto">
          <a:xfrm rot="3605211">
            <a:off x="-483360" y="28194950"/>
            <a:ext cx="14590712" cy="4598987"/>
          </a:xfrm>
          <a:prstGeom prst="curvedUpArrow">
            <a:avLst>
              <a:gd name="adj1" fmla="val 35383"/>
              <a:gd name="adj2" fmla="val 98835"/>
              <a:gd name="adj3" fmla="val 33333"/>
            </a:avLst>
          </a:prstGeom>
          <a:solidFill>
            <a:srgbClr val="EFDD5B"/>
          </a:solidFill>
          <a:ln w="9525">
            <a:solidFill>
              <a:srgbClr val="666633"/>
            </a:solid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kern="1200" smtId="4294967295"/>
            </a:defPPr>
            <a:lvl1pPr eaLnBrk="0" hangingPunct="0">
              <a:defRPr sz="4000">
                <a:solidFill>
                  <a:schemeClr val="tx1"/>
                </a:solidFill>
                <a:latin typeface="Arial"/>
              </a:defRPr>
            </a:lvl1pPr>
            <a:lvl2pPr marL="742950" indent="-285750" eaLnBrk="0" hangingPunct="0">
              <a:defRPr sz="4000">
                <a:solidFill>
                  <a:schemeClr val="tx1"/>
                </a:solidFill>
                <a:latin typeface="Arial"/>
              </a:defRPr>
            </a:lvl2pPr>
            <a:lvl3pPr marL="1143000" indent="-228600" eaLnBrk="0" hangingPunct="0">
              <a:defRPr sz="4000">
                <a:solidFill>
                  <a:schemeClr val="tx1"/>
                </a:solidFill>
                <a:latin typeface="Arial"/>
              </a:defRPr>
            </a:lvl3pPr>
            <a:lvl4pPr marL="1600200" indent="-228600" eaLnBrk="0" hangingPunct="0">
              <a:defRPr sz="4000">
                <a:solidFill>
                  <a:schemeClr val="tx1"/>
                </a:solidFill>
                <a:latin typeface="Arial"/>
              </a:defRPr>
            </a:lvl4pPr>
            <a:lvl5pPr marL="2057400" indent="-228600" eaLnBrk="0" hangingPunct="0">
              <a:defRPr sz="4000">
                <a:solidFill>
                  <a:schemeClr val="tx1"/>
                </a:solidFill>
                <a:latin typeface="Arial"/>
              </a:defRPr>
            </a:lvl5pPr>
            <a:lvl6pPr marL="2514600" indent="-228600" eaLnBrk="0" fontAlgn="base" hangingPunct="0">
              <a:spcBef>
                <a:spcPct val="0"/>
              </a:spcBef>
              <a:spcAft>
                <a:spcPct val="0"/>
              </a:spcAft>
              <a:defRPr sz="4000">
                <a:solidFill>
                  <a:schemeClr val="tx1"/>
                </a:solidFill>
                <a:latin typeface="Arial"/>
              </a:defRPr>
            </a:lvl6pPr>
            <a:lvl7pPr marL="2971800" indent="-228600" eaLnBrk="0" fontAlgn="base" hangingPunct="0">
              <a:spcBef>
                <a:spcPct val="0"/>
              </a:spcBef>
              <a:spcAft>
                <a:spcPct val="0"/>
              </a:spcAft>
              <a:defRPr sz="4000">
                <a:solidFill>
                  <a:schemeClr val="tx1"/>
                </a:solidFill>
                <a:latin typeface="Arial"/>
              </a:defRPr>
            </a:lvl7pPr>
            <a:lvl8pPr marL="3429000" indent="-228600" eaLnBrk="0" fontAlgn="base" hangingPunct="0">
              <a:spcBef>
                <a:spcPct val="0"/>
              </a:spcBef>
              <a:spcAft>
                <a:spcPct val="0"/>
              </a:spcAft>
              <a:defRPr sz="4000">
                <a:solidFill>
                  <a:schemeClr val="tx1"/>
                </a:solidFill>
                <a:latin typeface="Arial"/>
              </a:defRPr>
            </a:lvl8pPr>
            <a:lvl9pPr marL="3886200" indent="-228600" eaLnBrk="0" fontAlgn="base" hangingPunct="0">
              <a:spcBef>
                <a:spcPct val="0"/>
              </a:spcBef>
              <a:spcAft>
                <a:spcPct val="0"/>
              </a:spcAft>
              <a:defRPr sz="4000">
                <a:solidFill>
                  <a:schemeClr val="tx1"/>
                </a:solidFill>
                <a:latin typeface="Arial"/>
              </a:defRPr>
            </a:lvl9pPr>
          </a:lstStyle>
          <a:p>
            <a:pPr eaLnBrk="1" hangingPunct="1"/>
            <a:endParaRPr lang="en-US" altLang="en-US"/>
          </a:p>
        </p:txBody>
      </p:sp>
      <p:sp>
        <p:nvSpPr>
          <p:cNvPr id="1036" name="Oval 27"/>
          <p:cNvSpPr>
            <a:spLocks noChangeArrowheads="1"/>
          </p:cNvSpPr>
          <p:nvPr/>
        </p:nvSpPr>
        <p:spPr bwMode="auto">
          <a:xfrm>
            <a:off x="457199" y="15859784"/>
            <a:ext cx="14732055" cy="11912600"/>
          </a:xfrm>
          <a:prstGeom prst="ellipse">
            <a:avLst/>
          </a:prstGeom>
          <a:ln/>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wrap="none" anchor="ctr"/>
          <a:lstStyle>
            <a:defPPr>
              <a:defRPr kern="1200" smtId="4294967295"/>
            </a:defPPr>
            <a:lvl1pPr eaLnBrk="0" hangingPunct="0">
              <a:defRPr sz="4000">
                <a:solidFill>
                  <a:schemeClr val="tx1"/>
                </a:solidFill>
                <a:latin typeface="Arial"/>
              </a:defRPr>
            </a:lvl1pPr>
            <a:lvl2pPr marL="742950" indent="-285750" eaLnBrk="0" hangingPunct="0">
              <a:defRPr sz="4000">
                <a:solidFill>
                  <a:schemeClr val="tx1"/>
                </a:solidFill>
                <a:latin typeface="Arial"/>
              </a:defRPr>
            </a:lvl2pPr>
            <a:lvl3pPr marL="1143000" indent="-228600" eaLnBrk="0" hangingPunct="0">
              <a:defRPr sz="4000">
                <a:solidFill>
                  <a:schemeClr val="tx1"/>
                </a:solidFill>
                <a:latin typeface="Arial"/>
              </a:defRPr>
            </a:lvl3pPr>
            <a:lvl4pPr marL="1600200" indent="-228600" eaLnBrk="0" hangingPunct="0">
              <a:defRPr sz="4000">
                <a:solidFill>
                  <a:schemeClr val="tx1"/>
                </a:solidFill>
                <a:latin typeface="Arial"/>
              </a:defRPr>
            </a:lvl4pPr>
            <a:lvl5pPr marL="2057400" indent="-228600" eaLnBrk="0" hangingPunct="0">
              <a:defRPr sz="4000">
                <a:solidFill>
                  <a:schemeClr val="tx1"/>
                </a:solidFill>
                <a:latin typeface="Arial"/>
              </a:defRPr>
            </a:lvl5pPr>
            <a:lvl6pPr marL="2514600" indent="-228600" eaLnBrk="0" fontAlgn="base" hangingPunct="0">
              <a:spcBef>
                <a:spcPct val="0"/>
              </a:spcBef>
              <a:spcAft>
                <a:spcPct val="0"/>
              </a:spcAft>
              <a:defRPr sz="4000">
                <a:solidFill>
                  <a:schemeClr val="tx1"/>
                </a:solidFill>
                <a:latin typeface="Arial"/>
              </a:defRPr>
            </a:lvl6pPr>
            <a:lvl7pPr marL="2971800" indent="-228600" eaLnBrk="0" fontAlgn="base" hangingPunct="0">
              <a:spcBef>
                <a:spcPct val="0"/>
              </a:spcBef>
              <a:spcAft>
                <a:spcPct val="0"/>
              </a:spcAft>
              <a:defRPr sz="4000">
                <a:solidFill>
                  <a:schemeClr val="tx1"/>
                </a:solidFill>
                <a:latin typeface="Arial"/>
              </a:defRPr>
            </a:lvl7pPr>
            <a:lvl8pPr marL="3429000" indent="-228600" eaLnBrk="0" fontAlgn="base" hangingPunct="0">
              <a:spcBef>
                <a:spcPct val="0"/>
              </a:spcBef>
              <a:spcAft>
                <a:spcPct val="0"/>
              </a:spcAft>
              <a:defRPr sz="4000">
                <a:solidFill>
                  <a:schemeClr val="tx1"/>
                </a:solidFill>
                <a:latin typeface="Arial"/>
              </a:defRPr>
            </a:lvl8pPr>
            <a:lvl9pPr marL="3886200" indent="-228600" eaLnBrk="0" fontAlgn="base" hangingPunct="0">
              <a:spcBef>
                <a:spcPct val="0"/>
              </a:spcBef>
              <a:spcAft>
                <a:spcPct val="0"/>
              </a:spcAft>
              <a:defRPr sz="4000">
                <a:solidFill>
                  <a:schemeClr val="tx1"/>
                </a:solidFill>
                <a:latin typeface="Arial"/>
              </a:defRPr>
            </a:lvl9pPr>
          </a:lstStyle>
          <a:p>
            <a:pPr eaLnBrk="1" hangingPunct="1"/>
            <a:endParaRPr lang="en-US" altLang="en-US"/>
          </a:p>
        </p:txBody>
      </p:sp>
      <p:sp>
        <p:nvSpPr>
          <p:cNvPr id="1037" name="AutoShape 85"/>
          <p:cNvSpPr>
            <a:spLocks noChangeArrowheads="1"/>
          </p:cNvSpPr>
          <p:nvPr/>
        </p:nvSpPr>
        <p:spPr bwMode="auto">
          <a:xfrm rot="18093627" flipH="1">
            <a:off x="785648" y="11163695"/>
            <a:ext cx="9378950" cy="2774950"/>
          </a:xfrm>
          <a:prstGeom prst="curvedDownArrow">
            <a:avLst>
              <a:gd name="adj1" fmla="val 29042"/>
              <a:gd name="adj2" fmla="val 70007"/>
              <a:gd name="adj3" fmla="val 60912"/>
            </a:avLst>
          </a:prstGeom>
          <a:solidFill>
            <a:srgbClr val="EFDD5B"/>
          </a:solidFill>
          <a:ln w="9525">
            <a:solidFill>
              <a:srgbClr val="666633"/>
            </a:solid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kern="1200" smtId="4294967295"/>
            </a:defPPr>
            <a:lvl1pPr eaLnBrk="0" hangingPunct="0">
              <a:defRPr sz="4000">
                <a:solidFill>
                  <a:schemeClr val="tx1"/>
                </a:solidFill>
                <a:latin typeface="Arial"/>
              </a:defRPr>
            </a:lvl1pPr>
            <a:lvl2pPr marL="742950" indent="-285750" eaLnBrk="0" hangingPunct="0">
              <a:defRPr sz="4000">
                <a:solidFill>
                  <a:schemeClr val="tx1"/>
                </a:solidFill>
                <a:latin typeface="Arial"/>
              </a:defRPr>
            </a:lvl2pPr>
            <a:lvl3pPr marL="1143000" indent="-228600" eaLnBrk="0" hangingPunct="0">
              <a:defRPr sz="4000">
                <a:solidFill>
                  <a:schemeClr val="tx1"/>
                </a:solidFill>
                <a:latin typeface="Arial"/>
              </a:defRPr>
            </a:lvl3pPr>
            <a:lvl4pPr marL="1600200" indent="-228600" eaLnBrk="0" hangingPunct="0">
              <a:defRPr sz="4000">
                <a:solidFill>
                  <a:schemeClr val="tx1"/>
                </a:solidFill>
                <a:latin typeface="Arial"/>
              </a:defRPr>
            </a:lvl4pPr>
            <a:lvl5pPr marL="2057400" indent="-228600" eaLnBrk="0" hangingPunct="0">
              <a:defRPr sz="4000">
                <a:solidFill>
                  <a:schemeClr val="tx1"/>
                </a:solidFill>
                <a:latin typeface="Arial"/>
              </a:defRPr>
            </a:lvl5pPr>
            <a:lvl6pPr marL="2514600" indent="-228600" eaLnBrk="0" fontAlgn="base" hangingPunct="0">
              <a:spcBef>
                <a:spcPct val="0"/>
              </a:spcBef>
              <a:spcAft>
                <a:spcPct val="0"/>
              </a:spcAft>
              <a:defRPr sz="4000">
                <a:solidFill>
                  <a:schemeClr val="tx1"/>
                </a:solidFill>
                <a:latin typeface="Arial"/>
              </a:defRPr>
            </a:lvl6pPr>
            <a:lvl7pPr marL="2971800" indent="-228600" eaLnBrk="0" fontAlgn="base" hangingPunct="0">
              <a:spcBef>
                <a:spcPct val="0"/>
              </a:spcBef>
              <a:spcAft>
                <a:spcPct val="0"/>
              </a:spcAft>
              <a:defRPr sz="4000">
                <a:solidFill>
                  <a:schemeClr val="tx1"/>
                </a:solidFill>
                <a:latin typeface="Arial"/>
              </a:defRPr>
            </a:lvl7pPr>
            <a:lvl8pPr marL="3429000" indent="-228600" eaLnBrk="0" fontAlgn="base" hangingPunct="0">
              <a:spcBef>
                <a:spcPct val="0"/>
              </a:spcBef>
              <a:spcAft>
                <a:spcPct val="0"/>
              </a:spcAft>
              <a:defRPr sz="4000">
                <a:solidFill>
                  <a:schemeClr val="tx1"/>
                </a:solidFill>
                <a:latin typeface="Arial"/>
              </a:defRPr>
            </a:lvl8pPr>
            <a:lvl9pPr marL="3886200" indent="-228600" eaLnBrk="0" fontAlgn="base" hangingPunct="0">
              <a:spcBef>
                <a:spcPct val="0"/>
              </a:spcBef>
              <a:spcAft>
                <a:spcPct val="0"/>
              </a:spcAft>
              <a:defRPr sz="4000">
                <a:solidFill>
                  <a:schemeClr val="tx1"/>
                </a:solidFill>
                <a:latin typeface="Arial"/>
              </a:defRPr>
            </a:lvl9pPr>
          </a:lstStyle>
          <a:p>
            <a:pPr eaLnBrk="1" hangingPunct="1"/>
            <a:endParaRPr lang="en-US" altLang="en-US"/>
          </a:p>
        </p:txBody>
      </p:sp>
      <p:sp>
        <p:nvSpPr>
          <p:cNvPr id="1038" name="Oval 33"/>
          <p:cNvSpPr>
            <a:spLocks noChangeArrowheads="1"/>
          </p:cNvSpPr>
          <p:nvPr/>
        </p:nvSpPr>
        <p:spPr bwMode="auto">
          <a:xfrm>
            <a:off x="22108713" y="4218262"/>
            <a:ext cx="14347824" cy="14107469"/>
          </a:xfrm>
          <a:prstGeom prst="ellipse">
            <a:avLst/>
          </a:prstGeom>
          <a:ln/>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wrap="none" anchor="ctr"/>
          <a:lstStyle>
            <a:defPPr>
              <a:defRPr kern="1200" smtId="4294967295"/>
            </a:defPPr>
            <a:lvl1pPr eaLnBrk="0" hangingPunct="0">
              <a:defRPr sz="4000">
                <a:solidFill>
                  <a:schemeClr val="tx1"/>
                </a:solidFill>
                <a:latin typeface="Arial"/>
              </a:defRPr>
            </a:lvl1pPr>
            <a:lvl2pPr marL="742950" indent="-285750" eaLnBrk="0" hangingPunct="0">
              <a:defRPr sz="4000">
                <a:solidFill>
                  <a:schemeClr val="tx1"/>
                </a:solidFill>
                <a:latin typeface="Arial"/>
              </a:defRPr>
            </a:lvl2pPr>
            <a:lvl3pPr marL="1143000" indent="-228600" eaLnBrk="0" hangingPunct="0">
              <a:defRPr sz="4000">
                <a:solidFill>
                  <a:schemeClr val="tx1"/>
                </a:solidFill>
                <a:latin typeface="Arial"/>
              </a:defRPr>
            </a:lvl3pPr>
            <a:lvl4pPr marL="1600200" indent="-228600" eaLnBrk="0" hangingPunct="0">
              <a:defRPr sz="4000">
                <a:solidFill>
                  <a:schemeClr val="tx1"/>
                </a:solidFill>
                <a:latin typeface="Arial"/>
              </a:defRPr>
            </a:lvl4pPr>
            <a:lvl5pPr marL="2057400" indent="-228600" eaLnBrk="0" hangingPunct="0">
              <a:defRPr sz="4000">
                <a:solidFill>
                  <a:schemeClr val="tx1"/>
                </a:solidFill>
                <a:latin typeface="Arial"/>
              </a:defRPr>
            </a:lvl5pPr>
            <a:lvl6pPr marL="2514600" indent="-228600" eaLnBrk="0" fontAlgn="base" hangingPunct="0">
              <a:spcBef>
                <a:spcPct val="0"/>
              </a:spcBef>
              <a:spcAft>
                <a:spcPct val="0"/>
              </a:spcAft>
              <a:defRPr sz="4000">
                <a:solidFill>
                  <a:schemeClr val="tx1"/>
                </a:solidFill>
                <a:latin typeface="Arial"/>
              </a:defRPr>
            </a:lvl6pPr>
            <a:lvl7pPr marL="2971800" indent="-228600" eaLnBrk="0" fontAlgn="base" hangingPunct="0">
              <a:spcBef>
                <a:spcPct val="0"/>
              </a:spcBef>
              <a:spcAft>
                <a:spcPct val="0"/>
              </a:spcAft>
              <a:defRPr sz="4000">
                <a:solidFill>
                  <a:schemeClr val="tx1"/>
                </a:solidFill>
                <a:latin typeface="Arial"/>
              </a:defRPr>
            </a:lvl7pPr>
            <a:lvl8pPr marL="3429000" indent="-228600" eaLnBrk="0" fontAlgn="base" hangingPunct="0">
              <a:spcBef>
                <a:spcPct val="0"/>
              </a:spcBef>
              <a:spcAft>
                <a:spcPct val="0"/>
              </a:spcAft>
              <a:defRPr sz="4000">
                <a:solidFill>
                  <a:schemeClr val="tx1"/>
                </a:solidFill>
                <a:latin typeface="Arial"/>
              </a:defRPr>
            </a:lvl8pPr>
            <a:lvl9pPr marL="3886200" indent="-228600" eaLnBrk="0" fontAlgn="base" hangingPunct="0">
              <a:spcBef>
                <a:spcPct val="0"/>
              </a:spcBef>
              <a:spcAft>
                <a:spcPct val="0"/>
              </a:spcAft>
              <a:defRPr sz="4000">
                <a:solidFill>
                  <a:schemeClr val="tx1"/>
                </a:solidFill>
                <a:latin typeface="Arial"/>
              </a:defRPr>
            </a:lvl9pPr>
          </a:lstStyle>
          <a:p>
            <a:pPr eaLnBrk="1" hangingPunct="1"/>
            <a:endParaRPr lang="en-US" altLang="en-US"/>
          </a:p>
        </p:txBody>
      </p:sp>
      <p:sp>
        <p:nvSpPr>
          <p:cNvPr id="1039" name="AutoShape 84"/>
          <p:cNvSpPr>
            <a:spLocks noChangeArrowheads="1"/>
          </p:cNvSpPr>
          <p:nvPr/>
        </p:nvSpPr>
        <p:spPr bwMode="auto">
          <a:xfrm rot="5400000" flipH="1">
            <a:off x="31404821" y="17942306"/>
            <a:ext cx="9275763" cy="2968625"/>
          </a:xfrm>
          <a:prstGeom prst="curvedDownArrow">
            <a:avLst>
              <a:gd name="adj1" fmla="val 29357"/>
              <a:gd name="adj2" fmla="val 70767"/>
              <a:gd name="adj3" fmla="val 60912"/>
            </a:avLst>
          </a:prstGeom>
          <a:solidFill>
            <a:srgbClr val="EFDD5B"/>
          </a:solidFill>
          <a:ln w="9525">
            <a:solidFill>
              <a:srgbClr val="666633"/>
            </a:solid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kern="1200" smtId="4294967295"/>
            </a:defPPr>
            <a:lvl1pPr eaLnBrk="0" hangingPunct="0">
              <a:defRPr sz="4000">
                <a:solidFill>
                  <a:schemeClr val="tx1"/>
                </a:solidFill>
                <a:latin typeface="Arial"/>
              </a:defRPr>
            </a:lvl1pPr>
            <a:lvl2pPr marL="742950" indent="-285750" eaLnBrk="0" hangingPunct="0">
              <a:defRPr sz="4000">
                <a:solidFill>
                  <a:schemeClr val="tx1"/>
                </a:solidFill>
                <a:latin typeface="Arial"/>
              </a:defRPr>
            </a:lvl2pPr>
            <a:lvl3pPr marL="1143000" indent="-228600" eaLnBrk="0" hangingPunct="0">
              <a:defRPr sz="4000">
                <a:solidFill>
                  <a:schemeClr val="tx1"/>
                </a:solidFill>
                <a:latin typeface="Arial"/>
              </a:defRPr>
            </a:lvl3pPr>
            <a:lvl4pPr marL="1600200" indent="-228600" eaLnBrk="0" hangingPunct="0">
              <a:defRPr sz="4000">
                <a:solidFill>
                  <a:schemeClr val="tx1"/>
                </a:solidFill>
                <a:latin typeface="Arial"/>
              </a:defRPr>
            </a:lvl4pPr>
            <a:lvl5pPr marL="2057400" indent="-228600" eaLnBrk="0" hangingPunct="0">
              <a:defRPr sz="4000">
                <a:solidFill>
                  <a:schemeClr val="tx1"/>
                </a:solidFill>
                <a:latin typeface="Arial"/>
              </a:defRPr>
            </a:lvl5pPr>
            <a:lvl6pPr marL="2514600" indent="-228600" eaLnBrk="0" fontAlgn="base" hangingPunct="0">
              <a:spcBef>
                <a:spcPct val="0"/>
              </a:spcBef>
              <a:spcAft>
                <a:spcPct val="0"/>
              </a:spcAft>
              <a:defRPr sz="4000">
                <a:solidFill>
                  <a:schemeClr val="tx1"/>
                </a:solidFill>
                <a:latin typeface="Arial"/>
              </a:defRPr>
            </a:lvl6pPr>
            <a:lvl7pPr marL="2971800" indent="-228600" eaLnBrk="0" fontAlgn="base" hangingPunct="0">
              <a:spcBef>
                <a:spcPct val="0"/>
              </a:spcBef>
              <a:spcAft>
                <a:spcPct val="0"/>
              </a:spcAft>
              <a:defRPr sz="4000">
                <a:solidFill>
                  <a:schemeClr val="tx1"/>
                </a:solidFill>
                <a:latin typeface="Arial"/>
              </a:defRPr>
            </a:lvl7pPr>
            <a:lvl8pPr marL="3429000" indent="-228600" eaLnBrk="0" fontAlgn="base" hangingPunct="0">
              <a:spcBef>
                <a:spcPct val="0"/>
              </a:spcBef>
              <a:spcAft>
                <a:spcPct val="0"/>
              </a:spcAft>
              <a:defRPr sz="4000">
                <a:solidFill>
                  <a:schemeClr val="tx1"/>
                </a:solidFill>
                <a:latin typeface="Arial"/>
              </a:defRPr>
            </a:lvl8pPr>
            <a:lvl9pPr marL="3886200" indent="-228600" eaLnBrk="0" fontAlgn="base" hangingPunct="0">
              <a:spcBef>
                <a:spcPct val="0"/>
              </a:spcBef>
              <a:spcAft>
                <a:spcPct val="0"/>
              </a:spcAft>
              <a:defRPr sz="4000">
                <a:solidFill>
                  <a:schemeClr val="tx1"/>
                </a:solidFill>
                <a:latin typeface="Arial"/>
              </a:defRPr>
            </a:lvl9pPr>
          </a:lstStyle>
          <a:p>
            <a:pPr eaLnBrk="1" hangingPunct="1"/>
            <a:endParaRPr lang="en-US" altLang="en-US" dirty="0"/>
          </a:p>
        </p:txBody>
      </p:sp>
      <p:sp>
        <p:nvSpPr>
          <p:cNvPr id="1040" name="Oval 31"/>
          <p:cNvSpPr>
            <a:spLocks noChangeArrowheads="1"/>
          </p:cNvSpPr>
          <p:nvPr/>
        </p:nvSpPr>
        <p:spPr bwMode="auto">
          <a:xfrm>
            <a:off x="24076509" y="19191856"/>
            <a:ext cx="13691736" cy="14935308"/>
          </a:xfrm>
          <a:prstGeom prst="ellipse">
            <a:avLst/>
          </a:prstGeom>
          <a:ln/>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wrap="none" anchor="ctr"/>
          <a:lstStyle>
            <a:defPPr>
              <a:defRPr kern="1200" smtId="4294967295"/>
            </a:defPPr>
            <a:lvl1pPr eaLnBrk="0" hangingPunct="0">
              <a:defRPr sz="4000">
                <a:solidFill>
                  <a:schemeClr val="tx1"/>
                </a:solidFill>
                <a:latin typeface="Arial"/>
              </a:defRPr>
            </a:lvl1pPr>
            <a:lvl2pPr marL="742950" indent="-285750" eaLnBrk="0" hangingPunct="0">
              <a:defRPr sz="4000">
                <a:solidFill>
                  <a:schemeClr val="tx1"/>
                </a:solidFill>
                <a:latin typeface="Arial"/>
              </a:defRPr>
            </a:lvl2pPr>
            <a:lvl3pPr marL="1143000" indent="-228600" eaLnBrk="0" hangingPunct="0">
              <a:defRPr sz="4000">
                <a:solidFill>
                  <a:schemeClr val="tx1"/>
                </a:solidFill>
                <a:latin typeface="Arial"/>
              </a:defRPr>
            </a:lvl3pPr>
            <a:lvl4pPr marL="1600200" indent="-228600" eaLnBrk="0" hangingPunct="0">
              <a:defRPr sz="4000">
                <a:solidFill>
                  <a:schemeClr val="tx1"/>
                </a:solidFill>
                <a:latin typeface="Arial"/>
              </a:defRPr>
            </a:lvl4pPr>
            <a:lvl5pPr marL="2057400" indent="-228600" eaLnBrk="0" hangingPunct="0">
              <a:defRPr sz="4000">
                <a:solidFill>
                  <a:schemeClr val="tx1"/>
                </a:solidFill>
                <a:latin typeface="Arial"/>
              </a:defRPr>
            </a:lvl5pPr>
            <a:lvl6pPr marL="2514600" indent="-228600" eaLnBrk="0" fontAlgn="base" hangingPunct="0">
              <a:spcBef>
                <a:spcPct val="0"/>
              </a:spcBef>
              <a:spcAft>
                <a:spcPct val="0"/>
              </a:spcAft>
              <a:defRPr sz="4000">
                <a:solidFill>
                  <a:schemeClr val="tx1"/>
                </a:solidFill>
                <a:latin typeface="Arial"/>
              </a:defRPr>
            </a:lvl6pPr>
            <a:lvl7pPr marL="2971800" indent="-228600" eaLnBrk="0" fontAlgn="base" hangingPunct="0">
              <a:spcBef>
                <a:spcPct val="0"/>
              </a:spcBef>
              <a:spcAft>
                <a:spcPct val="0"/>
              </a:spcAft>
              <a:defRPr sz="4000">
                <a:solidFill>
                  <a:schemeClr val="tx1"/>
                </a:solidFill>
                <a:latin typeface="Arial"/>
              </a:defRPr>
            </a:lvl7pPr>
            <a:lvl8pPr marL="3429000" indent="-228600" eaLnBrk="0" fontAlgn="base" hangingPunct="0">
              <a:spcBef>
                <a:spcPct val="0"/>
              </a:spcBef>
              <a:spcAft>
                <a:spcPct val="0"/>
              </a:spcAft>
              <a:defRPr sz="4000">
                <a:solidFill>
                  <a:schemeClr val="tx1"/>
                </a:solidFill>
                <a:latin typeface="Arial"/>
              </a:defRPr>
            </a:lvl8pPr>
            <a:lvl9pPr marL="3886200" indent="-228600" eaLnBrk="0" fontAlgn="base" hangingPunct="0">
              <a:spcBef>
                <a:spcPct val="0"/>
              </a:spcBef>
              <a:spcAft>
                <a:spcPct val="0"/>
              </a:spcAft>
              <a:defRPr sz="4000">
                <a:solidFill>
                  <a:schemeClr val="tx1"/>
                </a:solidFill>
                <a:latin typeface="Arial"/>
              </a:defRPr>
            </a:lvl9pPr>
          </a:lstStyle>
          <a:p>
            <a:pPr eaLnBrk="1" hangingPunct="1"/>
            <a:endParaRPr lang="en-US" altLang="en-US"/>
          </a:p>
        </p:txBody>
      </p:sp>
      <p:sp>
        <p:nvSpPr>
          <p:cNvPr id="1041" name="AutoShape 83"/>
          <p:cNvSpPr>
            <a:spLocks noChangeArrowheads="1"/>
          </p:cNvSpPr>
          <p:nvPr/>
        </p:nvSpPr>
        <p:spPr bwMode="auto">
          <a:xfrm>
            <a:off x="19956062" y="33748861"/>
            <a:ext cx="9326563" cy="2116137"/>
          </a:xfrm>
          <a:prstGeom prst="curvedUpArrow">
            <a:avLst>
              <a:gd name="adj1" fmla="val 26403"/>
              <a:gd name="adj2" fmla="val 99165"/>
              <a:gd name="adj3" fmla="val 18810"/>
            </a:avLst>
          </a:prstGeom>
          <a:solidFill>
            <a:srgbClr val="EFDD5B"/>
          </a:solidFill>
          <a:ln w="9525">
            <a:solidFill>
              <a:srgbClr val="666633"/>
            </a:solid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kern="1200" smtId="4294967295"/>
            </a:defPPr>
            <a:lvl1pPr eaLnBrk="0" hangingPunct="0">
              <a:defRPr sz="4000">
                <a:solidFill>
                  <a:schemeClr val="tx1"/>
                </a:solidFill>
                <a:latin typeface="Arial"/>
              </a:defRPr>
            </a:lvl1pPr>
            <a:lvl2pPr marL="742950" indent="-285750" eaLnBrk="0" hangingPunct="0">
              <a:defRPr sz="4000">
                <a:solidFill>
                  <a:schemeClr val="tx1"/>
                </a:solidFill>
                <a:latin typeface="Arial"/>
              </a:defRPr>
            </a:lvl2pPr>
            <a:lvl3pPr marL="1143000" indent="-228600" eaLnBrk="0" hangingPunct="0">
              <a:defRPr sz="4000">
                <a:solidFill>
                  <a:schemeClr val="tx1"/>
                </a:solidFill>
                <a:latin typeface="Arial"/>
              </a:defRPr>
            </a:lvl3pPr>
            <a:lvl4pPr marL="1600200" indent="-228600" eaLnBrk="0" hangingPunct="0">
              <a:defRPr sz="4000">
                <a:solidFill>
                  <a:schemeClr val="tx1"/>
                </a:solidFill>
                <a:latin typeface="Arial"/>
              </a:defRPr>
            </a:lvl4pPr>
            <a:lvl5pPr marL="2057400" indent="-228600" eaLnBrk="0" hangingPunct="0">
              <a:defRPr sz="4000">
                <a:solidFill>
                  <a:schemeClr val="tx1"/>
                </a:solidFill>
                <a:latin typeface="Arial"/>
              </a:defRPr>
            </a:lvl5pPr>
            <a:lvl6pPr marL="2514600" indent="-228600" eaLnBrk="0" fontAlgn="base" hangingPunct="0">
              <a:spcBef>
                <a:spcPct val="0"/>
              </a:spcBef>
              <a:spcAft>
                <a:spcPct val="0"/>
              </a:spcAft>
              <a:defRPr sz="4000">
                <a:solidFill>
                  <a:schemeClr val="tx1"/>
                </a:solidFill>
                <a:latin typeface="Arial"/>
              </a:defRPr>
            </a:lvl6pPr>
            <a:lvl7pPr marL="2971800" indent="-228600" eaLnBrk="0" fontAlgn="base" hangingPunct="0">
              <a:spcBef>
                <a:spcPct val="0"/>
              </a:spcBef>
              <a:spcAft>
                <a:spcPct val="0"/>
              </a:spcAft>
              <a:defRPr sz="4000">
                <a:solidFill>
                  <a:schemeClr val="tx1"/>
                </a:solidFill>
                <a:latin typeface="Arial"/>
              </a:defRPr>
            </a:lvl7pPr>
            <a:lvl8pPr marL="3429000" indent="-228600" eaLnBrk="0" fontAlgn="base" hangingPunct="0">
              <a:spcBef>
                <a:spcPct val="0"/>
              </a:spcBef>
              <a:spcAft>
                <a:spcPct val="0"/>
              </a:spcAft>
              <a:defRPr sz="4000">
                <a:solidFill>
                  <a:schemeClr val="tx1"/>
                </a:solidFill>
                <a:latin typeface="Arial"/>
              </a:defRPr>
            </a:lvl8pPr>
            <a:lvl9pPr marL="3886200" indent="-228600" eaLnBrk="0" fontAlgn="base" hangingPunct="0">
              <a:spcBef>
                <a:spcPct val="0"/>
              </a:spcBef>
              <a:spcAft>
                <a:spcPct val="0"/>
              </a:spcAft>
              <a:defRPr sz="4000">
                <a:solidFill>
                  <a:schemeClr val="tx1"/>
                </a:solidFill>
                <a:latin typeface="Arial"/>
              </a:defRPr>
            </a:lvl9pPr>
          </a:lstStyle>
          <a:p>
            <a:pPr eaLnBrk="1" hangingPunct="1"/>
            <a:endParaRPr lang="en-US" altLang="en-US"/>
          </a:p>
        </p:txBody>
      </p:sp>
      <p:sp>
        <p:nvSpPr>
          <p:cNvPr id="1042" name="Oval 29"/>
          <p:cNvSpPr>
            <a:spLocks noChangeArrowheads="1"/>
          </p:cNvSpPr>
          <p:nvPr/>
        </p:nvSpPr>
        <p:spPr bwMode="auto">
          <a:xfrm>
            <a:off x="10956536" y="25342297"/>
            <a:ext cx="13381038" cy="12622360"/>
          </a:xfrm>
          <a:prstGeom prst="ellipse">
            <a:avLst/>
          </a:prstGeom>
          <a:ln/>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wrap="none" anchor="ctr"/>
          <a:lstStyle>
            <a:defPPr>
              <a:defRPr kern="1200" smtId="4294967295"/>
            </a:defPPr>
            <a:lvl1pPr eaLnBrk="0" hangingPunct="0">
              <a:defRPr sz="4000">
                <a:solidFill>
                  <a:schemeClr val="tx1"/>
                </a:solidFill>
                <a:latin typeface="Arial"/>
              </a:defRPr>
            </a:lvl1pPr>
            <a:lvl2pPr marL="742950" indent="-285750" eaLnBrk="0" hangingPunct="0">
              <a:defRPr sz="4000">
                <a:solidFill>
                  <a:schemeClr val="tx1"/>
                </a:solidFill>
                <a:latin typeface="Arial"/>
              </a:defRPr>
            </a:lvl2pPr>
            <a:lvl3pPr marL="1143000" indent="-228600" eaLnBrk="0" hangingPunct="0">
              <a:defRPr sz="4000">
                <a:solidFill>
                  <a:schemeClr val="tx1"/>
                </a:solidFill>
                <a:latin typeface="Arial"/>
              </a:defRPr>
            </a:lvl3pPr>
            <a:lvl4pPr marL="1600200" indent="-228600" eaLnBrk="0" hangingPunct="0">
              <a:defRPr sz="4000">
                <a:solidFill>
                  <a:schemeClr val="tx1"/>
                </a:solidFill>
                <a:latin typeface="Arial"/>
              </a:defRPr>
            </a:lvl4pPr>
            <a:lvl5pPr marL="2057400" indent="-228600" eaLnBrk="0" hangingPunct="0">
              <a:defRPr sz="4000">
                <a:solidFill>
                  <a:schemeClr val="tx1"/>
                </a:solidFill>
                <a:latin typeface="Arial"/>
              </a:defRPr>
            </a:lvl5pPr>
            <a:lvl6pPr marL="2514600" indent="-228600" eaLnBrk="0" fontAlgn="base" hangingPunct="0">
              <a:spcBef>
                <a:spcPct val="0"/>
              </a:spcBef>
              <a:spcAft>
                <a:spcPct val="0"/>
              </a:spcAft>
              <a:defRPr sz="4000">
                <a:solidFill>
                  <a:schemeClr val="tx1"/>
                </a:solidFill>
                <a:latin typeface="Arial"/>
              </a:defRPr>
            </a:lvl6pPr>
            <a:lvl7pPr marL="2971800" indent="-228600" eaLnBrk="0" fontAlgn="base" hangingPunct="0">
              <a:spcBef>
                <a:spcPct val="0"/>
              </a:spcBef>
              <a:spcAft>
                <a:spcPct val="0"/>
              </a:spcAft>
              <a:defRPr sz="4000">
                <a:solidFill>
                  <a:schemeClr val="tx1"/>
                </a:solidFill>
                <a:latin typeface="Arial"/>
              </a:defRPr>
            </a:lvl7pPr>
            <a:lvl8pPr marL="3429000" indent="-228600" eaLnBrk="0" fontAlgn="base" hangingPunct="0">
              <a:spcBef>
                <a:spcPct val="0"/>
              </a:spcBef>
              <a:spcAft>
                <a:spcPct val="0"/>
              </a:spcAft>
              <a:defRPr sz="4000">
                <a:solidFill>
                  <a:schemeClr val="tx1"/>
                </a:solidFill>
                <a:latin typeface="Arial"/>
              </a:defRPr>
            </a:lvl8pPr>
            <a:lvl9pPr marL="3886200" indent="-228600" eaLnBrk="0" fontAlgn="base" hangingPunct="0">
              <a:spcBef>
                <a:spcPct val="0"/>
              </a:spcBef>
              <a:spcAft>
                <a:spcPct val="0"/>
              </a:spcAft>
              <a:defRPr sz="4000">
                <a:solidFill>
                  <a:schemeClr val="tx1"/>
                </a:solidFill>
                <a:latin typeface="Arial"/>
              </a:defRPr>
            </a:lvl9pPr>
          </a:lstStyle>
          <a:p>
            <a:pPr eaLnBrk="1" hangingPunct="1"/>
            <a:endParaRPr lang="en-US" altLang="en-US"/>
          </a:p>
        </p:txBody>
      </p:sp>
      <p:sp>
        <p:nvSpPr>
          <p:cNvPr id="1043" name="Oval 81"/>
          <p:cNvSpPr>
            <a:spLocks noChangeArrowheads="1"/>
          </p:cNvSpPr>
          <p:nvPr/>
        </p:nvSpPr>
        <p:spPr bwMode="auto">
          <a:xfrm>
            <a:off x="6809134" y="4000231"/>
            <a:ext cx="14301494" cy="12600255"/>
          </a:xfrm>
          <a:prstGeom prst="ellipse">
            <a:avLst/>
          </a:prstGeom>
          <a:ln/>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wrap="none" anchor="ctr"/>
          <a:lstStyle>
            <a:defPPr>
              <a:defRPr kern="1200" smtId="4294967295"/>
            </a:defPPr>
            <a:lvl1pPr eaLnBrk="0" hangingPunct="0">
              <a:defRPr sz="4000">
                <a:solidFill>
                  <a:schemeClr val="tx1"/>
                </a:solidFill>
                <a:latin typeface="Arial"/>
              </a:defRPr>
            </a:lvl1pPr>
            <a:lvl2pPr marL="742950" indent="-285750" eaLnBrk="0" hangingPunct="0">
              <a:defRPr sz="4000">
                <a:solidFill>
                  <a:schemeClr val="tx1"/>
                </a:solidFill>
                <a:latin typeface="Arial"/>
              </a:defRPr>
            </a:lvl2pPr>
            <a:lvl3pPr marL="1143000" indent="-228600" eaLnBrk="0" hangingPunct="0">
              <a:defRPr sz="4000">
                <a:solidFill>
                  <a:schemeClr val="tx1"/>
                </a:solidFill>
                <a:latin typeface="Arial"/>
              </a:defRPr>
            </a:lvl3pPr>
            <a:lvl4pPr marL="1600200" indent="-228600" eaLnBrk="0" hangingPunct="0">
              <a:defRPr sz="4000">
                <a:solidFill>
                  <a:schemeClr val="tx1"/>
                </a:solidFill>
                <a:latin typeface="Arial"/>
              </a:defRPr>
            </a:lvl4pPr>
            <a:lvl5pPr marL="2057400" indent="-228600" eaLnBrk="0" hangingPunct="0">
              <a:defRPr sz="4000">
                <a:solidFill>
                  <a:schemeClr val="tx1"/>
                </a:solidFill>
                <a:latin typeface="Arial"/>
              </a:defRPr>
            </a:lvl5pPr>
            <a:lvl6pPr marL="2514600" indent="-228600" eaLnBrk="0" fontAlgn="base" hangingPunct="0">
              <a:spcBef>
                <a:spcPct val="0"/>
              </a:spcBef>
              <a:spcAft>
                <a:spcPct val="0"/>
              </a:spcAft>
              <a:defRPr sz="4000">
                <a:solidFill>
                  <a:schemeClr val="tx1"/>
                </a:solidFill>
                <a:latin typeface="Arial"/>
              </a:defRPr>
            </a:lvl6pPr>
            <a:lvl7pPr marL="2971800" indent="-228600" eaLnBrk="0" fontAlgn="base" hangingPunct="0">
              <a:spcBef>
                <a:spcPct val="0"/>
              </a:spcBef>
              <a:spcAft>
                <a:spcPct val="0"/>
              </a:spcAft>
              <a:defRPr sz="4000">
                <a:solidFill>
                  <a:schemeClr val="tx1"/>
                </a:solidFill>
                <a:latin typeface="Arial"/>
              </a:defRPr>
            </a:lvl7pPr>
            <a:lvl8pPr marL="3429000" indent="-228600" eaLnBrk="0" fontAlgn="base" hangingPunct="0">
              <a:spcBef>
                <a:spcPct val="0"/>
              </a:spcBef>
              <a:spcAft>
                <a:spcPct val="0"/>
              </a:spcAft>
              <a:defRPr sz="4000">
                <a:solidFill>
                  <a:schemeClr val="tx1"/>
                </a:solidFill>
                <a:latin typeface="Arial"/>
              </a:defRPr>
            </a:lvl8pPr>
            <a:lvl9pPr marL="3886200" indent="-228600" eaLnBrk="0" fontAlgn="base" hangingPunct="0">
              <a:spcBef>
                <a:spcPct val="0"/>
              </a:spcBef>
              <a:spcAft>
                <a:spcPct val="0"/>
              </a:spcAft>
              <a:defRPr sz="4000">
                <a:solidFill>
                  <a:schemeClr val="tx1"/>
                </a:solidFill>
                <a:latin typeface="Arial"/>
              </a:defRPr>
            </a:lvl9pPr>
          </a:lstStyle>
          <a:p>
            <a:pPr eaLnBrk="1" hangingPunct="1"/>
            <a:endParaRPr lang="en-US" altLang="en-US"/>
          </a:p>
        </p:txBody>
      </p:sp>
      <p:sp>
        <p:nvSpPr>
          <p:cNvPr id="1044" name="Rectangle 41"/>
          <p:cNvSpPr>
            <a:spLocks noChangeArrowheads="1"/>
          </p:cNvSpPr>
          <p:nvPr/>
        </p:nvSpPr>
        <p:spPr bwMode="auto">
          <a:xfrm>
            <a:off x="0" y="0"/>
            <a:ext cx="38404800" cy="3768726"/>
          </a:xfrm>
          <a:prstGeom prst="rect">
            <a:avLst/>
          </a:prstGeom>
          <a:gradFill flip="none" rotWithShape="1">
            <a:gsLst>
              <a:gs pos="72000">
                <a:schemeClr val="bg1"/>
              </a:gs>
              <a:gs pos="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a:effectLst>
            <a:outerShdw blurRad="50800" dist="38100" dir="2700000" algn="tl" rotWithShape="0">
              <a:prstClr val="black">
                <a:alpha val="40000"/>
              </a:prstClr>
            </a:outerShdw>
          </a:effectLst>
          <a:scene3d>
            <a:camera prst="orthographicFront"/>
            <a:lightRig rig="threePt" dir="t"/>
          </a:scene3d>
          <a:sp3d>
            <a:bevelT w="12700"/>
          </a:sp3d>
          <a:extLst/>
        </p:spPr>
        <p:txBody>
          <a:bodyPr lIns="137160" tIns="68580" rIns="137160" bIns="68580" anchor="ct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algn="ctr" eaLnBrk="1" hangingPunct="1"/>
            <a:r>
              <a:rPr lang="en-US" altLang="en-US" sz="8800" b="1" dirty="0">
                <a:solidFill>
                  <a:schemeClr val="bg1"/>
                </a:solidFill>
                <a:latin typeface="Gill Sans MT" pitchFamily="34" charset="0"/>
              </a:rPr>
              <a:t>Bengali Text Summarization</a:t>
            </a:r>
          </a:p>
          <a:p>
            <a:pPr algn="ctr" eaLnBrk="1" hangingPunct="1"/>
            <a:r>
              <a:rPr lang="en-US" altLang="en-US" sz="5400" b="1" dirty="0" err="1">
                <a:solidFill>
                  <a:schemeClr val="bg1"/>
                </a:solidFill>
                <a:latin typeface="Gill Sans MT" pitchFamily="34" charset="0"/>
              </a:rPr>
              <a:t>Md</a:t>
            </a:r>
            <a:r>
              <a:rPr lang="en-US" altLang="en-US" sz="5400" b="1" dirty="0">
                <a:solidFill>
                  <a:schemeClr val="bg1"/>
                </a:solidFill>
                <a:latin typeface="Gill Sans MT" pitchFamily="34" charset="0"/>
              </a:rPr>
              <a:t> </a:t>
            </a:r>
            <a:r>
              <a:rPr lang="en-US" altLang="en-US" sz="5400" b="1" dirty="0" err="1">
                <a:solidFill>
                  <a:schemeClr val="bg1"/>
                </a:solidFill>
                <a:latin typeface="Gill Sans MT" pitchFamily="34" charset="0"/>
              </a:rPr>
              <a:t>Mahfuzur</a:t>
            </a:r>
            <a:r>
              <a:rPr lang="en-US" altLang="en-US" sz="5400" b="1" dirty="0">
                <a:solidFill>
                  <a:schemeClr val="bg1"/>
                </a:solidFill>
                <a:latin typeface="Gill Sans MT" pitchFamily="34" charset="0"/>
              </a:rPr>
              <a:t> </a:t>
            </a:r>
            <a:r>
              <a:rPr lang="en-US" altLang="en-US" sz="5400" b="1" dirty="0" err="1">
                <a:solidFill>
                  <a:schemeClr val="bg1"/>
                </a:solidFill>
                <a:latin typeface="Gill Sans MT" pitchFamily="34" charset="0"/>
              </a:rPr>
              <a:t>Rahaman</a:t>
            </a:r>
            <a:r>
              <a:rPr lang="en-US" altLang="en-US" sz="5400" b="1" dirty="0">
                <a:solidFill>
                  <a:schemeClr val="bg1"/>
                </a:solidFill>
                <a:latin typeface="Gill Sans MT" pitchFamily="34" charset="0"/>
              </a:rPr>
              <a:t>, Sujoy Nath, </a:t>
            </a:r>
            <a:r>
              <a:rPr lang="en-US" altLang="en-US" sz="5400" b="1" dirty="0" err="1">
                <a:solidFill>
                  <a:schemeClr val="bg1"/>
                </a:solidFill>
                <a:latin typeface="Gill Sans MT" pitchFamily="34" charset="0"/>
              </a:rPr>
              <a:t>Shahnur</a:t>
            </a:r>
            <a:r>
              <a:rPr lang="en-US" altLang="en-US" sz="5400" b="1" dirty="0">
                <a:solidFill>
                  <a:schemeClr val="bg1"/>
                </a:solidFill>
                <a:latin typeface="Gill Sans MT" pitchFamily="34" charset="0"/>
              </a:rPr>
              <a:t> Islam</a:t>
            </a:r>
          </a:p>
          <a:p>
            <a:pPr algn="ctr" eaLnBrk="1" hangingPunct="1"/>
            <a:r>
              <a:rPr lang="en-US" altLang="en-US" sz="5400" b="1" dirty="0" err="1">
                <a:solidFill>
                  <a:schemeClr val="bg1"/>
                </a:solidFill>
                <a:latin typeface="Gill Sans MT" pitchFamily="34" charset="0"/>
              </a:rPr>
              <a:t>Shahjalal</a:t>
            </a:r>
            <a:r>
              <a:rPr lang="en-US" altLang="en-US" sz="5400" b="1" dirty="0">
                <a:solidFill>
                  <a:schemeClr val="bg1"/>
                </a:solidFill>
                <a:latin typeface="Gill Sans MT" pitchFamily="34" charset="0"/>
              </a:rPr>
              <a:t> University of Science and Technology, Sylhet</a:t>
            </a:r>
          </a:p>
        </p:txBody>
      </p:sp>
      <p:sp>
        <p:nvSpPr>
          <p:cNvPr id="1049" name="Text Box 37"/>
          <p:cNvSpPr txBox="1">
            <a:spLocks noChangeArrowheads="1"/>
          </p:cNvSpPr>
          <p:nvPr/>
        </p:nvSpPr>
        <p:spPr bwMode="auto">
          <a:xfrm>
            <a:off x="8412480" y="6269389"/>
            <a:ext cx="11756058" cy="8725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eaLnBrk="1" hangingPunct="1">
              <a:spcBef>
                <a:spcPct val="50000"/>
              </a:spcBef>
            </a:pPr>
            <a:r>
              <a:rPr lang="en-US" altLang="en-US" sz="3600" dirty="0"/>
              <a:t>Summarization is the task of condensing a piece of </a:t>
            </a:r>
            <a:r>
              <a:rPr lang="en-US" altLang="en-US" sz="3600" dirty="0" err="1"/>
              <a:t>of</a:t>
            </a:r>
            <a:r>
              <a:rPr lang="en-US" altLang="en-US" sz="3600" dirty="0"/>
              <a:t> text to a shorter version that contains the main information from the original. </a:t>
            </a:r>
          </a:p>
          <a:p>
            <a:pPr eaLnBrk="1" hangingPunct="1">
              <a:spcBef>
                <a:spcPct val="50000"/>
              </a:spcBef>
            </a:pPr>
            <a:r>
              <a:rPr lang="en-US" altLang="en-US" sz="3600" dirty="0"/>
              <a:t>There are two basic approach to summarization :extractive and abstractive.</a:t>
            </a:r>
          </a:p>
          <a:p>
            <a:pPr eaLnBrk="1" hangingPunct="1">
              <a:spcBef>
                <a:spcPct val="50000"/>
              </a:spcBef>
            </a:pPr>
            <a:r>
              <a:rPr lang="en-US" altLang="en-US" sz="3600" dirty="0"/>
              <a:t> Extractive is where the machine text actual context and uses as the summary. </a:t>
            </a:r>
          </a:p>
          <a:p>
            <a:pPr eaLnBrk="1" hangingPunct="1">
              <a:spcBef>
                <a:spcPct val="50000"/>
              </a:spcBef>
            </a:pPr>
            <a:r>
              <a:rPr lang="en-US" altLang="en-US" sz="3600" dirty="0"/>
              <a:t>Abstractive is  a technique used to mimic .This method makes the summarization more condense and human like</a:t>
            </a:r>
          </a:p>
          <a:p>
            <a:pPr eaLnBrk="1" hangingPunct="1">
              <a:spcBef>
                <a:spcPct val="50000"/>
              </a:spcBef>
            </a:pPr>
            <a:r>
              <a:rPr lang="en-US" altLang="en-US" sz="3600" dirty="0"/>
              <a:t>Here we have tested both of the methods and have decided to develop abstractive summarization to our                       project</a:t>
            </a:r>
          </a:p>
        </p:txBody>
      </p:sp>
      <p:sp>
        <p:nvSpPr>
          <p:cNvPr id="1051" name="Rectangle 42"/>
          <p:cNvSpPr>
            <a:spLocks noChangeArrowheads="1"/>
          </p:cNvSpPr>
          <p:nvPr/>
        </p:nvSpPr>
        <p:spPr bwMode="auto">
          <a:xfrm>
            <a:off x="12590463" y="4594225"/>
            <a:ext cx="4475162" cy="1028700"/>
          </a:xfrm>
          <a:prstGeom prst="rect">
            <a:avLst/>
          </a:prstGeom>
          <a:noFill/>
          <a:ln>
            <a:noFill/>
          </a:ln>
          <a:extLst>
            <a:ext uri="{909E8E84-426E-40DD-AFC4-6F175D3DCCD1}">
              <a14:hiddenFill xmlns:a14="http://schemas.microsoft.com/office/drawing/2010/main">
                <a:solidFill>
                  <a:srgbClr val="66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7160" tIns="68580" rIns="137160" bIns="68580" anchor="ct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eaLnBrk="1" hangingPunct="1"/>
            <a:r>
              <a:rPr lang="en-US" altLang="en-US" sz="5700" b="1" dirty="0">
                <a:solidFill>
                  <a:srgbClr val="B54113"/>
                </a:solidFill>
                <a:latin typeface="Gill Sans MT" pitchFamily="34" charset="0"/>
              </a:rPr>
              <a:t>Introduction</a:t>
            </a:r>
          </a:p>
        </p:txBody>
      </p:sp>
      <p:sp>
        <p:nvSpPr>
          <p:cNvPr id="1052" name="Oval 49"/>
          <p:cNvSpPr>
            <a:spLocks noChangeArrowheads="1"/>
          </p:cNvSpPr>
          <p:nvPr/>
        </p:nvSpPr>
        <p:spPr bwMode="auto">
          <a:xfrm>
            <a:off x="11747500" y="4518025"/>
            <a:ext cx="609600" cy="1143000"/>
          </a:xfrm>
          <a:prstGeom prst="ellipse">
            <a:avLst/>
          </a:prstGeom>
          <a:solidFill>
            <a:srgbClr val="B54113"/>
          </a:solidFill>
          <a:ln>
            <a:noFill/>
          </a:ln>
          <a:extLst>
            <a:ext uri="{91240B29-F687-4F45-9708-019B960494DF}">
              <a14:hiddenLine xmlns:a14="http://schemas.microsoft.com/office/drawing/2010/main" w="9525">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algn="ctr" eaLnBrk="1" hangingPunct="1"/>
            <a:r>
              <a:rPr lang="en-US" altLang="en-US" sz="3600" b="1">
                <a:solidFill>
                  <a:srgbClr val="FFCC00"/>
                </a:solidFill>
                <a:latin typeface="Gill Sans MT" pitchFamily="34" charset="0"/>
              </a:rPr>
              <a:t>1</a:t>
            </a:r>
          </a:p>
        </p:txBody>
      </p:sp>
      <p:sp>
        <p:nvSpPr>
          <p:cNvPr id="1054" name="Rectangle 95"/>
          <p:cNvSpPr>
            <a:spLocks noChangeArrowheads="1"/>
          </p:cNvSpPr>
          <p:nvPr/>
        </p:nvSpPr>
        <p:spPr bwMode="auto">
          <a:xfrm>
            <a:off x="5799924" y="16697052"/>
            <a:ext cx="3743325" cy="1028700"/>
          </a:xfrm>
          <a:prstGeom prst="rect">
            <a:avLst/>
          </a:prstGeom>
          <a:noFill/>
          <a:ln>
            <a:noFill/>
          </a:ln>
          <a:extLst>
            <a:ext uri="{909E8E84-426E-40DD-AFC4-6F175D3DCCD1}">
              <a14:hiddenFill xmlns:a14="http://schemas.microsoft.com/office/drawing/2010/main">
                <a:solidFill>
                  <a:srgbClr val="66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7160" tIns="68580" rIns="137160" bIns="68580" anchor="ct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eaLnBrk="1" hangingPunct="1"/>
            <a:r>
              <a:rPr lang="en-US" altLang="en-US" sz="5700" b="1" dirty="0">
                <a:solidFill>
                  <a:srgbClr val="B54113"/>
                </a:solidFill>
                <a:latin typeface="Gill Sans MT" pitchFamily="34" charset="0"/>
              </a:rPr>
              <a:t>Methods</a:t>
            </a:r>
          </a:p>
        </p:txBody>
      </p:sp>
      <p:sp>
        <p:nvSpPr>
          <p:cNvPr id="1055" name="Oval 96"/>
          <p:cNvSpPr>
            <a:spLocks noChangeArrowheads="1"/>
          </p:cNvSpPr>
          <p:nvPr/>
        </p:nvSpPr>
        <p:spPr bwMode="auto">
          <a:xfrm>
            <a:off x="4900613" y="16600487"/>
            <a:ext cx="609600" cy="1143000"/>
          </a:xfrm>
          <a:prstGeom prst="ellipse">
            <a:avLst/>
          </a:prstGeom>
          <a:solidFill>
            <a:srgbClr val="B54113"/>
          </a:solidFill>
          <a:ln>
            <a:noFill/>
          </a:ln>
          <a:extLst>
            <a:ext uri="{91240B29-F687-4F45-9708-019B960494DF}">
              <a14:hiddenLine xmlns:a14="http://schemas.microsoft.com/office/drawing/2010/main" w="9525">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algn="ctr" eaLnBrk="1" hangingPunct="1"/>
            <a:r>
              <a:rPr lang="en-US" altLang="en-US" sz="3600" b="1" dirty="0">
                <a:solidFill>
                  <a:srgbClr val="FFCC00"/>
                </a:solidFill>
                <a:latin typeface="Gill Sans MT" pitchFamily="34" charset="0"/>
              </a:rPr>
              <a:t>2</a:t>
            </a:r>
          </a:p>
        </p:txBody>
      </p:sp>
      <p:sp>
        <p:nvSpPr>
          <p:cNvPr id="1056" name="Rectangle 101"/>
          <p:cNvSpPr>
            <a:spLocks noChangeArrowheads="1"/>
          </p:cNvSpPr>
          <p:nvPr/>
        </p:nvSpPr>
        <p:spPr bwMode="auto">
          <a:xfrm>
            <a:off x="16443586" y="25909630"/>
            <a:ext cx="3608387" cy="1028700"/>
          </a:xfrm>
          <a:prstGeom prst="rect">
            <a:avLst/>
          </a:prstGeom>
          <a:noFill/>
          <a:ln>
            <a:noFill/>
          </a:ln>
          <a:extLst>
            <a:ext uri="{909E8E84-426E-40DD-AFC4-6F175D3DCCD1}">
              <a14:hiddenFill xmlns:a14="http://schemas.microsoft.com/office/drawing/2010/main">
                <a:solidFill>
                  <a:srgbClr val="66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7160" tIns="68580" rIns="137160" bIns="68580" anchor="ct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eaLnBrk="1" hangingPunct="1"/>
            <a:r>
              <a:rPr lang="en-US" altLang="en-US" sz="5700" b="1" dirty="0">
                <a:solidFill>
                  <a:srgbClr val="B54113"/>
                </a:solidFill>
                <a:latin typeface="Gill Sans MT" pitchFamily="34" charset="0"/>
              </a:rPr>
              <a:t>Results</a:t>
            </a:r>
          </a:p>
        </p:txBody>
      </p:sp>
      <p:sp>
        <p:nvSpPr>
          <p:cNvPr id="1057" name="Oval 102"/>
          <p:cNvSpPr>
            <a:spLocks noChangeArrowheads="1"/>
          </p:cNvSpPr>
          <p:nvPr/>
        </p:nvSpPr>
        <p:spPr bwMode="auto">
          <a:xfrm>
            <a:off x="15825569" y="25830546"/>
            <a:ext cx="609600" cy="1143000"/>
          </a:xfrm>
          <a:prstGeom prst="ellipse">
            <a:avLst/>
          </a:prstGeom>
          <a:solidFill>
            <a:srgbClr val="B54113"/>
          </a:solidFill>
          <a:ln>
            <a:noFill/>
          </a:ln>
          <a:extLst>
            <a:ext uri="{91240B29-F687-4F45-9708-019B960494DF}">
              <a14:hiddenLine xmlns:a14="http://schemas.microsoft.com/office/drawing/2010/main" w="9525">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algn="ctr" eaLnBrk="1" hangingPunct="1"/>
            <a:r>
              <a:rPr lang="en-US" altLang="en-US" sz="3600" b="1">
                <a:solidFill>
                  <a:srgbClr val="FFCC00"/>
                </a:solidFill>
                <a:latin typeface="Gill Sans MT" pitchFamily="34" charset="0"/>
              </a:rPr>
              <a:t>3</a:t>
            </a:r>
          </a:p>
        </p:txBody>
      </p:sp>
      <p:sp>
        <p:nvSpPr>
          <p:cNvPr id="1060" name="Rectangle 106"/>
          <p:cNvSpPr>
            <a:spLocks noChangeArrowheads="1"/>
          </p:cNvSpPr>
          <p:nvPr/>
        </p:nvSpPr>
        <p:spPr bwMode="auto">
          <a:xfrm>
            <a:off x="28087638" y="5359400"/>
            <a:ext cx="4521200" cy="1028700"/>
          </a:xfrm>
          <a:prstGeom prst="rect">
            <a:avLst/>
          </a:prstGeom>
          <a:noFill/>
          <a:ln>
            <a:noFill/>
          </a:ln>
          <a:extLst>
            <a:ext uri="{909E8E84-426E-40DD-AFC4-6F175D3DCCD1}">
              <a14:hiddenFill xmlns:a14="http://schemas.microsoft.com/office/drawing/2010/main">
                <a:solidFill>
                  <a:srgbClr val="66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7160" tIns="68580" rIns="137160" bIns="68580" anchor="ct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eaLnBrk="1" hangingPunct="1"/>
            <a:r>
              <a:rPr lang="en-US" altLang="en-US" sz="5700" b="1">
                <a:solidFill>
                  <a:srgbClr val="B54113"/>
                </a:solidFill>
                <a:latin typeface="Gill Sans MT" pitchFamily="34" charset="0"/>
              </a:rPr>
              <a:t>Conclusion</a:t>
            </a:r>
          </a:p>
        </p:txBody>
      </p:sp>
      <p:sp>
        <p:nvSpPr>
          <p:cNvPr id="1061" name="Text Box 107"/>
          <p:cNvSpPr txBox="1">
            <a:spLocks noChangeArrowheads="1"/>
          </p:cNvSpPr>
          <p:nvPr/>
        </p:nvSpPr>
        <p:spPr bwMode="auto">
          <a:xfrm>
            <a:off x="23561437" y="7340354"/>
            <a:ext cx="12121830" cy="81714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eaLnBrk="1" hangingPunct="1">
              <a:spcBef>
                <a:spcPct val="50000"/>
              </a:spcBef>
            </a:pPr>
            <a:r>
              <a:rPr lang="en-US" altLang="en-US" sz="3600" dirty="0"/>
              <a:t>Lots of work have been done so far for English Text Summarization but a few attempt have been made for Bengali Text Summarization.</a:t>
            </a:r>
          </a:p>
          <a:p>
            <a:pPr eaLnBrk="1" hangingPunct="1">
              <a:spcBef>
                <a:spcPct val="50000"/>
              </a:spcBef>
            </a:pPr>
            <a:r>
              <a:rPr lang="en-US" altLang="en-US" sz="3600" dirty="0"/>
              <a:t>We have tried to develop a Bengali text summarizer . We have tested the existing methodology and finally we have chosen the sequence to sequence RNN model .</a:t>
            </a:r>
          </a:p>
          <a:p>
            <a:pPr eaLnBrk="1" hangingPunct="1">
              <a:spcBef>
                <a:spcPct val="50000"/>
              </a:spcBef>
            </a:pPr>
            <a:r>
              <a:rPr lang="en-US" altLang="en-US" sz="3600" dirty="0"/>
              <a:t>We believe that our work is significant because we design our user study to prioritize human significance rather than simply mathematical significance </a:t>
            </a:r>
          </a:p>
          <a:p>
            <a:pPr eaLnBrk="1" hangingPunct="1">
              <a:spcBef>
                <a:spcPct val="50000"/>
              </a:spcBef>
            </a:pPr>
            <a:r>
              <a:rPr lang="en-US" altLang="en-US" sz="3600" dirty="0"/>
              <a:t>In this semester we have worked this method  for English text summarization further we will modify and train this model for our Bengali dataset which will provide the actual summary of Bengali document</a:t>
            </a:r>
          </a:p>
        </p:txBody>
      </p:sp>
      <p:sp>
        <p:nvSpPr>
          <p:cNvPr id="1062" name="Oval 108"/>
          <p:cNvSpPr>
            <a:spLocks noChangeArrowheads="1"/>
          </p:cNvSpPr>
          <p:nvPr/>
        </p:nvSpPr>
        <p:spPr bwMode="auto">
          <a:xfrm>
            <a:off x="27244675" y="5283200"/>
            <a:ext cx="609600" cy="1143000"/>
          </a:xfrm>
          <a:prstGeom prst="ellipse">
            <a:avLst/>
          </a:prstGeom>
          <a:solidFill>
            <a:srgbClr val="B54113"/>
          </a:solidFill>
          <a:ln>
            <a:noFill/>
          </a:ln>
          <a:extLst>
            <a:ext uri="{91240B29-F687-4F45-9708-019B960494DF}">
              <a14:hiddenLine xmlns:a14="http://schemas.microsoft.com/office/drawing/2010/main" w="9525">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algn="ctr" eaLnBrk="1" hangingPunct="1"/>
            <a:r>
              <a:rPr lang="en-US" altLang="en-US" sz="3600" b="1">
                <a:solidFill>
                  <a:srgbClr val="FFCC00"/>
                </a:solidFill>
                <a:latin typeface="Gill Sans MT" pitchFamily="34" charset="0"/>
              </a:rPr>
              <a:t>5</a:t>
            </a:r>
          </a:p>
        </p:txBody>
      </p:sp>
      <p:grpSp>
        <p:nvGrpSpPr>
          <p:cNvPr id="1063" name="Group 119"/>
          <p:cNvGrpSpPr/>
          <p:nvPr/>
        </p:nvGrpSpPr>
        <p:grpSpPr>
          <a:xfrm>
            <a:off x="28834122" y="20577546"/>
            <a:ext cx="4429125" cy="1143000"/>
            <a:chOff x="15259" y="15011"/>
            <a:chExt cx="2790" cy="720"/>
          </a:xfrm>
        </p:grpSpPr>
        <p:sp>
          <p:nvSpPr>
            <p:cNvPr id="1089" name="Oval 117"/>
            <p:cNvSpPr>
              <a:spLocks noChangeArrowheads="1"/>
            </p:cNvSpPr>
            <p:nvPr/>
          </p:nvSpPr>
          <p:spPr bwMode="auto">
            <a:xfrm>
              <a:off x="15259" y="15011"/>
              <a:ext cx="384" cy="720"/>
            </a:xfrm>
            <a:prstGeom prst="ellipse">
              <a:avLst/>
            </a:prstGeom>
            <a:solidFill>
              <a:srgbClr val="B54113"/>
            </a:solidFill>
            <a:ln>
              <a:noFill/>
            </a:ln>
            <a:extLst>
              <a:ext uri="{91240B29-F687-4F45-9708-019B960494DF}">
                <a14:hiddenLine xmlns:a14="http://schemas.microsoft.com/office/drawing/2010/main" w="9525">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algn="ctr" eaLnBrk="1" hangingPunct="1"/>
              <a:r>
                <a:rPr lang="en-US" altLang="en-US" sz="3600" b="1" dirty="0">
                  <a:solidFill>
                    <a:srgbClr val="FFCC00"/>
                  </a:solidFill>
                  <a:latin typeface="Gill Sans MT" pitchFamily="34" charset="0"/>
                </a:rPr>
                <a:t>4</a:t>
              </a:r>
            </a:p>
          </p:txBody>
        </p:sp>
        <p:sp>
          <p:nvSpPr>
            <p:cNvPr id="1090" name="Rectangle 118"/>
            <p:cNvSpPr>
              <a:spLocks noChangeArrowheads="1"/>
            </p:cNvSpPr>
            <p:nvPr/>
          </p:nvSpPr>
          <p:spPr bwMode="auto">
            <a:xfrm>
              <a:off x="15776" y="15049"/>
              <a:ext cx="2273" cy="648"/>
            </a:xfrm>
            <a:prstGeom prst="rect">
              <a:avLst/>
            </a:prstGeom>
            <a:noFill/>
            <a:ln>
              <a:noFill/>
            </a:ln>
            <a:extLst>
              <a:ext uri="{909E8E84-426E-40DD-AFC4-6F175D3DCCD1}">
                <a14:hiddenFill xmlns:a14="http://schemas.microsoft.com/office/drawing/2010/main">
                  <a:solidFill>
                    <a:srgbClr val="66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7160" tIns="68580" rIns="137160" bIns="68580" anchor="ct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eaLnBrk="1" hangingPunct="1"/>
              <a:r>
                <a:rPr lang="en-US" altLang="en-US" sz="5700" b="1" dirty="0">
                  <a:solidFill>
                    <a:srgbClr val="B54113"/>
                  </a:solidFill>
                  <a:latin typeface="Gill Sans MT" pitchFamily="34" charset="0"/>
                </a:rPr>
                <a:t>Data</a:t>
              </a:r>
            </a:p>
          </p:txBody>
        </p:sp>
      </p:grpSp>
      <p:sp>
        <p:nvSpPr>
          <p:cNvPr id="1084" name="Text Box 166"/>
          <p:cNvSpPr txBox="1">
            <a:spLocks noChangeArrowheads="1"/>
          </p:cNvSpPr>
          <p:nvPr/>
        </p:nvSpPr>
        <p:spPr bwMode="auto">
          <a:xfrm>
            <a:off x="26135145" y="22525992"/>
            <a:ext cx="10765949" cy="3739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eaLnBrk="1" hangingPunct="1">
              <a:spcBef>
                <a:spcPct val="50000"/>
              </a:spcBef>
            </a:pPr>
            <a:r>
              <a:rPr lang="en-US" altLang="en-US" sz="3600" dirty="0"/>
              <a:t>For Extractive Summarization we have used Bengali document from Bengali online newspaper .</a:t>
            </a:r>
          </a:p>
          <a:p>
            <a:pPr eaLnBrk="1" hangingPunct="1">
              <a:spcBef>
                <a:spcPct val="50000"/>
              </a:spcBef>
            </a:pPr>
            <a:r>
              <a:rPr lang="en-US" altLang="en-US" sz="3600" dirty="0"/>
              <a:t>For Abstractive summarization we have used English dataset  from the news collection by the associated press world wide from English </a:t>
            </a:r>
            <a:r>
              <a:rPr lang="en-US" altLang="en-US" sz="3600" dirty="0" err="1"/>
              <a:t>Gigaword</a:t>
            </a:r>
            <a:r>
              <a:rPr lang="en-US" altLang="en-US" sz="3600" dirty="0"/>
              <a:t>.  </a:t>
            </a:r>
          </a:p>
        </p:txBody>
      </p:sp>
      <p:pic>
        <p:nvPicPr>
          <p:cNvPr id="8" name="Picture 7">
            <a:extLst>
              <a:ext uri="{FF2B5EF4-FFF2-40B4-BE49-F238E27FC236}">
                <a16:creationId xmlns:a16="http://schemas.microsoft.com/office/drawing/2014/main" id="{529CCA4B-E5D7-4022-B780-0ED6E3E582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18608580"/>
            <a:ext cx="11209338" cy="6733717"/>
          </a:xfrm>
          <a:prstGeom prst="rect">
            <a:avLst/>
          </a:prstGeom>
        </p:spPr>
      </p:pic>
      <p:sp>
        <p:nvSpPr>
          <p:cNvPr id="47" name="Text Box 103">
            <a:extLst>
              <a:ext uri="{FF2B5EF4-FFF2-40B4-BE49-F238E27FC236}">
                <a16:creationId xmlns:a16="http://schemas.microsoft.com/office/drawing/2014/main" id="{0B48A41A-32C6-4163-B693-DE2D47E939DD}"/>
              </a:ext>
            </a:extLst>
          </p:cNvPr>
          <p:cNvSpPr txBox="1">
            <a:spLocks noChangeArrowheads="1"/>
          </p:cNvSpPr>
          <p:nvPr/>
        </p:nvSpPr>
        <p:spPr bwMode="auto">
          <a:xfrm>
            <a:off x="12202418" y="27635108"/>
            <a:ext cx="11033125" cy="20774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eaLnBrk="1" hangingPunct="1">
              <a:spcBef>
                <a:spcPct val="50000"/>
              </a:spcBef>
            </a:pPr>
            <a:r>
              <a:rPr lang="en-US" altLang="en-US" sz="3600" dirty="0"/>
              <a:t>For Extractive Summarization we have used TF-IDF. Here is given an output for extractive summarization</a:t>
            </a:r>
          </a:p>
          <a:p>
            <a:pPr eaLnBrk="1" hangingPunct="1">
              <a:spcBef>
                <a:spcPct val="50000"/>
              </a:spcBef>
            </a:pPr>
            <a:r>
              <a:rPr lang="en-US" altLang="en-US" sz="3600" dirty="0"/>
              <a:t>.  </a:t>
            </a:r>
          </a:p>
        </p:txBody>
      </p:sp>
      <p:graphicFrame>
        <p:nvGraphicFramePr>
          <p:cNvPr id="48" name="Table 47">
            <a:extLst>
              <a:ext uri="{FF2B5EF4-FFF2-40B4-BE49-F238E27FC236}">
                <a16:creationId xmlns:a16="http://schemas.microsoft.com/office/drawing/2014/main" id="{B842A670-0E69-45C1-A2F3-B45EFB293F65}"/>
              </a:ext>
            </a:extLst>
          </p:cNvPr>
          <p:cNvGraphicFramePr>
            <a:graphicFrameLocks noGrp="1"/>
          </p:cNvGraphicFramePr>
          <p:nvPr>
            <p:extLst>
              <p:ext uri="{D42A27DB-BD31-4B8C-83A1-F6EECF244321}">
                <p14:modId xmlns:p14="http://schemas.microsoft.com/office/powerpoint/2010/main" val="3346214151"/>
              </p:ext>
            </p:extLst>
          </p:nvPr>
        </p:nvGraphicFramePr>
        <p:xfrm>
          <a:off x="12336871" y="29157845"/>
          <a:ext cx="10303235" cy="1677666"/>
        </p:xfrm>
        <a:graphic>
          <a:graphicData uri="http://schemas.openxmlformats.org/drawingml/2006/table">
            <a:tbl>
              <a:tblPr firstRow="1" bandRow="1">
                <a:tableStyleId>{5C22544A-7EE6-4342-B048-85BDC9FD1C3A}</a:tableStyleId>
              </a:tblPr>
              <a:tblGrid>
                <a:gridCol w="5183440">
                  <a:extLst>
                    <a:ext uri="{9D8B030D-6E8A-4147-A177-3AD203B41FA5}">
                      <a16:colId xmlns:a16="http://schemas.microsoft.com/office/drawing/2014/main" val="2456026153"/>
                    </a:ext>
                  </a:extLst>
                </a:gridCol>
                <a:gridCol w="5119795">
                  <a:extLst>
                    <a:ext uri="{9D8B030D-6E8A-4147-A177-3AD203B41FA5}">
                      <a16:colId xmlns:a16="http://schemas.microsoft.com/office/drawing/2014/main" val="2969967983"/>
                    </a:ext>
                  </a:extLst>
                </a:gridCol>
              </a:tblGrid>
              <a:tr h="559222">
                <a:tc>
                  <a:txBody>
                    <a:bodyPr/>
                    <a:lstStyle/>
                    <a:p>
                      <a:r>
                        <a:rPr lang="en-US" dirty="0">
                          <a:solidFill>
                            <a:schemeClr val="tx1"/>
                          </a:solidFill>
                        </a:rPr>
                        <a:t>Original Bengali Document</a:t>
                      </a:r>
                    </a:p>
                  </a:txBody>
                  <a:tcPr/>
                </a:tc>
                <a:tc>
                  <a:txBody>
                    <a:bodyPr/>
                    <a:lstStyle/>
                    <a:p>
                      <a:r>
                        <a:rPr lang="en-US" dirty="0">
                          <a:solidFill>
                            <a:schemeClr val="tx1"/>
                          </a:solidFill>
                        </a:rPr>
                        <a:t>Summarize Bengali Document</a:t>
                      </a:r>
                    </a:p>
                  </a:txBody>
                  <a:tcPr/>
                </a:tc>
                <a:extLst>
                  <a:ext uri="{0D108BD9-81ED-4DB2-BD59-A6C34878D82A}">
                    <a16:rowId xmlns:a16="http://schemas.microsoft.com/office/drawing/2014/main" val="3162851096"/>
                  </a:ext>
                </a:extLst>
              </a:tr>
              <a:tr h="559222">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85510697"/>
                  </a:ext>
                </a:extLst>
              </a:tr>
              <a:tr h="559222">
                <a:tc>
                  <a:txBody>
                    <a:bodyPr/>
                    <a:lstStyle/>
                    <a:p>
                      <a:endParaRPr lang="en-US"/>
                    </a:p>
                  </a:txBody>
                  <a:tcPr/>
                </a:tc>
                <a:tc>
                  <a:txBody>
                    <a:bodyPr/>
                    <a:lstStyle/>
                    <a:p>
                      <a:endParaRPr lang="en-US" dirty="0"/>
                    </a:p>
                  </a:txBody>
                  <a:tcPr/>
                </a:tc>
                <a:extLst>
                  <a:ext uri="{0D108BD9-81ED-4DB2-BD59-A6C34878D82A}">
                    <a16:rowId xmlns:a16="http://schemas.microsoft.com/office/drawing/2014/main" val="3914268977"/>
                  </a:ext>
                </a:extLst>
              </a:tr>
            </a:tbl>
          </a:graphicData>
        </a:graphic>
      </p:graphicFrame>
      <p:sp>
        <p:nvSpPr>
          <p:cNvPr id="49" name="Text Box 103">
            <a:extLst>
              <a:ext uri="{FF2B5EF4-FFF2-40B4-BE49-F238E27FC236}">
                <a16:creationId xmlns:a16="http://schemas.microsoft.com/office/drawing/2014/main" id="{EB6D1880-DBDE-4196-A1B7-9A99C826438C}"/>
              </a:ext>
            </a:extLst>
          </p:cNvPr>
          <p:cNvSpPr txBox="1">
            <a:spLocks noChangeArrowheads="1"/>
          </p:cNvSpPr>
          <p:nvPr/>
        </p:nvSpPr>
        <p:spPr bwMode="auto">
          <a:xfrm>
            <a:off x="11588859" y="31142172"/>
            <a:ext cx="12879388" cy="1800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eaLnBrk="1" hangingPunct="1">
              <a:spcBef>
                <a:spcPct val="50000"/>
              </a:spcBef>
            </a:pPr>
            <a:r>
              <a:rPr lang="en-US" altLang="en-US" sz="3600" dirty="0"/>
              <a:t>For Abstractive Summarization we have used sequence to sequence RNN model .Here is given an output of abstractive summarization  </a:t>
            </a:r>
          </a:p>
        </p:txBody>
      </p:sp>
      <p:graphicFrame>
        <p:nvGraphicFramePr>
          <p:cNvPr id="50" name="Table 49">
            <a:extLst>
              <a:ext uri="{FF2B5EF4-FFF2-40B4-BE49-F238E27FC236}">
                <a16:creationId xmlns:a16="http://schemas.microsoft.com/office/drawing/2014/main" id="{9F07CBBE-0831-459D-A1B8-0703ADB221D2}"/>
              </a:ext>
            </a:extLst>
          </p:cNvPr>
          <p:cNvGraphicFramePr>
            <a:graphicFrameLocks noGrp="1"/>
          </p:cNvGraphicFramePr>
          <p:nvPr>
            <p:extLst>
              <p:ext uri="{D42A27DB-BD31-4B8C-83A1-F6EECF244321}">
                <p14:modId xmlns:p14="http://schemas.microsoft.com/office/powerpoint/2010/main" val="3775176345"/>
              </p:ext>
            </p:extLst>
          </p:nvPr>
        </p:nvGraphicFramePr>
        <p:xfrm>
          <a:off x="12336871" y="33575528"/>
          <a:ext cx="10362446" cy="1801332"/>
        </p:xfrm>
        <a:graphic>
          <a:graphicData uri="http://schemas.openxmlformats.org/drawingml/2006/table">
            <a:tbl>
              <a:tblPr firstRow="1" bandRow="1">
                <a:tableStyleId>{5C22544A-7EE6-4342-B048-85BDC9FD1C3A}</a:tableStyleId>
              </a:tblPr>
              <a:tblGrid>
                <a:gridCol w="5200029">
                  <a:extLst>
                    <a:ext uri="{9D8B030D-6E8A-4147-A177-3AD203B41FA5}">
                      <a16:colId xmlns:a16="http://schemas.microsoft.com/office/drawing/2014/main" val="2456026153"/>
                    </a:ext>
                  </a:extLst>
                </a:gridCol>
                <a:gridCol w="5162417">
                  <a:extLst>
                    <a:ext uri="{9D8B030D-6E8A-4147-A177-3AD203B41FA5}">
                      <a16:colId xmlns:a16="http://schemas.microsoft.com/office/drawing/2014/main" val="2969967983"/>
                    </a:ext>
                  </a:extLst>
                </a:gridCol>
              </a:tblGrid>
              <a:tr h="600444">
                <a:tc>
                  <a:txBody>
                    <a:bodyPr/>
                    <a:lstStyle/>
                    <a:p>
                      <a:r>
                        <a:rPr lang="en-US" dirty="0">
                          <a:solidFill>
                            <a:schemeClr val="tx1"/>
                          </a:solidFill>
                        </a:rPr>
                        <a:t>Original English Document</a:t>
                      </a:r>
                    </a:p>
                  </a:txBody>
                  <a:tcPr/>
                </a:tc>
                <a:tc>
                  <a:txBody>
                    <a:bodyPr/>
                    <a:lstStyle/>
                    <a:p>
                      <a:r>
                        <a:rPr lang="en-US" dirty="0">
                          <a:solidFill>
                            <a:schemeClr val="tx1"/>
                          </a:solidFill>
                        </a:rPr>
                        <a:t>Summarize English Document</a:t>
                      </a:r>
                    </a:p>
                  </a:txBody>
                  <a:tcPr/>
                </a:tc>
                <a:extLst>
                  <a:ext uri="{0D108BD9-81ED-4DB2-BD59-A6C34878D82A}">
                    <a16:rowId xmlns:a16="http://schemas.microsoft.com/office/drawing/2014/main" val="3162851096"/>
                  </a:ext>
                </a:extLst>
              </a:tr>
              <a:tr h="600444">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85510697"/>
                  </a:ext>
                </a:extLst>
              </a:tr>
              <a:tr h="600444">
                <a:tc>
                  <a:txBody>
                    <a:bodyPr/>
                    <a:lstStyle/>
                    <a:p>
                      <a:endParaRPr lang="en-US"/>
                    </a:p>
                  </a:txBody>
                  <a:tcPr/>
                </a:tc>
                <a:tc>
                  <a:txBody>
                    <a:bodyPr/>
                    <a:lstStyle/>
                    <a:p>
                      <a:endParaRPr lang="en-US" dirty="0"/>
                    </a:p>
                  </a:txBody>
                  <a:tcPr/>
                </a:tc>
                <a:extLst>
                  <a:ext uri="{0D108BD9-81ED-4DB2-BD59-A6C34878D82A}">
                    <a16:rowId xmlns:a16="http://schemas.microsoft.com/office/drawing/2014/main" val="3914268977"/>
                  </a:ext>
                </a:extLst>
              </a:tr>
            </a:tbl>
          </a:graphicData>
        </a:graphic>
      </p:graphicFrame>
      <p:pic>
        <p:nvPicPr>
          <p:cNvPr id="10" name="Picture 9">
            <a:extLst>
              <a:ext uri="{FF2B5EF4-FFF2-40B4-BE49-F238E27FC236}">
                <a16:creationId xmlns:a16="http://schemas.microsoft.com/office/drawing/2014/main" id="{504571DD-6AF5-4B57-A91D-0B1A46446D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87339" y="15352714"/>
            <a:ext cx="8680053" cy="961231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aphicFrame>
        <p:nvGraphicFramePr>
          <p:cNvPr id="53" name="Diagram 52">
            <a:extLst>
              <a:ext uri="{FF2B5EF4-FFF2-40B4-BE49-F238E27FC236}">
                <a16:creationId xmlns:a16="http://schemas.microsoft.com/office/drawing/2014/main" id="{C862E41C-F5A5-4F9E-A121-6F993684F794}"/>
              </a:ext>
            </a:extLst>
          </p:cNvPr>
          <p:cNvGraphicFramePr/>
          <p:nvPr>
            <p:extLst>
              <p:ext uri="{D42A27DB-BD31-4B8C-83A1-F6EECF244321}">
                <p14:modId xmlns:p14="http://schemas.microsoft.com/office/powerpoint/2010/main" val="2735401880"/>
              </p:ext>
            </p:extLst>
          </p:nvPr>
        </p:nvGraphicFramePr>
        <p:xfrm>
          <a:off x="25936300" y="25912963"/>
          <a:ext cx="10739437" cy="808976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5.10.08"/>
  <p:tag name="AS_TITLE" val="Aspose.Slides for .NET 4.0"/>
  <p:tag name="AS_VERSION" val="15.8.1.0"/>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40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40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231</TotalTime>
  <Words>318</Words>
  <Application>Microsoft Office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Gill Sans MT</vt:lpstr>
      <vt:lpstr>Default Design</vt:lpstr>
      <vt:lpstr>PowerPoint Presentation</vt:lpstr>
    </vt:vector>
  </TitlesOfParts>
  <Manager/>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Sujoy Nath</cp:lastModifiedBy>
  <cp:revision>39</cp:revision>
  <dcterms:modified xsi:type="dcterms:W3CDTF">2018-07-20T09:41:57Z</dcterms:modified>
  <cp:category>science research poster</cp:category>
</cp:coreProperties>
</file>