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BB0"/>
    <a:srgbClr val="00CDAC"/>
    <a:srgbClr val="33CCFF"/>
    <a:srgbClr val="01CAAE"/>
    <a:srgbClr val="993366"/>
    <a:srgbClr val="350060"/>
    <a:srgbClr val="9900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74" autoAdjust="0"/>
  </p:normalViewPr>
  <p:slideViewPr>
    <p:cSldViewPr snapToGrid="0">
      <p:cViewPr varScale="1">
        <p:scale>
          <a:sx n="102" d="100"/>
          <a:sy n="102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2E0D-4C6B-4A62-A598-8C951A504084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24BCD-F817-4878-9A9B-81EF86843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5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6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4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0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4BCD-F817-4878-9A9B-81EF86843CD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B98-3141-4806-9F4F-8348F898F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3DCDA-216B-448B-952D-B5A9613A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43C-4DE0-4013-9405-E6A520D6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CCAB-BA5A-46D7-B709-4BE3F361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DFC8-E30D-4426-AEB5-F8CB039C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3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DAB4-D2A5-465F-9215-2764352A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07FCC-44D2-422A-8A78-14E8ECFD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5A30-FA7C-4474-83AD-3494D917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F064-E4D2-45A4-8101-975D01DB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A6BB-A0A1-4F50-8430-71504AB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34673-2983-4D46-9DCE-3580BFC9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467AA-480E-463C-B997-71A66910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EA8D-1189-45A8-B66C-ACA5D51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5423-7CE5-4BD8-A6EA-93144FB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8355-6936-4ADC-8334-9F7E2BA1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4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AD2-2A44-4436-9424-16051F84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ABF6-48AC-42FF-A53B-18AE55D6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5D7E-17FA-480A-99DF-40D8DDD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DB1A-73F9-429D-BAC9-145CA34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5090-08CA-4F78-87F6-B8090F5B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0DCB-1B18-425E-A764-7EC7FF8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C462-AB56-495A-A339-C46A7074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BFE7-2318-46E4-A568-5553BA90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3D8F-B4E1-4AD5-BDF5-3D97545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C070-4F77-45AB-B496-49DD76F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9D7-089B-41C5-9E9E-0B542C2B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F75F-0B56-41CB-AD5E-390A603BF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AEBB-E234-4AF0-8872-067E53A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20B5-3BF7-43AC-8888-673DB6C9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793-B1EF-45FF-9F72-87523C5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7E33-4962-45E7-B3F3-873F3668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D27-2A00-4BFD-BD68-43E76E6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6BD1-6D5E-46D0-B7C9-A5029DF2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1462-4A77-4C3B-8414-AEA3F54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83AD3-6E3E-48A4-AC39-824B0F80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75AD-AD38-499E-8089-60705445E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317C-1799-4E2F-9E90-5159550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23B57-6472-4CDD-A157-FCD2F7B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0E7DC-A9E6-47BA-B193-3CABC59D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3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5E14-C9F9-4689-9473-7DC2FD2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0B862-662C-4C73-9153-BF2CCD32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91A-3C2C-4CBF-A004-05E3BBB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405B-36E4-4359-BF24-E80B354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ED4C-3074-4873-9DA6-B46BB75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F3D44-1285-4727-9FDA-9C9027E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176C-80DE-48E4-9E23-CB2F3E9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C92F-1FAE-448E-B6F8-046D24B1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5868-7EA9-4FEE-A773-4A9EE42E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53E83-E1D1-4D7C-AD61-000AA66E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88769-25EE-400B-9718-03DC6DE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C5F2-045A-445D-AC1B-6469084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9F1B-EC69-40C3-ABD9-914401D8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65E-854F-4983-A285-E9E8F4B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4920A-2898-4F61-B556-422AE8CF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DCC5C-A4F6-4C36-B394-23A42546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B088-86AB-4AD7-BAAD-490B2EF0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6E91-7645-4FC7-94E9-148B895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C0F5-A47F-4D8F-B77A-67A589A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31450-388E-4942-8180-CC31DC36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23D7-0897-442C-9F7D-3E0A10C3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746E-9EB0-462E-A831-0B1B508C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7714-3070-435E-B797-B79253A379F9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C3F0-C6F1-4303-B835-6BA6B812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C51-EE35-44A8-B2AF-59AB09F9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99000">
                <a:srgbClr val="002A23"/>
              </a:gs>
              <a:gs pos="100000">
                <a:srgbClr val="02ABB0"/>
              </a:gs>
              <a:gs pos="0">
                <a:srgbClr val="00CDAC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C1E83-3D54-4F20-AD87-109C7B305C3D}"/>
              </a:ext>
            </a:extLst>
          </p:cNvPr>
          <p:cNvSpPr txBox="1"/>
          <p:nvPr/>
        </p:nvSpPr>
        <p:spPr>
          <a:xfrm>
            <a:off x="1882140" y="1493520"/>
            <a:ext cx="84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Sujoy Nath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FA497F-614F-44CD-8016-6C2CDB82F175}"/>
              </a:ext>
            </a:extLst>
          </p:cNvPr>
          <p:cNvSpPr txBox="1"/>
          <p:nvPr/>
        </p:nvSpPr>
        <p:spPr>
          <a:xfrm>
            <a:off x="1882140" y="2255520"/>
            <a:ext cx="84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Stack Web Developer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22F2-8A4D-4345-A47A-6628BD587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77" y="2903455"/>
            <a:ext cx="2196445" cy="221530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7105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212089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5FA36-84E9-4BAA-AE37-CB6E7947C037}"/>
              </a:ext>
            </a:extLst>
          </p:cNvPr>
          <p:cNvSpPr/>
          <p:nvPr/>
        </p:nvSpPr>
        <p:spPr>
          <a:xfrm>
            <a:off x="2649543" y="620926"/>
            <a:ext cx="8993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Passionate full stake web developer dedicated to developing the new interests in web technology . Experience with both of the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fontend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backend technology in web development and is comfortable in working with both of the technologies and also very much comfortable in working with team.</a:t>
            </a:r>
          </a:p>
          <a:p>
            <a:pPr algn="just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Keenly interested in working with new technologies both of the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fontend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 backend of web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64D19-28E6-47FB-80AB-099A78EAD75A}"/>
              </a:ext>
            </a:extLst>
          </p:cNvPr>
          <p:cNvSpPr txBox="1"/>
          <p:nvPr/>
        </p:nvSpPr>
        <p:spPr>
          <a:xfrm>
            <a:off x="2631827" y="3594754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Address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A6CADD-C5DB-40C6-B63B-E2A900DC6A3B}"/>
              </a:ext>
            </a:extLst>
          </p:cNvPr>
          <p:cNvSpPr/>
          <p:nvPr/>
        </p:nvSpPr>
        <p:spPr>
          <a:xfrm>
            <a:off x="3733091" y="3601927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Tapaban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- 75,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Akhalia, Sylhet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146E7-E01B-42C0-88C9-DEBDEB76C4B8}"/>
              </a:ext>
            </a:extLst>
          </p:cNvPr>
          <p:cNvSpPr txBox="1"/>
          <p:nvPr/>
        </p:nvSpPr>
        <p:spPr>
          <a:xfrm>
            <a:off x="2631827" y="4149957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Phone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EBFEE6-FCAD-42E3-B3CA-3DB42233ED77}"/>
              </a:ext>
            </a:extLst>
          </p:cNvPr>
          <p:cNvSpPr/>
          <p:nvPr/>
        </p:nvSpPr>
        <p:spPr>
          <a:xfrm>
            <a:off x="3638253" y="4160512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01771010093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7BD38-4E87-499D-A650-2052C9C216C3}"/>
              </a:ext>
            </a:extLst>
          </p:cNvPr>
          <p:cNvSpPr txBox="1"/>
          <p:nvPr/>
        </p:nvSpPr>
        <p:spPr>
          <a:xfrm>
            <a:off x="2643851" y="4647950"/>
            <a:ext cx="30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Email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B1137F-8468-452E-859E-4BC3E6FAB5CC}"/>
              </a:ext>
            </a:extLst>
          </p:cNvPr>
          <p:cNvSpPr/>
          <p:nvPr/>
        </p:nvSpPr>
        <p:spPr>
          <a:xfrm>
            <a:off x="3638254" y="4662188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sujoy.csesust@gmail.com</a:t>
            </a:r>
            <a:endParaRPr lang="en-I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DC1A4E-6D86-4913-90D2-74DAAEC4BBC9}"/>
              </a:ext>
            </a:extLst>
          </p:cNvPr>
          <p:cNvSpPr/>
          <p:nvPr/>
        </p:nvSpPr>
        <p:spPr>
          <a:xfrm>
            <a:off x="6397407" y="2766001"/>
            <a:ext cx="2741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DBD99-C9A1-4C34-BD59-E1AF12FBA0E6}"/>
              </a:ext>
            </a:extLst>
          </p:cNvPr>
          <p:cNvSpPr/>
          <p:nvPr/>
        </p:nvSpPr>
        <p:spPr>
          <a:xfrm>
            <a:off x="4271481" y="2329028"/>
            <a:ext cx="57499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</a:rPr>
              <a:t>                                                      Sujoy Nath                         </a:t>
            </a:r>
            <a:r>
              <a:rPr lang="en-IN" sz="1400" b="1" dirty="0">
                <a:solidFill>
                  <a:schemeClr val="bg1"/>
                </a:solidFill>
              </a:rPr>
              <a:t>    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               </a:t>
            </a:r>
            <a:r>
              <a:rPr lang="en-IN" sz="1400" dirty="0">
                <a:solidFill>
                  <a:schemeClr val="bg1"/>
                </a:solidFill>
              </a:rPr>
              <a:t>Department of Computer Science and Engineering</a:t>
            </a:r>
          </a:p>
          <a:p>
            <a:pPr algn="just"/>
            <a:r>
              <a:rPr lang="en-IN" sz="1400" dirty="0">
                <a:solidFill>
                  <a:schemeClr val="bg1"/>
                </a:solidFill>
              </a:rPr>
              <a:t>   </a:t>
            </a:r>
            <a:r>
              <a:rPr lang="en-IN" dirty="0">
                <a:solidFill>
                  <a:schemeClr val="bg1"/>
                </a:solidFill>
              </a:rPr>
              <a:t>Shahjalal University of Science and Technology , Sylhet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BCCF6F4-A791-4B93-9902-F4DF97CB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8" y="407038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6481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32067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AC0A1A-8CED-4B74-86A4-6685A5477ECF}"/>
              </a:ext>
            </a:extLst>
          </p:cNvPr>
          <p:cNvGrpSpPr/>
          <p:nvPr/>
        </p:nvGrpSpPr>
        <p:grpSpPr>
          <a:xfrm>
            <a:off x="2649540" y="319094"/>
            <a:ext cx="8918793" cy="2589706"/>
            <a:chOff x="2649541" y="672642"/>
            <a:chExt cx="8918793" cy="30178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64D19-28E6-47FB-80AB-099A78EAD75A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LARAVEL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85FA36-84E9-4BAA-AE37-CB6E7947C037}"/>
                </a:ext>
              </a:extLst>
            </p:cNvPr>
            <p:cNvSpPr/>
            <p:nvPr/>
          </p:nvSpPr>
          <p:spPr>
            <a:xfrm>
              <a:off x="2649541" y="1120586"/>
              <a:ext cx="8918793" cy="2569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Friend-Shop Ecommerce System using cart and payments system with admin panel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Teacher and Student Management System like google class room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My-Play video playing website with movie and song recommendation system with admin panel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Home management System with admin panel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Medical Management System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Real Time chat app with Laravel and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vue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js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510B26-8010-4C51-A48C-0D6AFA98B880}"/>
              </a:ext>
            </a:extLst>
          </p:cNvPr>
          <p:cNvGrpSpPr/>
          <p:nvPr/>
        </p:nvGrpSpPr>
        <p:grpSpPr>
          <a:xfrm>
            <a:off x="2649539" y="2908800"/>
            <a:ext cx="8896463" cy="1075108"/>
            <a:chOff x="2649543" y="672642"/>
            <a:chExt cx="8896463" cy="10751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6A6188-1ED4-4E1A-9AA9-5B7F6F473C84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PHP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5A495E-CA94-4C84-8885-E0428E3F0638}"/>
                </a:ext>
              </a:extLst>
            </p:cNvPr>
            <p:cNvSpPr/>
            <p:nvPr/>
          </p:nvSpPr>
          <p:spPr>
            <a:xfrm>
              <a:off x="2709122" y="1047750"/>
              <a:ext cx="8836884" cy="700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Online Examination System both of written and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mcq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and marking system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Simple blog with html and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php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9564C-A2B4-4F04-B3C0-869BAD14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" y="277921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CD1FDC5-A03A-4518-BEC8-16AFFF356503}"/>
              </a:ext>
            </a:extLst>
          </p:cNvPr>
          <p:cNvGrpSpPr/>
          <p:nvPr/>
        </p:nvGrpSpPr>
        <p:grpSpPr>
          <a:xfrm>
            <a:off x="2639901" y="4099829"/>
            <a:ext cx="8896463" cy="2367769"/>
            <a:chOff x="2649543" y="672642"/>
            <a:chExt cx="8896463" cy="236776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111D2A-2C4A-412C-831E-7DD516765413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37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JavaScript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0CA86C-DBD0-4CA4-B0A4-4D55C459B01D}"/>
                </a:ext>
              </a:extLst>
            </p:cNvPr>
            <p:cNvSpPr/>
            <p:nvPr/>
          </p:nvSpPr>
          <p:spPr>
            <a:xfrm>
              <a:off x="2709122" y="1047750"/>
              <a:ext cx="8836884" cy="1992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Simple To-do List , Loan Calculator and Number guess game in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dom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Simple Book list using object oriented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Simple weather app using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api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Realtime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github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search with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github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api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57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32067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AC0A1A-8CED-4B74-86A4-6685A5477ECF}"/>
              </a:ext>
            </a:extLst>
          </p:cNvPr>
          <p:cNvGrpSpPr/>
          <p:nvPr/>
        </p:nvGrpSpPr>
        <p:grpSpPr>
          <a:xfrm>
            <a:off x="2649540" y="319094"/>
            <a:ext cx="8918793" cy="2631159"/>
            <a:chOff x="2649541" y="672642"/>
            <a:chExt cx="8918793" cy="30661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64D19-28E6-47FB-80AB-099A78EAD75A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43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 err="1">
                  <a:solidFill>
                    <a:schemeClr val="bg1">
                      <a:lumMod val="95000"/>
                    </a:schemeClr>
                  </a:solidFill>
                </a:rPr>
                <a:t>FontEnd</a:t>
              </a:r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 Skills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85FA36-84E9-4BAA-AE37-CB6E7947C037}"/>
                </a:ext>
              </a:extLst>
            </p:cNvPr>
            <p:cNvSpPr/>
            <p:nvPr/>
          </p:nvSpPr>
          <p:spPr>
            <a:xfrm>
              <a:off x="2649541" y="1120586"/>
              <a:ext cx="8918793" cy="2618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Developing and maintaining the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fontend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functionality of website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Good understanding of HTML and CSS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Working experience with bootstrap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Understanding of basic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and object oriented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with developing some of the small projects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The beginner knowledge of JQUERY and AJAX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9564C-A2B4-4F04-B3C0-869BAD14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" y="277921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D28174D-AEAC-44C1-AE2B-284583507C40}"/>
              </a:ext>
            </a:extLst>
          </p:cNvPr>
          <p:cNvGrpSpPr/>
          <p:nvPr/>
        </p:nvGrpSpPr>
        <p:grpSpPr>
          <a:xfrm>
            <a:off x="2649539" y="2720490"/>
            <a:ext cx="8918793" cy="2307993"/>
            <a:chOff x="2649541" y="672642"/>
            <a:chExt cx="8918793" cy="26895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A97129-FFFA-4225-9566-632F31346560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43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 err="1">
                  <a:solidFill>
                    <a:schemeClr val="bg1">
                      <a:lumMod val="95000"/>
                    </a:schemeClr>
                  </a:solidFill>
                </a:rPr>
                <a:t>BackEnd</a:t>
              </a:r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 Skills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F028E2-9E6D-4935-96F8-B138BD2275CC}"/>
                </a:ext>
              </a:extLst>
            </p:cNvPr>
            <p:cNvSpPr/>
            <p:nvPr/>
          </p:nvSpPr>
          <p:spPr>
            <a:xfrm>
              <a:off x="2649541" y="1120586"/>
              <a:ext cx="8918793" cy="224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Working experience with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php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and object oriented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php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Good understanding of  Laravel Framework with  six full project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Working knowledge of SQL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ans</a:t>
              </a: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MySQL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The beginner knowledge of Django framework with developing a simple blog website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324E7-2595-49C2-97C2-CECF16DF8AA0}"/>
              </a:ext>
            </a:extLst>
          </p:cNvPr>
          <p:cNvGrpSpPr/>
          <p:nvPr/>
        </p:nvGrpSpPr>
        <p:grpSpPr>
          <a:xfrm>
            <a:off x="2635820" y="4550007"/>
            <a:ext cx="8918793" cy="1984828"/>
            <a:chOff x="2649541" y="672642"/>
            <a:chExt cx="8918793" cy="23129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A05E6B-4E61-4536-9A4E-F63CFF5003E9}"/>
                </a:ext>
              </a:extLst>
            </p:cNvPr>
            <p:cNvSpPr txBox="1"/>
            <p:nvPr/>
          </p:nvSpPr>
          <p:spPr>
            <a:xfrm>
              <a:off x="2649543" y="672642"/>
              <a:ext cx="2455857" cy="43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>
                      <a:lumMod val="95000"/>
                    </a:schemeClr>
                  </a:solidFill>
                </a:rPr>
                <a:t>Other Skills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DD5812-2814-4140-A18F-A4787847663F}"/>
                </a:ext>
              </a:extLst>
            </p:cNvPr>
            <p:cNvSpPr/>
            <p:nvPr/>
          </p:nvSpPr>
          <p:spPr>
            <a:xfrm>
              <a:off x="2649541" y="1120586"/>
              <a:ext cx="8918793" cy="1865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Comfortable working with both Windows and Linux operating System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Working experience with version control like git and </a:t>
              </a:r>
              <a:r>
                <a:rPr lang="en-IN" sz="14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github</a:t>
              </a: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4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269239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0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5FA36-84E9-4BAA-AE37-CB6E7947C037}"/>
              </a:ext>
            </a:extLst>
          </p:cNvPr>
          <p:cNvSpPr/>
          <p:nvPr/>
        </p:nvSpPr>
        <p:spPr>
          <a:xfrm>
            <a:off x="2677121" y="469309"/>
            <a:ext cx="89187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Shahjalal University of Science and Technology, Sylhet</a:t>
            </a:r>
          </a:p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Bsc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Computer Science and Engineering</a:t>
            </a:r>
          </a:p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2015-present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96093E-9E48-488B-BCD6-F37087C8C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" y="277921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F1618BF-9382-4F9B-AE5A-67F2B1570C5E}"/>
              </a:ext>
            </a:extLst>
          </p:cNvPr>
          <p:cNvSpPr/>
          <p:nvPr/>
        </p:nvSpPr>
        <p:spPr>
          <a:xfrm>
            <a:off x="2649541" y="1673844"/>
            <a:ext cx="89187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Government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Sunderban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Adarsa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College, Khulna</a:t>
            </a:r>
          </a:p>
          <a:p>
            <a:pPr algn="just"/>
            <a:r>
              <a:rPr lang="en-IN" sz="1400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Hsc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Science group</a:t>
            </a:r>
          </a:p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2012-2014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386785-892C-481C-BC78-F18755C57C57}"/>
              </a:ext>
            </a:extLst>
          </p:cNvPr>
          <p:cNvSpPr/>
          <p:nvPr/>
        </p:nvSpPr>
        <p:spPr>
          <a:xfrm>
            <a:off x="2649528" y="3058349"/>
            <a:ext cx="89187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K.D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Shahapara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High School,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Paikgacha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Khulna</a:t>
            </a:r>
          </a:p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SSC in Science group</a:t>
            </a:r>
          </a:p>
          <a:p>
            <a:pPr algn="just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2007-2012</a:t>
            </a:r>
          </a:p>
        </p:txBody>
      </p:sp>
    </p:spTree>
    <p:extLst>
      <p:ext uri="{BB962C8B-B14F-4D97-AF65-F5344CB8AC3E}">
        <p14:creationId xmlns:p14="http://schemas.microsoft.com/office/powerpoint/2010/main" val="249189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37782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848910D-5D4C-4645-9874-26E8FEFE3569}"/>
              </a:ext>
            </a:extLst>
          </p:cNvPr>
          <p:cNvSpPr/>
          <p:nvPr/>
        </p:nvSpPr>
        <p:spPr>
          <a:xfrm>
            <a:off x="5391149" y="62632"/>
            <a:ext cx="6800851" cy="6858000"/>
          </a:xfrm>
          <a:prstGeom prst="parallelogram">
            <a:avLst>
              <a:gd name="adj" fmla="val 6483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C594AC-2967-4822-A4B5-0B193AEC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" y="277921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2495B6-6730-4035-AE03-0C64D4D6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27" y="1021817"/>
            <a:ext cx="2381250" cy="2324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A345B8-47BB-4D69-B154-C22548AC7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13" y="1021817"/>
            <a:ext cx="2415331" cy="23240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822FF9-BC8C-48CD-9F19-F2DFD17B3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80" y="983848"/>
            <a:ext cx="2450716" cy="23619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F453AC-3529-4224-91F9-9A44082FF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27" y="3529250"/>
            <a:ext cx="2412228" cy="2381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B9E810-BEA3-4B3C-995F-74F1F36C4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13" y="3529251"/>
            <a:ext cx="2412228" cy="2381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E980FB8-995C-4BC4-BBA0-C7635D8E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99" y="3545970"/>
            <a:ext cx="2484797" cy="23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5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2839D0-231B-4B35-9CAC-863B4963340C}"/>
              </a:ext>
            </a:extLst>
          </p:cNvPr>
          <p:cNvSpPr/>
          <p:nvPr/>
        </p:nvSpPr>
        <p:spPr>
          <a:xfrm>
            <a:off x="2331720" y="0"/>
            <a:ext cx="9860280" cy="6858000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rgbClr val="02ABB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754136-4EE0-4AEA-8BE3-DE123B718CF1}"/>
              </a:ext>
            </a:extLst>
          </p:cNvPr>
          <p:cNvGrpSpPr/>
          <p:nvPr/>
        </p:nvGrpSpPr>
        <p:grpSpPr>
          <a:xfrm>
            <a:off x="323641" y="1859280"/>
            <a:ext cx="1722120" cy="2438400"/>
            <a:chOff x="247441" y="1859280"/>
            <a:chExt cx="1722120" cy="24384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52054D-60BD-4258-9381-85DBA3F54B53}"/>
                </a:ext>
              </a:extLst>
            </p:cNvPr>
            <p:cNvSpPr txBox="1"/>
            <p:nvPr/>
          </p:nvSpPr>
          <p:spPr>
            <a:xfrm>
              <a:off x="247441" y="185928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2499D-D802-4108-9EF2-8527EBE1D8CD}"/>
                </a:ext>
              </a:extLst>
            </p:cNvPr>
            <p:cNvSpPr txBox="1"/>
            <p:nvPr/>
          </p:nvSpPr>
          <p:spPr>
            <a:xfrm>
              <a:off x="247441" y="2403478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90597-928F-4277-B475-34234A45CE04}"/>
                </a:ext>
              </a:extLst>
            </p:cNvPr>
            <p:cNvSpPr txBox="1"/>
            <p:nvPr/>
          </p:nvSpPr>
          <p:spPr>
            <a:xfrm>
              <a:off x="247441" y="2947676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2178-2DD7-45D7-AC6D-9666C37340F7}"/>
                </a:ext>
              </a:extLst>
            </p:cNvPr>
            <p:cNvSpPr txBox="1"/>
            <p:nvPr/>
          </p:nvSpPr>
          <p:spPr>
            <a:xfrm>
              <a:off x="247441" y="3491874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E5648-025B-4E1C-BD2F-3405346A1F04}"/>
                </a:ext>
              </a:extLst>
            </p:cNvPr>
            <p:cNvSpPr txBox="1"/>
            <p:nvPr/>
          </p:nvSpPr>
          <p:spPr>
            <a:xfrm>
              <a:off x="247441" y="4036070"/>
              <a:ext cx="1722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2F2F40-C9CC-4AB1-A639-E1448E0796A3}"/>
              </a:ext>
            </a:extLst>
          </p:cNvPr>
          <p:cNvSpPr/>
          <p:nvPr/>
        </p:nvSpPr>
        <p:spPr>
          <a:xfrm>
            <a:off x="216961" y="4349740"/>
            <a:ext cx="1916639" cy="45719"/>
          </a:xfrm>
          <a:prstGeom prst="rect">
            <a:avLst/>
          </a:prstGeom>
          <a:solidFill>
            <a:srgbClr val="01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F64E83D-47A1-4624-BF81-D264201CE60F}"/>
              </a:ext>
            </a:extLst>
          </p:cNvPr>
          <p:cNvSpPr/>
          <p:nvPr/>
        </p:nvSpPr>
        <p:spPr>
          <a:xfrm>
            <a:off x="10145272" y="3491874"/>
            <a:ext cx="2046728" cy="3366126"/>
          </a:xfrm>
          <a:prstGeom prst="triangle">
            <a:avLst>
              <a:gd name="adj" fmla="val 10000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251C8-665C-4DED-886D-964F42A8105A}"/>
              </a:ext>
            </a:extLst>
          </p:cNvPr>
          <p:cNvSpPr txBox="1"/>
          <p:nvPr/>
        </p:nvSpPr>
        <p:spPr>
          <a:xfrm>
            <a:off x="4657036" y="529305"/>
            <a:ext cx="516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ME 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95171BD-F4D8-4F9B-8F7A-1C9A6C661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" y="277921"/>
            <a:ext cx="1097280" cy="1097280"/>
          </a:xfrm>
          <a:prstGeom prst="ellipse">
            <a:avLst/>
          </a:prstGeom>
          <a:solidFill>
            <a:srgbClr val="33CCFF"/>
          </a:solidFill>
          <a:ln w="25400">
            <a:solidFill>
              <a:srgbClr val="02AB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F2342A-6C7D-4A89-BA24-66146EBC536A}"/>
              </a:ext>
            </a:extLst>
          </p:cNvPr>
          <p:cNvSpPr txBox="1"/>
          <p:nvPr/>
        </p:nvSpPr>
        <p:spPr>
          <a:xfrm>
            <a:off x="5940399" y="1430980"/>
            <a:ext cx="301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https://github.com/SujoySust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/>
            </a:b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B9F1F2-BD5A-448F-A3EF-7705AD0B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40" y="1498080"/>
            <a:ext cx="532359" cy="461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A9476-653A-44D2-9160-C0B67B79D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40" y="2149923"/>
            <a:ext cx="532359" cy="461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A3BED6-FC36-4767-B7A9-80373CBC7885}"/>
              </a:ext>
            </a:extLst>
          </p:cNvPr>
          <p:cNvSpPr txBox="1"/>
          <p:nvPr/>
        </p:nvSpPr>
        <p:spPr>
          <a:xfrm>
            <a:off x="5940398" y="2120890"/>
            <a:ext cx="526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https://www.linkedin.com/in/sujoy-nath-119822153/</a:t>
            </a:r>
            <a:br>
              <a:rPr lang="en-US" sz="2400" dirty="0"/>
            </a:b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D8E4C8-0342-4758-8387-421D7AB6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92" y="2837674"/>
            <a:ext cx="532359" cy="461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3FE705A-F228-44E1-BF66-0CB1CB6522BA}"/>
              </a:ext>
            </a:extLst>
          </p:cNvPr>
          <p:cNvSpPr txBox="1"/>
          <p:nvPr/>
        </p:nvSpPr>
        <p:spPr>
          <a:xfrm>
            <a:off x="5965352" y="2792266"/>
            <a:ext cx="404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https://www.facebook.com/sujoy.nath.9</a:t>
            </a:r>
            <a:br>
              <a:rPr lang="en-US" sz="2400" dirty="0"/>
            </a:b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3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888</Words>
  <Application>Microsoft Office PowerPoint</Application>
  <PresentationFormat>Widescreen</PresentationFormat>
  <Paragraphs>99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Open Sans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Sujoy Nath</cp:lastModifiedBy>
  <cp:revision>45</cp:revision>
  <dcterms:created xsi:type="dcterms:W3CDTF">2017-07-24T16:44:05Z</dcterms:created>
  <dcterms:modified xsi:type="dcterms:W3CDTF">2018-08-02T19:05:08Z</dcterms:modified>
</cp:coreProperties>
</file>