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aleway" panose="020B0604020202020204" charset="0"/>
      <p:regular r:id="rId12"/>
      <p:bold r:id="rId13"/>
      <p:italic r:id="rId14"/>
      <p:boldItalic r:id="rId15"/>
    </p:embeddedFont>
    <p:embeddedFont>
      <p:font typeface="La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3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64158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634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722ffe1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722ffe1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132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722ffe1a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722ffe1a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92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722ffe1a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722ffe1a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881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722ffe1a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722ffe1a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834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722ffe1a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722ffe1a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78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722ffe1a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722ffe1a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448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722ffe1a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722ffe1a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591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722ffe1a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722ffe1aa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041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20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Perangkat </a:t>
            </a:r>
            <a:r>
              <a:rPr lang="en" smtClean="0"/>
              <a:t>Lunak </a:t>
            </a:r>
            <a:r>
              <a:rPr lang="en"/>
              <a:t>untuk Menguji Grammar dalam Bahasa Java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0" y="3342450"/>
            <a:ext cx="7688100" cy="1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Oleh :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Sukamto - 23518017</a:t>
            </a:r>
            <a:br>
              <a:rPr lang="en"/>
            </a:br>
            <a:r>
              <a:rPr lang="en"/>
              <a:t>Andreas Novian Dwi T. - 23518002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Kelas Perangkat Lunak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Kelas ProgramDeclaration.java</a:t>
            </a:r>
            <a:r>
              <a:rPr lang="en" sz="1500"/>
              <a:t> : kelas yang bertugas untuk menyimpan semua implementasi rule pada grammar dalam bahasa Java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Kelas Controller.java</a:t>
            </a:r>
            <a:r>
              <a:rPr lang="en" sz="1500"/>
              <a:t> : kelas yang bertugas untuk menentukan apakah sebuah file teks masukan sesuai dengan grammar dalam bahasa Java atau tidak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Kelas Tester.java </a:t>
            </a:r>
            <a:r>
              <a:rPr lang="en" sz="1500"/>
              <a:t>: kelas yang berfungsi untuk menjalankan pengetesan fungsi perangkat lunak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Kelas ProgramDeclaration.java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</a:pPr>
            <a:r>
              <a:rPr lang="en" sz="1500" b="1"/>
              <a:t>&lt;package name&gt; ::= &lt;identifier&gt; {.&lt;identifier&gt;}</a:t>
            </a:r>
            <a:endParaRPr sz="1500" b="1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700" y="2571750"/>
            <a:ext cx="6694984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Kelas ProgramDeclaration.java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122250" y="2043150"/>
            <a:ext cx="35448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</a:pPr>
            <a:r>
              <a:rPr lang="en" sz="1500" b="1"/>
              <a:t>&lt;explicit constructor invocation&gt;::= this ( &lt;argument list&gt; ) ; | super ( &lt;argument list&gt; ) ;</a:t>
            </a:r>
            <a:endParaRPr sz="1500" b="1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913" y="1930038"/>
            <a:ext cx="494347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29450" y="1330525"/>
            <a:ext cx="52476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Kelas Controller.java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88" y="2152675"/>
            <a:ext cx="8808024" cy="196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3078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Kelas Controller.java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4225" y="565575"/>
            <a:ext cx="5500757" cy="45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29450" y="604250"/>
            <a:ext cx="52476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Kelas Controller.java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283475"/>
            <a:ext cx="7235618" cy="37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717550" y="1330525"/>
            <a:ext cx="52476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Kelas Controller.java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838" y="2233650"/>
            <a:ext cx="6698325" cy="20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717550" y="1330525"/>
            <a:ext cx="52476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Kelas Tester.java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250" y="1983625"/>
            <a:ext cx="7721499" cy="251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On-screen Show (16:9)</PresentationFormat>
  <Paragraphs>16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Raleway</vt:lpstr>
      <vt:lpstr>Lato</vt:lpstr>
      <vt:lpstr>Arial</vt:lpstr>
      <vt:lpstr>Streamline</vt:lpstr>
      <vt:lpstr>Perangkat Lunak untuk Menguji Grammar dalam Bahasa Java</vt:lpstr>
      <vt:lpstr>Struktur Kelas Perangkat Lunak</vt:lpstr>
      <vt:lpstr>Kelas ProgramDeclaration.java</vt:lpstr>
      <vt:lpstr>Kelas ProgramDeclaration.java</vt:lpstr>
      <vt:lpstr>Kelas Controller.java</vt:lpstr>
      <vt:lpstr>Kelas Controller.java</vt:lpstr>
      <vt:lpstr>Kelas Controller.java</vt:lpstr>
      <vt:lpstr>Kelas Controller.java</vt:lpstr>
      <vt:lpstr>Kelas Tester.java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Perangkat Lunak untuk Menguji Grammar dalam Bahasa Java</dc:title>
  <cp:lastModifiedBy>Andreas Novian</cp:lastModifiedBy>
  <cp:revision>1</cp:revision>
  <dcterms:modified xsi:type="dcterms:W3CDTF">2018-11-18T23:45:26Z</dcterms:modified>
</cp:coreProperties>
</file>