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11B652-51AD-46BF-A464-819EDADF39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Criminal Activities In India (Project 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1BC12A-4739-4AF3-97A3-33FE23E6A4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26-Oct-23 3:15:11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1C01DCD-236A-460C-B7C7-343CE0EAC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23" y="0"/>
            <a:ext cx="524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2023-10-26T09:45:12Z</dcterms:created>
  <dcterms:modified xsi:type="dcterms:W3CDTF">2023-10-26T09:45:12Z</dcterms:modified>
</cp:coreProperties>
</file>