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3" r:id="rId8"/>
    <p:sldId id="276" r:id="rId9"/>
    <p:sldId id="266" r:id="rId10"/>
    <p:sldId id="264" r:id="rId11"/>
    <p:sldId id="267" r:id="rId12"/>
    <p:sldId id="279" r:id="rId13"/>
    <p:sldId id="280" r:id="rId14"/>
    <p:sldId id="281" r:id="rId15"/>
    <p:sldId id="282" r:id="rId16"/>
    <p:sldId id="275" r:id="rId17"/>
    <p:sldId id="270" r:id="rId18"/>
    <p:sldId id="271" r:id="rId19"/>
    <p:sldId id="277" r:id="rId20"/>
    <p:sldId id="268" r:id="rId21"/>
    <p:sldId id="284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4" autoAdjust="0"/>
    <p:restoredTop sz="9466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39A3-04FF-48AE-88C7-FBC56016F0B6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onos.com/digitalguide/" TargetMode="External"/><Relationship Id="rId5" Type="http://schemas.openxmlformats.org/officeDocument/2006/relationships/hyperlink" Target="https://security.stackexchange.com/" TargetMode="External"/><Relationship Id="rId4" Type="http://schemas.openxmlformats.org/officeDocument/2006/relationships/hyperlink" Target="https://en.m.wikipedia.org/wiki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3116"/>
            <a:ext cx="7772400" cy="1470025"/>
          </a:xfrm>
        </p:spPr>
        <p:txBody>
          <a:bodyPr>
            <a:noAutofit/>
          </a:bodyPr>
          <a:lstStyle/>
          <a:p>
            <a:r>
              <a:rPr lang="en-IN" sz="5400" b="1" dirty="0" smtClean="0">
                <a:latin typeface="Berlin Sans FB Demi" pitchFamily="34" charset="0"/>
              </a:rPr>
              <a:t>SYSTEM SURVEILLANCE using KEYLOGGER</a:t>
            </a:r>
            <a:endParaRPr lang="en-IN" sz="5400" b="1" dirty="0"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46" y="4286256"/>
            <a:ext cx="6400800" cy="17526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</a:rPr>
              <a:t>CHINMAYEEMOTI SAHOO -</a:t>
            </a:r>
            <a:r>
              <a:rPr lang="en-IN" sz="2800" b="1" dirty="0" smtClean="0">
                <a:solidFill>
                  <a:srgbClr val="C00000"/>
                </a:solidFill>
              </a:rPr>
              <a:t>170301200023</a:t>
            </a:r>
            <a:endParaRPr lang="en-IN" sz="2800" b="1" dirty="0" smtClean="0">
              <a:solidFill>
                <a:srgbClr val="FFC000"/>
              </a:solidFill>
            </a:endParaRPr>
          </a:p>
          <a:p>
            <a:r>
              <a:rPr lang="en-IN" sz="2800" b="1" dirty="0" smtClean="0">
                <a:solidFill>
                  <a:srgbClr val="FFC000"/>
                </a:solidFill>
              </a:rPr>
              <a:t>SUKANYA MOHANTY –      </a:t>
            </a:r>
            <a:r>
              <a:rPr lang="en-IN" sz="2800" b="1" dirty="0" smtClean="0">
                <a:solidFill>
                  <a:srgbClr val="C00000"/>
                </a:solidFill>
              </a:rPr>
              <a:t>170301200030</a:t>
            </a:r>
            <a:endParaRPr lang="en-IN" sz="2800" b="1" dirty="0" smtClean="0">
              <a:solidFill>
                <a:srgbClr val="FFC000"/>
              </a:solidFill>
            </a:endParaRPr>
          </a:p>
          <a:p>
            <a:r>
              <a:rPr lang="en-IN" sz="2800" b="1" dirty="0" smtClean="0">
                <a:solidFill>
                  <a:srgbClr val="FFC000"/>
                </a:solidFill>
              </a:rPr>
              <a:t>SAHIL ALI KHAN -              </a:t>
            </a:r>
            <a:r>
              <a:rPr lang="en-IN" sz="2800" b="1" dirty="0" smtClean="0">
                <a:solidFill>
                  <a:srgbClr val="C00000"/>
                </a:solidFill>
              </a:rPr>
              <a:t>170301200018</a:t>
            </a:r>
            <a:endParaRPr lang="en-IN" sz="2800" b="1" dirty="0">
              <a:solidFill>
                <a:srgbClr val="FFC000"/>
              </a:solidFill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92" y="0"/>
            <a:ext cx="2000264" cy="2032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703_keyloggers_cha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390" y="1500174"/>
            <a:ext cx="7667700" cy="3786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71501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92D050"/>
                </a:solidFill>
              </a:rPr>
              <a:t>Key logging functionality  of one company in </a:t>
            </a:r>
            <a:r>
              <a:rPr lang="en-IN" sz="2000" b="1" dirty="0" err="1" smtClean="0">
                <a:solidFill>
                  <a:srgbClr val="92D050"/>
                </a:solidFill>
              </a:rPr>
              <a:t>Verisign’s</a:t>
            </a:r>
            <a:r>
              <a:rPr lang="en-IN" sz="2000" b="1" dirty="0" smtClean="0">
                <a:solidFill>
                  <a:srgbClr val="92D050"/>
                </a:solidFill>
              </a:rPr>
              <a:t> recent report as rapid growth in malicious program</a:t>
            </a:r>
            <a:endParaRPr lang="en-IN" sz="20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7560840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96136" y="764704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 Explorer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1880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5856" y="4725144"/>
            <a:ext cx="230425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2924944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dirty="0" err="1" smtClean="0">
                <a:solidFill>
                  <a:schemeClr val="tx1"/>
                </a:solidFill>
              </a:rPr>
              <a:t>Hook</a:t>
            </a:r>
            <a:r>
              <a:rPr lang="en-US" dirty="0" smtClean="0">
                <a:solidFill>
                  <a:schemeClr val="tx1"/>
                </a:solidFill>
              </a:rPr>
              <a:t> procedure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2996952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Hook procedure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2160" y="28529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Hook procedure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160" y="10527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43808" y="3501008"/>
            <a:ext cx="136815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899592" y="537321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9592" y="3212976"/>
            <a:ext cx="0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9592" y="321297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87824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580112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724128" y="3212976"/>
            <a:ext cx="72008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24128" y="32129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80112" y="5805264"/>
            <a:ext cx="201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96336" y="1340768"/>
            <a:ext cx="72008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3"/>
          </p:cNvCxnSpPr>
          <p:nvPr/>
        </p:nvCxnSpPr>
        <p:spPr>
          <a:xfrm flipH="1" flipV="1">
            <a:off x="7236296" y="130476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8762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75656" y="33265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Key Logger Architecture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7272808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5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7272808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6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476672"/>
            <a:ext cx="7200800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548680"/>
            <a:ext cx="7200800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539552" y="4049688"/>
            <a:ext cx="2880320" cy="2808312"/>
          </a:xfrm>
          <a:prstGeom prst="teardrop">
            <a:avLst>
              <a:gd name="adj" fmla="val 10064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Teardrop 3"/>
          <p:cNvSpPr/>
          <p:nvPr/>
        </p:nvSpPr>
        <p:spPr>
          <a:xfrm rot="5400000">
            <a:off x="755576" y="188640"/>
            <a:ext cx="2643206" cy="2643206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Teardrop 4"/>
          <p:cNvSpPr/>
          <p:nvPr/>
        </p:nvSpPr>
        <p:spPr>
          <a:xfrm rot="16200000">
            <a:off x="6011020" y="3862188"/>
            <a:ext cx="2500330" cy="2786082"/>
          </a:xfrm>
          <a:prstGeom prst="teardrop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Teardrop 5"/>
          <p:cNvSpPr/>
          <p:nvPr/>
        </p:nvSpPr>
        <p:spPr>
          <a:xfrm rot="10800000">
            <a:off x="5868144" y="188640"/>
            <a:ext cx="2880320" cy="2664296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03648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  <a:endParaRPr lang="en-IN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156176" y="4221088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 smtClean="0">
                <a:solidFill>
                  <a:schemeClr val="tx1"/>
                </a:solidFill>
                <a:latin typeface="Arial Narrow" pitchFamily="34" charset="0"/>
              </a:rPr>
              <a:t> Keylogger</a:t>
            </a:r>
            <a:endParaRPr lang="en-IN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59632" y="4581128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  <a:endParaRPr lang="en-IN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00192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  <a:endParaRPr lang="en-IN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91880" y="2492896"/>
            <a:ext cx="2304256" cy="18722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Examples of  Keylogger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16632"/>
            <a:ext cx="4824536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237312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763688" y="764704"/>
            <a:ext cx="6889398" cy="550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FFC000"/>
                </a:solidFill>
              </a:rPr>
              <a:t>System </a:t>
            </a:r>
            <a:r>
              <a:rPr lang="en-US" sz="3200" b="1" i="1" u="sng" dirty="0" smtClean="0">
                <a:solidFill>
                  <a:srgbClr val="FFC000"/>
                </a:solidFill>
              </a:rPr>
              <a:t>requirements</a:t>
            </a:r>
          </a:p>
          <a:p>
            <a:endParaRPr lang="en-US" sz="3200" b="1" i="1" u="sng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2000, Windows XP (32-bit and x64), Windows Server 2003/2008, Windows Vista (32-bit and x64), Windows 7, Windows 8 (32-bit and x64); Windows </a:t>
            </a:r>
            <a:r>
              <a:rPr lang="en-US" sz="2400" b="1" dirty="0" smtClean="0">
                <a:solidFill>
                  <a:schemeClr val="bg1"/>
                </a:solidFill>
              </a:rPr>
              <a:t>10 ,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2000 or </a:t>
            </a:r>
            <a:r>
              <a:rPr lang="en-US" sz="2400" b="1" dirty="0" smtClean="0">
                <a:solidFill>
                  <a:schemeClr val="bg1"/>
                </a:solidFill>
              </a:rPr>
              <a:t>later ,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Internet </a:t>
            </a:r>
            <a:r>
              <a:rPr lang="en-US" sz="2400" b="1" dirty="0" smtClean="0">
                <a:solidFill>
                  <a:schemeClr val="bg1"/>
                </a:solidFill>
              </a:rPr>
              <a:t>Explorer 5.0 or later ,monitor : 15” </a:t>
            </a:r>
            <a:r>
              <a:rPr lang="en-US" sz="2400" b="1" dirty="0" err="1" smtClean="0">
                <a:solidFill>
                  <a:schemeClr val="bg1"/>
                </a:solidFill>
              </a:rPr>
              <a:t>colour</a:t>
            </a:r>
            <a:r>
              <a:rPr lang="en-US" sz="2400" b="1" dirty="0" smtClean="0">
                <a:solidFill>
                  <a:schemeClr val="bg1"/>
                </a:solidFill>
              </a:rPr>
              <a:t>  ,HDD 40GB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Basic input devices required: keyboard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Basic output devices required: mobile devices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S/W requirement: </a:t>
            </a:r>
            <a:r>
              <a:rPr lang="en-US" sz="2400" b="1" dirty="0" err="1" smtClean="0">
                <a:solidFill>
                  <a:schemeClr val="bg1"/>
                </a:solidFill>
              </a:rPr>
              <a:t>PyCharm</a:t>
            </a:r>
            <a:r>
              <a:rPr lang="en-US" sz="2400" b="1" dirty="0" smtClean="0">
                <a:solidFill>
                  <a:schemeClr val="bg1"/>
                </a:solidFill>
              </a:rPr>
              <a:t>, Python 3.8.0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Technologies used: Advanced programming          using Python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ylogger-Process-in-User-A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900"/>
            <a:ext cx="9144000" cy="700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2" y="21429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Keylogger process in user activity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 Rounded MT Bold" pitchFamily="34" charset="0"/>
              </a:rPr>
              <a:t>Objectives…..</a:t>
            </a:r>
            <a:endParaRPr lang="en-IN" sz="3200" b="1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357298"/>
            <a:ext cx="6000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 Define Key logger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  Monitors  the  system </a:t>
            </a:r>
          </a:p>
          <a:p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Activities by others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5" descr="What-is-Future-of-Artificial-Intelligence-01.jpg"/>
          <p:cNvPicPr>
            <a:picLocks noChangeAspect="1"/>
          </p:cNvPicPr>
          <p:nvPr/>
        </p:nvPicPr>
        <p:blipFill>
          <a:blip r:embed="rId2" cstate="print"/>
          <a:srcRect l="4687" t="8957" r="52344" b="3722"/>
          <a:stretch>
            <a:fillRect/>
          </a:stretch>
        </p:blipFill>
        <p:spPr>
          <a:xfrm>
            <a:off x="4929190" y="2428868"/>
            <a:ext cx="3929090" cy="417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57290" y="357166"/>
            <a:ext cx="53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C000"/>
                </a:solidFill>
                <a:latin typeface="Arial Black" pitchFamily="34" charset="0"/>
              </a:rPr>
              <a:t>CONCLUSION    :</a:t>
            </a:r>
            <a:endParaRPr lang="en-IN" sz="3600" b="1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1214422"/>
            <a:ext cx="66437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b="1" dirty="0" smtClean="0">
                <a:solidFill>
                  <a:schemeClr val="bg1"/>
                </a:solidFill>
              </a:rPr>
              <a:t>Key </a:t>
            </a:r>
            <a:r>
              <a:rPr lang="en-IN" sz="2000" b="1" dirty="0" smtClean="0">
                <a:solidFill>
                  <a:schemeClr val="bg1"/>
                </a:solidFill>
              </a:rPr>
              <a:t>logger record  keystrokes 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Legitimate </a:t>
            </a:r>
            <a:r>
              <a:rPr lang="en-IN" sz="2000" b="1" dirty="0" smtClean="0">
                <a:solidFill>
                  <a:schemeClr val="bg1"/>
                </a:solidFill>
              </a:rPr>
              <a:t>use : monitor employee activity </a:t>
            </a:r>
          </a:p>
          <a:p>
            <a:pPr>
              <a:buFont typeface="Wingdings" pitchFamily="2" charset="2"/>
              <a:buChar char="§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legal </a:t>
            </a:r>
            <a:r>
              <a:rPr lang="en-IN" sz="2000" b="1" dirty="0" smtClean="0">
                <a:solidFill>
                  <a:schemeClr val="bg1"/>
                </a:solidFill>
              </a:rPr>
              <a:t>uses : steal password  , user name and other personal / corporate data .</a:t>
            </a:r>
            <a:r>
              <a:rPr lang="en-US" sz="2000" b="1" dirty="0">
                <a:solidFill>
                  <a:schemeClr val="bg1"/>
                </a:solidFill>
              </a:rPr>
              <a:t> Reports show that there is an increased tendency to use rootkit technologies in keylogging software, to help the keylogger evade manual detection and detection by antivirus solutions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 Only </a:t>
            </a:r>
            <a:r>
              <a:rPr lang="en-US" sz="2000" b="1" dirty="0">
                <a:solidFill>
                  <a:schemeClr val="bg1"/>
                </a:solidFill>
              </a:rPr>
              <a:t>dedicated protection can detect that a keylogger is being used for spy </a:t>
            </a:r>
            <a:r>
              <a:rPr lang="en-US" sz="2000" b="1" dirty="0" smtClean="0">
                <a:solidFill>
                  <a:schemeClr val="bg1"/>
                </a:solidFill>
              </a:rPr>
              <a:t>purposes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Be </a:t>
            </a:r>
            <a:r>
              <a:rPr lang="en-IN" sz="2000" b="1" dirty="0" smtClean="0">
                <a:solidFill>
                  <a:schemeClr val="bg1"/>
                </a:solidFill>
              </a:rPr>
              <a:t>conscious what installed in the computer. </a:t>
            </a: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Use  </a:t>
            </a:r>
            <a:r>
              <a:rPr lang="en-IN" sz="2000" b="1" dirty="0" smtClean="0">
                <a:solidFill>
                  <a:schemeClr val="bg1"/>
                </a:solidFill>
              </a:rPr>
              <a:t>caution when snuffing the internet.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Keep  </a:t>
            </a:r>
            <a:r>
              <a:rPr lang="en-IN" sz="2000" b="1" dirty="0" smtClean="0">
                <a:solidFill>
                  <a:schemeClr val="bg1"/>
                </a:solidFill>
              </a:rPr>
              <a:t>your computer software update.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31640" y="260648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rial Rounded MT Bold" pitchFamily="34" charset="0"/>
              </a:rPr>
              <a:t>REFERENCE :</a:t>
            </a:r>
            <a:endParaRPr lang="en-US" sz="4000" b="1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7704" y="1628800"/>
            <a:ext cx="5256584" cy="261610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medium.com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/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www.slideshare.net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en.m.wikipedia.org/wiki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/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security.stackexchange.com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/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www.ionos.com/digitalguide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/</a:t>
            </a: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1604" y="2967334"/>
            <a:ext cx="48577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THANKS !!!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429256" y="1071546"/>
            <a:ext cx="2714644" cy="1571636"/>
          </a:xfrm>
          <a:prstGeom prst="wedgeRoundRectCallout">
            <a:avLst>
              <a:gd name="adj1" fmla="val -20131"/>
              <a:gd name="adj2" fmla="val 83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142984"/>
            <a:ext cx="2049780" cy="1432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75656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CONTENTS…..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335699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used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31640" y="378904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Keylogger Architecture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422108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Programming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1640" y="465313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Block diagram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31640" y="508518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</a:t>
            </a:r>
            <a:r>
              <a:rPr lang="en-US" b="1" dirty="0" smtClean="0">
                <a:solidFill>
                  <a:schemeClr val="tx1"/>
                </a:solidFill>
              </a:rPr>
              <a:t>Requirement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1640" y="551723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31640" y="594928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Reference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31640" y="292494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Program files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31640" y="249289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Pro- Features of keylogger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31640" y="206084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Features of keylogger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31640" y="162880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Importance of keylogger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31640" y="119675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is keylogging 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428604"/>
            <a:ext cx="488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 smtClean="0">
                <a:solidFill>
                  <a:srgbClr val="FFC000"/>
                </a:solidFill>
              </a:rPr>
              <a:t>What </a:t>
            </a:r>
            <a:r>
              <a:rPr lang="en-IN" sz="4000" b="1" u="sng" dirty="0">
                <a:solidFill>
                  <a:srgbClr val="FFC000"/>
                </a:solidFill>
              </a:rPr>
              <a:t> </a:t>
            </a:r>
            <a:r>
              <a:rPr lang="en-IN" sz="4000" b="1" u="sng" dirty="0" smtClean="0">
                <a:solidFill>
                  <a:srgbClr val="FFC000"/>
                </a:solidFill>
              </a:rPr>
              <a:t>is  </a:t>
            </a:r>
            <a:r>
              <a:rPr lang="en-IN" sz="4000" b="1" u="sng" dirty="0" err="1" smtClean="0">
                <a:solidFill>
                  <a:srgbClr val="FFC000"/>
                </a:solidFill>
              </a:rPr>
              <a:t>keylogging</a:t>
            </a:r>
            <a:r>
              <a:rPr lang="en-IN" sz="4000" b="1" u="sng" dirty="0" smtClean="0">
                <a:solidFill>
                  <a:srgbClr val="FFC000"/>
                </a:solidFill>
              </a:rPr>
              <a:t>  ?</a:t>
            </a:r>
            <a:endParaRPr lang="en-IN" sz="4000" b="1" u="sng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500174"/>
            <a:ext cx="7643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</a:rPr>
              <a:t>A program or Hardware device  that capture every key     impression  on the system.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1"/>
                </a:solidFill>
              </a:rPr>
              <a:t>Used to monitor user’s  activities 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1"/>
                </a:solidFill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4214818"/>
            <a:ext cx="3286148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85852" y="357166"/>
            <a:ext cx="6008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C000"/>
                </a:solidFill>
              </a:rPr>
              <a:t>Importance of Key logger …</a:t>
            </a:r>
            <a:endParaRPr lang="en-IN" sz="40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214422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 IT organizations can indicate their concerns by going after the culprit whose performance is deteriorating that of the whole organization .</a:t>
            </a:r>
          </a:p>
          <a:p>
            <a:endParaRPr lang="en-IN" sz="24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IN" sz="2400" b="1" dirty="0" smtClean="0">
                <a:solidFill>
                  <a:schemeClr val="bg1"/>
                </a:solidFill>
              </a:rPr>
              <a:t>Keylogger  s/w is also available  for use on </a:t>
            </a:r>
            <a:r>
              <a:rPr lang="en-IN" sz="2400" b="1" dirty="0" smtClean="0">
                <a:solidFill>
                  <a:schemeClr val="bg1"/>
                </a:solidFill>
              </a:rPr>
              <a:t>smart phones, </a:t>
            </a:r>
            <a:r>
              <a:rPr lang="en-IN" sz="2400" b="1" dirty="0" smtClean="0">
                <a:solidFill>
                  <a:schemeClr val="bg1"/>
                </a:solidFill>
              </a:rPr>
              <a:t>such as iPhones and Android .</a:t>
            </a:r>
          </a:p>
        </p:txBody>
      </p:sp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3571876"/>
            <a:ext cx="3000396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357167"/>
            <a:ext cx="60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FEATURES   OF   KEYLOGGER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662" y="1142984"/>
            <a:ext cx="2286016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 stroke </a:t>
            </a:r>
          </a:p>
          <a:p>
            <a:pPr algn="ctr"/>
            <a:r>
              <a:rPr lang="en-IN" dirty="0" smtClean="0"/>
              <a:t>monitoring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99592" y="4286256"/>
            <a:ext cx="217221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 captured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99592" y="2643182"/>
            <a:ext cx="2243648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Screen shot capturing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716016" y="4365104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Startup</a:t>
            </a:r>
            <a:r>
              <a:rPr lang="en-IN" dirty="0" smtClean="0"/>
              <a:t> Alert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644008" y="2636912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Windows </a:t>
            </a:r>
            <a:r>
              <a:rPr lang="en-IN" dirty="0" err="1" smtClean="0"/>
              <a:t>startup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4008" y="1124744"/>
            <a:ext cx="250033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site visited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60648"/>
            <a:ext cx="696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C000"/>
                </a:solidFill>
                <a:latin typeface="Arial Rounded MT Bold" pitchFamily="34" charset="0"/>
              </a:rPr>
              <a:t>Pro- </a:t>
            </a:r>
            <a:r>
              <a:rPr lang="en-IN" sz="4000" b="1" dirty="0" smtClean="0">
                <a:solidFill>
                  <a:srgbClr val="FFC000"/>
                </a:solidFill>
                <a:latin typeface="Arial Rounded MT Bold" pitchFamily="34" charset="0"/>
              </a:rPr>
              <a:t>Features </a:t>
            </a:r>
            <a:r>
              <a:rPr lang="en-IN" sz="4000" b="1" dirty="0" smtClean="0">
                <a:solidFill>
                  <a:srgbClr val="FFC000"/>
                </a:solidFill>
                <a:latin typeface="Arial Rounded MT Bold" pitchFamily="34" charset="0"/>
              </a:rPr>
              <a:t>of Key logger</a:t>
            </a:r>
            <a:endParaRPr lang="en-IN" sz="4000" b="1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7158" y="121442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Remote viewing email delivery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Optimal stealth </a:t>
            </a:r>
          </a:p>
          <a:p>
            <a:pPr algn="ctr"/>
            <a:r>
              <a:rPr lang="en-IN" dirty="0" smtClean="0"/>
              <a:t>mode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1428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Customizable </a:t>
            </a:r>
          </a:p>
          <a:p>
            <a:pPr algn="ctr"/>
            <a:r>
              <a:rPr lang="en-IN" dirty="0" smtClean="0"/>
              <a:t>Setting mode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2932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Auto log clearing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929322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 Filtering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868144" y="119675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 exporting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14612" y="2214554"/>
            <a:ext cx="2857520" cy="20717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Program files :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571480"/>
            <a:ext cx="4857784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execute_keylogger.py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6" y="5214950"/>
            <a:ext cx="4857784" cy="5715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Keylogger.py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29256" y="3929066"/>
            <a:ext cx="1285884" cy="100013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2214546" y="1428736"/>
            <a:ext cx="928694" cy="92869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0430" y="0"/>
            <a:ext cx="15716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3286116" y="2285992"/>
            <a:ext cx="2143140" cy="192882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 smtClean="0">
                <a:solidFill>
                  <a:schemeClr val="tx1"/>
                </a:solidFill>
              </a:rPr>
              <a:t>ModuleUsed</a:t>
            </a:r>
            <a:r>
              <a:rPr lang="en-IN" sz="2000" b="1" dirty="0" smtClean="0">
                <a:solidFill>
                  <a:schemeClr val="tx1"/>
                </a:solidFill>
              </a:rPr>
              <a:t> :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071802" y="1928802"/>
            <a:ext cx="2571768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57166"/>
            <a:ext cx="2286016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 1 -</a:t>
            </a:r>
            <a:r>
              <a:rPr lang="en-IN" dirty="0" err="1" smtClean="0"/>
              <a:t>SMTPlib</a:t>
            </a:r>
            <a:r>
              <a:rPr lang="en-IN" dirty="0" smtClean="0"/>
              <a:t>  :</a:t>
            </a:r>
          </a:p>
          <a:p>
            <a:r>
              <a:rPr lang="en-IN" dirty="0" smtClean="0"/>
              <a:t>It is a client session object that can be used to send mail to any internet machine with SMTP domain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6446" y="500042"/>
            <a:ext cx="200026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2 -</a:t>
            </a:r>
            <a:r>
              <a:rPr lang="en-IN" dirty="0" err="1" smtClean="0"/>
              <a:t>Pynput</a:t>
            </a:r>
            <a:r>
              <a:rPr lang="en-IN" dirty="0" smtClean="0"/>
              <a:t> :</a:t>
            </a:r>
          </a:p>
          <a:p>
            <a:r>
              <a:rPr lang="en-IN" dirty="0" smtClean="0"/>
              <a:t>This library allow you to control and monitor input devices 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500570"/>
            <a:ext cx="207170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3 -Keylogger : </a:t>
            </a:r>
          </a:p>
          <a:p>
            <a:r>
              <a:rPr lang="en-IN" dirty="0"/>
              <a:t> </a:t>
            </a:r>
            <a:r>
              <a:rPr lang="en-IN" dirty="0" smtClean="0"/>
              <a:t>Surveillance technology used to monitor or record each </a:t>
            </a:r>
            <a:r>
              <a:rPr lang="en-IN" dirty="0" err="1" smtClean="0"/>
              <a:t>krey</a:t>
            </a:r>
            <a:r>
              <a:rPr lang="en-IN" dirty="0" smtClean="0"/>
              <a:t> stroke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971176" y="4572008"/>
            <a:ext cx="2387037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4 -Threading  :</a:t>
            </a:r>
          </a:p>
          <a:p>
            <a:r>
              <a:rPr lang="en-IN" dirty="0" smtClean="0"/>
              <a:t>It  used to run certain code / processing in background and without </a:t>
            </a:r>
            <a:r>
              <a:rPr lang="en-IN" dirty="0" err="1" smtClean="0"/>
              <a:t>constent</a:t>
            </a:r>
            <a:r>
              <a:rPr lang="en-IN" dirty="0" smtClean="0"/>
              <a:t> of user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524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SYSTEM SURVEILLANCE using KEYLOGGER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Sukanya</cp:lastModifiedBy>
  <cp:revision>56</cp:revision>
  <dcterms:created xsi:type="dcterms:W3CDTF">2019-11-09T16:26:25Z</dcterms:created>
  <dcterms:modified xsi:type="dcterms:W3CDTF">2019-11-14T18:54:54Z</dcterms:modified>
</cp:coreProperties>
</file>