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MjYIeQpgeyhSZvSaLaNK1afLz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20d0c9b035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20d0c9b035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120d0c9b035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20d0c9b035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20d0c9b035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120d0c9b035_1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20d0c9b035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20d0c9b035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120d0c9b035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20d0c9b035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20d0c9b035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120d0c9b035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0d0c9b035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20d0c9b035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120d0c9b035_1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0d0c9b035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0d0c9b035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120d0c9b035_1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aa0b6ef4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g11aa0b6ef4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11aa0b6ef4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aa0b6ef4e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aa0b6ef4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11aa0b6ef4e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Columns available: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ProductID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UserID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ProfileName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HelpfulnessNumerator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HelpfulnessDenominator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Score (star rating)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Summary (title)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 (free format)</a:t>
            </a:r>
            <a:endParaRPr/>
          </a:p>
        </p:txBody>
      </p:sp>
      <p:sp>
        <p:nvSpPr>
          <p:cNvPr id="517" name="Google Shape;5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1aa0b6ef4e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1aa0b6ef4e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11aa0b6ef4e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aa0b6ef4e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1aa0b6ef4e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11aa0b6ef4e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Matt</a:t>
            </a:r>
            <a:r>
              <a:rPr lang="en-US" sz="2400"/>
              <a:t> (</a:t>
            </a:r>
            <a:r>
              <a:rPr lang="en-US" sz="2400">
                <a:solidFill>
                  <a:srgbClr val="0C0C0C"/>
                </a:solidFill>
              </a:rPr>
              <a:t>Findings and Conclusions)</a:t>
            </a:r>
            <a:endParaRPr sz="2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/>
              <a:t>19.5%</a:t>
            </a:r>
            <a:r>
              <a:rPr lang="en-US" sz="2100"/>
              <a:t> Mismatch : Product Score vs Text review sentiment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Roughly 1 in 5 reviews were inconsistent in this respect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</a:rPr>
              <a:t>Recommendations</a:t>
            </a:r>
            <a:r>
              <a:rPr lang="en-US" sz="2400">
                <a:solidFill>
                  <a:srgbClr val="0C0C0C"/>
                </a:solidFill>
              </a:rPr>
              <a:t> to minimize this problem: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Char char="●"/>
            </a:pPr>
            <a:r>
              <a:rPr lang="en-US" sz="2100"/>
              <a:t>Legend might be used to clearly label 5 star as highest positive, 1 as lowest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wentieth Century"/>
              <a:buChar char="●"/>
            </a:pPr>
            <a:r>
              <a:rPr lang="en-US" sz="2100"/>
              <a:t>During product review submission, text sentiment could be scored immediately and compared with the customer rated scoring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If discrepancy between the customer star score and sentiment, prompt the customer that 5 star rating is the highest and 1 star being low and give opportunity to correct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Predicted Results: 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Cleaner, consistent data coming in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Better product review scoring = Better Trust = Happier Customer</a:t>
            </a:r>
            <a:endParaRPr sz="2100"/>
          </a:p>
        </p:txBody>
      </p:sp>
      <p:sp>
        <p:nvSpPr>
          <p:cNvPr id="730" name="Google Shape;73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2090d9cdd1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g12090d9cdd1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g12090d9cdd1_3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Matt: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We want to see if there was inconsistency between the customer scoring of the product and the actual textual sentiment scoring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While most of us may assume that 5 stars is best 1 star is the worst, this may not be clear to all.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The misunderstanding can happen in couple of ways.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-US" sz="1700"/>
              <a:t>Cultural Context. In the Philippines for instance, 1 is always the best. Anyone with similar background may also make the same natural mistake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-US" sz="1700"/>
              <a:t>Default value of 1 star: User simply didn’t update it. It </a:t>
            </a:r>
            <a:r>
              <a:rPr lang="en-US" sz="1700"/>
              <a:t>happened</a:t>
            </a:r>
            <a:r>
              <a:rPr lang="en-US" sz="1700"/>
              <a:t> to myself once when I was so engrossed in writing the review that I forgot to change the star rating of the product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If there was a problem, we wondered what we could do to resolve it but we had to see if </a:t>
            </a:r>
            <a:r>
              <a:rPr lang="en-US" sz="1700"/>
              <a:t>there</a:t>
            </a:r>
            <a:r>
              <a:rPr lang="en-US" sz="1700"/>
              <a:t> was a problem first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28" name="Google Shape;52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090d9cdd1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g12090d9cdd1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12090d9cdd1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2090d9cdd1_2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12090d9cdd1_2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12090d9cdd1_2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_DeepYellow" showMasterSp="0">
  <p:cSld name="4_Title Slide_DeepYellow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651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14" name="Google Shape;14;p20"/>
          <p:cNvSpPr/>
          <p:nvPr>
            <p:ph idx="1" type="body"/>
          </p:nvPr>
        </p:nvSpPr>
        <p:spPr>
          <a:xfrm>
            <a:off x="8074536" y="3124200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3" type="body"/>
          </p:nvPr>
        </p:nvSpPr>
        <p:spPr>
          <a:xfrm>
            <a:off x="2190750" y="609600"/>
            <a:ext cx="7810500" cy="563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type="ctrTitle"/>
          </p:nvPr>
        </p:nvSpPr>
        <p:spPr>
          <a:xfrm>
            <a:off x="3163809" y="1905000"/>
            <a:ext cx="5864382" cy="2275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wentieth Century"/>
              <a:buNone/>
              <a:defRPr sz="5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4" type="subTitle"/>
          </p:nvPr>
        </p:nvSpPr>
        <p:spPr>
          <a:xfrm>
            <a:off x="4059707" y="4297679"/>
            <a:ext cx="407258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DeepYellow">
  <p:cSld name="Title Slide_DeepYellow">
    <p:bg>
      <p:bgPr>
        <a:solidFill>
          <a:srgbClr val="F2F2F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/>
          <p:nvPr>
            <p:ph idx="1" type="body"/>
          </p:nvPr>
        </p:nvSpPr>
        <p:spPr>
          <a:xfrm>
            <a:off x="1181099" y="457200"/>
            <a:ext cx="8128343" cy="6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05" name="Google Shape;105;p29"/>
          <p:cNvSpPr/>
          <p:nvPr/>
        </p:nvSpPr>
        <p:spPr>
          <a:xfrm rot="2232448">
            <a:off x="9455741" y="-926244"/>
            <a:ext cx="131438" cy="8710488"/>
          </a:xfrm>
          <a:custGeom>
            <a:rect b="b" l="l" r="r" t="t"/>
            <a:pathLst>
              <a:path extrusionOk="0" h="8710488" w="13143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" name="Google Shape;106;p29"/>
          <p:cNvSpPr/>
          <p:nvPr/>
        </p:nvSpPr>
        <p:spPr>
          <a:xfrm rot="2232448">
            <a:off x="9332817" y="-941780"/>
            <a:ext cx="172357" cy="8741560"/>
          </a:xfrm>
          <a:custGeom>
            <a:rect b="b" l="l" r="r" t="t"/>
            <a:pathLst>
              <a:path extrusionOk="0" h="8741560" w="172357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" name="Google Shape;107;p29"/>
          <p:cNvSpPr txBox="1"/>
          <p:nvPr>
            <p:ph idx="2" type="body"/>
          </p:nvPr>
        </p:nvSpPr>
        <p:spPr>
          <a:xfrm>
            <a:off x="990599" y="304800"/>
            <a:ext cx="8128343" cy="62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type="ctrTitle"/>
          </p:nvPr>
        </p:nvSpPr>
        <p:spPr>
          <a:xfrm>
            <a:off x="1378135" y="1219199"/>
            <a:ext cx="7232465" cy="2732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E52"/>
              </a:buClr>
              <a:buSzPts val="5000"/>
              <a:buFont typeface="Twentieth Century"/>
              <a:buNone/>
              <a:defRPr sz="5000" cap="none">
                <a:solidFill>
                  <a:srgbClr val="2C2E5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3" type="subTitle"/>
          </p:nvPr>
        </p:nvSpPr>
        <p:spPr>
          <a:xfrm>
            <a:off x="1378134" y="4069079"/>
            <a:ext cx="502266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9"/>
          <p:cNvSpPr/>
          <p:nvPr/>
        </p:nvSpPr>
        <p:spPr>
          <a:xfrm flipH="1" rot="-5400000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29"/>
          <p:cNvSpPr/>
          <p:nvPr>
            <p:ph idx="4" type="pic"/>
          </p:nvPr>
        </p:nvSpPr>
        <p:spPr>
          <a:xfrm>
            <a:off x="7013448" y="34960"/>
            <a:ext cx="5178552" cy="68230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_DeepYellow" showMasterSp="0">
  <p:cSld name="1_Title Slide_DeepYellow">
    <p:bg>
      <p:bgPr>
        <a:solidFill>
          <a:srgbClr val="F2F2F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1181099" y="457200"/>
            <a:ext cx="8128343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14" name="Google Shape;114;p30"/>
          <p:cNvSpPr/>
          <p:nvPr/>
        </p:nvSpPr>
        <p:spPr>
          <a:xfrm rot="2232448">
            <a:off x="9455741" y="-926244"/>
            <a:ext cx="131438" cy="8710488"/>
          </a:xfrm>
          <a:custGeom>
            <a:rect b="b" l="l" r="r" t="t"/>
            <a:pathLst>
              <a:path extrusionOk="0" h="8710488" w="13143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30"/>
          <p:cNvSpPr/>
          <p:nvPr/>
        </p:nvSpPr>
        <p:spPr>
          <a:xfrm rot="2232448">
            <a:off x="9332817" y="-941780"/>
            <a:ext cx="172357" cy="8741560"/>
          </a:xfrm>
          <a:custGeom>
            <a:rect b="b" l="l" r="r" t="t"/>
            <a:pathLst>
              <a:path extrusionOk="0" h="8741560" w="172357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30"/>
          <p:cNvSpPr txBox="1"/>
          <p:nvPr>
            <p:ph idx="2" type="body"/>
          </p:nvPr>
        </p:nvSpPr>
        <p:spPr>
          <a:xfrm>
            <a:off x="990599" y="304800"/>
            <a:ext cx="8128343" cy="62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type="ctrTitle"/>
          </p:nvPr>
        </p:nvSpPr>
        <p:spPr>
          <a:xfrm>
            <a:off x="1378135" y="1219199"/>
            <a:ext cx="7232465" cy="2732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E52"/>
              </a:buClr>
              <a:buSzPts val="5000"/>
              <a:buFont typeface="Twentieth Century"/>
              <a:buNone/>
              <a:defRPr sz="5000" cap="none">
                <a:solidFill>
                  <a:srgbClr val="2C2E5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3" type="subTitle"/>
          </p:nvPr>
        </p:nvSpPr>
        <p:spPr>
          <a:xfrm>
            <a:off x="1378134" y="4069079"/>
            <a:ext cx="502266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" name="Google Shape;119;p30"/>
          <p:cNvSpPr/>
          <p:nvPr/>
        </p:nvSpPr>
        <p:spPr>
          <a:xfrm flipH="1" rot="-5400000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" name="Google Shape;120;p30"/>
          <p:cNvSpPr/>
          <p:nvPr>
            <p:ph idx="4" type="pic"/>
          </p:nvPr>
        </p:nvSpPr>
        <p:spPr>
          <a:xfrm>
            <a:off x="7013448" y="34960"/>
            <a:ext cx="5178552" cy="68230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_DeepYellow" showMasterSp="0">
  <p:cSld name="3_Title Slide_DeepYellow">
    <p:bg>
      <p:bgPr>
        <a:solidFill>
          <a:srgbClr val="F2F2F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660462" y="0"/>
            <a:ext cx="9931338" cy="6823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2" type="body"/>
          </p:nvPr>
        </p:nvSpPr>
        <p:spPr>
          <a:xfrm>
            <a:off x="533400" y="0"/>
            <a:ext cx="5086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3" type="body"/>
          </p:nvPr>
        </p:nvSpPr>
        <p:spPr>
          <a:xfrm>
            <a:off x="990600" y="609600"/>
            <a:ext cx="7429500" cy="563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type="ctrTitle"/>
          </p:nvPr>
        </p:nvSpPr>
        <p:spPr>
          <a:xfrm>
            <a:off x="1295400" y="1905000"/>
            <a:ext cx="5864382" cy="2275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E52"/>
              </a:buClr>
              <a:buSzPts val="5000"/>
              <a:buFont typeface="Twentieth Century"/>
              <a:buNone/>
              <a:defRPr sz="5000" cap="none">
                <a:solidFill>
                  <a:srgbClr val="2C2E5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4" type="subTitle"/>
          </p:nvPr>
        </p:nvSpPr>
        <p:spPr>
          <a:xfrm>
            <a:off x="1295400" y="4297679"/>
            <a:ext cx="407258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31"/>
          <p:cNvSpPr txBox="1"/>
          <p:nvPr>
            <p:ph idx="5" type="body"/>
          </p:nvPr>
        </p:nvSpPr>
        <p:spPr>
          <a:xfrm>
            <a:off x="450896" y="0"/>
            <a:ext cx="6350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6" type="body"/>
          </p:nvPr>
        </p:nvSpPr>
        <p:spPr>
          <a:xfrm>
            <a:off x="368391" y="0"/>
            <a:ext cx="6350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29" name="Google Shape;129;p31"/>
          <p:cNvSpPr/>
          <p:nvPr>
            <p:ph idx="7" type="pic"/>
          </p:nvPr>
        </p:nvSpPr>
        <p:spPr>
          <a:xfrm>
            <a:off x="7013448" y="34960"/>
            <a:ext cx="5178552" cy="68230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_DeepYellow" showMasterSp="0">
  <p:cSld name="5_Title Slide_DeepYellow">
    <p:bg>
      <p:bgPr>
        <a:solidFill>
          <a:srgbClr val="F2F2F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2" name="Google Shape;132;p32"/>
          <p:cNvSpPr/>
          <p:nvPr>
            <p:ph idx="1" type="body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33" name="Google Shape;133;p32"/>
          <p:cNvSpPr/>
          <p:nvPr>
            <p:ph idx="3" type="body"/>
          </p:nvPr>
        </p:nvSpPr>
        <p:spPr>
          <a:xfrm>
            <a:off x="9067800" y="4648200"/>
            <a:ext cx="1143000" cy="17907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4" type="body"/>
          </p:nvPr>
        </p:nvSpPr>
        <p:spPr>
          <a:xfrm>
            <a:off x="2190750" y="609600"/>
            <a:ext cx="7810500" cy="5638800"/>
          </a:xfrm>
          <a:prstGeom prst="rect">
            <a:avLst/>
          </a:prstGeom>
          <a:solidFill>
            <a:srgbClr val="32345C">
              <a:alpha val="91764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type="ctrTitle"/>
          </p:nvPr>
        </p:nvSpPr>
        <p:spPr>
          <a:xfrm>
            <a:off x="3163809" y="1905000"/>
            <a:ext cx="5864382" cy="2275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wentieth Century"/>
              <a:buNone/>
              <a:defRPr sz="5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5" type="subTitle"/>
          </p:nvPr>
        </p:nvSpPr>
        <p:spPr>
          <a:xfrm>
            <a:off x="4059707" y="4297679"/>
            <a:ext cx="407258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rgbClr val="F2F2F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body"/>
          </p:nvPr>
        </p:nvSpPr>
        <p:spPr>
          <a:xfrm flipH="1" rot="-2005898">
            <a:off x="584131" y="-142449"/>
            <a:ext cx="1218268" cy="6177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39" name="Google Shape;139;p33"/>
          <p:cNvSpPr/>
          <p:nvPr>
            <p:ph idx="2" type="pic"/>
          </p:nvPr>
        </p:nvSpPr>
        <p:spPr>
          <a:xfrm>
            <a:off x="3124200" y="0"/>
            <a:ext cx="9067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0" name="Google Shape;140;p33"/>
          <p:cNvSpPr txBox="1"/>
          <p:nvPr>
            <p:ph idx="3" type="body"/>
          </p:nvPr>
        </p:nvSpPr>
        <p:spPr>
          <a:xfrm>
            <a:off x="533400" y="266700"/>
            <a:ext cx="510540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type="ctrTitle"/>
          </p:nvPr>
        </p:nvSpPr>
        <p:spPr>
          <a:xfrm>
            <a:off x="933450" y="762000"/>
            <a:ext cx="4381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4" type="subTitle"/>
          </p:nvPr>
        </p:nvSpPr>
        <p:spPr>
          <a:xfrm>
            <a:off x="933450" y="4343400"/>
            <a:ext cx="4381500" cy="1355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33"/>
          <p:cNvSpPr/>
          <p:nvPr>
            <p:ph idx="5" type="body"/>
          </p:nvPr>
        </p:nvSpPr>
        <p:spPr>
          <a:xfrm flipH="1">
            <a:off x="314325" y="4953000"/>
            <a:ext cx="1143000" cy="17907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/>
          <p:nvPr>
            <p:ph idx="2" type="pic"/>
          </p:nvPr>
        </p:nvSpPr>
        <p:spPr>
          <a:xfrm>
            <a:off x="0" y="0"/>
            <a:ext cx="8329286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l" dist="38100">
              <a:srgbClr val="000000">
                <a:alpha val="40000"/>
              </a:srgbClr>
            </a:outerShdw>
          </a:effectLst>
        </p:spPr>
      </p:sp>
      <p:sp>
        <p:nvSpPr>
          <p:cNvPr id="146" name="Google Shape;146;p34"/>
          <p:cNvSpPr txBox="1"/>
          <p:nvPr>
            <p:ph idx="1" type="body"/>
          </p:nvPr>
        </p:nvSpPr>
        <p:spPr>
          <a:xfrm>
            <a:off x="990600" y="609600"/>
            <a:ext cx="4648200" cy="563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type="ctrTitle"/>
          </p:nvPr>
        </p:nvSpPr>
        <p:spPr>
          <a:xfrm>
            <a:off x="1257300" y="1447800"/>
            <a:ext cx="411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3" type="subTitle"/>
          </p:nvPr>
        </p:nvSpPr>
        <p:spPr>
          <a:xfrm>
            <a:off x="6057900" y="4495801"/>
            <a:ext cx="487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" name="Google Shape;149;p34"/>
          <p:cNvSpPr txBox="1"/>
          <p:nvPr>
            <p:ph idx="4" type="body"/>
          </p:nvPr>
        </p:nvSpPr>
        <p:spPr>
          <a:xfrm>
            <a:off x="2705100" y="409575"/>
            <a:ext cx="12192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5" type="body"/>
          </p:nvPr>
        </p:nvSpPr>
        <p:spPr>
          <a:xfrm>
            <a:off x="2705100" y="6076950"/>
            <a:ext cx="12192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35"/>
          <p:cNvSpPr txBox="1"/>
          <p:nvPr>
            <p:ph type="title"/>
          </p:nvPr>
        </p:nvSpPr>
        <p:spPr>
          <a:xfrm>
            <a:off x="548640" y="990600"/>
            <a:ext cx="1080516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548640" y="2667000"/>
            <a:ext cx="10288693" cy="36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5" name="Google Shape;155;p35"/>
          <p:cNvSpPr/>
          <p:nvPr>
            <p:ph idx="2" type="pic"/>
          </p:nvPr>
        </p:nvSpPr>
        <p:spPr>
          <a:xfrm>
            <a:off x="0" y="0"/>
            <a:ext cx="8329286" cy="457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56" name="Google Shape;156;p35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and Content">
  <p:cSld name="Title Subtitle and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p36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" type="body"/>
          </p:nvPr>
        </p:nvSpPr>
        <p:spPr>
          <a:xfrm>
            <a:off x="548640" y="2667000"/>
            <a:ext cx="10288693" cy="36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61" name="Google Shape;161;p36"/>
          <p:cNvSpPr/>
          <p:nvPr>
            <p:ph idx="2" type="pic"/>
          </p:nvPr>
        </p:nvSpPr>
        <p:spPr>
          <a:xfrm>
            <a:off x="0" y="0"/>
            <a:ext cx="8329286" cy="457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2" name="Google Shape;162;p36"/>
          <p:cNvSpPr txBox="1"/>
          <p:nvPr>
            <p:ph idx="3" type="body"/>
          </p:nvPr>
        </p:nvSpPr>
        <p:spPr>
          <a:xfrm>
            <a:off x="548640" y="1676400"/>
            <a:ext cx="1083733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Blue">
  <p:cSld name="TITLE ONLY_Blu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" name="Google Shape;166;p37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37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sea green">
  <p:cSld name="TITLE ONLY_sea gree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38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8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38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Emphasis-Subtitle and Content">
  <p:cSld name="Title Emphasis-Sub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21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548640" y="2667000"/>
            <a:ext cx="10288693" cy="36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2" name="Google Shape;22;p21"/>
          <p:cNvSpPr/>
          <p:nvPr>
            <p:ph idx="2" type="pic"/>
          </p:nvPr>
        </p:nvSpPr>
        <p:spPr>
          <a:xfrm>
            <a:off x="0" y="0"/>
            <a:ext cx="8329286" cy="457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3" name="Google Shape;23;p21"/>
          <p:cNvSpPr txBox="1"/>
          <p:nvPr>
            <p:ph idx="3" type="body"/>
          </p:nvPr>
        </p:nvSpPr>
        <p:spPr>
          <a:xfrm>
            <a:off x="-1" y="1676400"/>
            <a:ext cx="10837333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64007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Pink">
  <p:cSld name="TITLE ONLY_Pi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6" name="Google Shape;176;p39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39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Light Blue">
  <p:cSld name="TITLE ONLY_Light Blu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p40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0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40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Grey">
  <p:cSld name="TITLE ONLY_Gre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41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1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65747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Image">
  <p:cSld name="Title Subtitle Content and Imag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42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2"/>
          <p:cNvSpPr txBox="1"/>
          <p:nvPr>
            <p:ph idx="1" type="body"/>
          </p:nvPr>
        </p:nvSpPr>
        <p:spPr>
          <a:xfrm>
            <a:off x="548641" y="2667000"/>
            <a:ext cx="5775960" cy="36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93" name="Google Shape;193;p42"/>
          <p:cNvSpPr/>
          <p:nvPr>
            <p:ph idx="2" type="pic"/>
          </p:nvPr>
        </p:nvSpPr>
        <p:spPr>
          <a:xfrm>
            <a:off x="0" y="0"/>
            <a:ext cx="8329286" cy="457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94" name="Google Shape;194;p42"/>
          <p:cNvSpPr txBox="1"/>
          <p:nvPr>
            <p:ph idx="3" type="body"/>
          </p:nvPr>
        </p:nvSpPr>
        <p:spPr>
          <a:xfrm>
            <a:off x="548640" y="1676400"/>
            <a:ext cx="1083733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95" name="Google Shape;195;p42"/>
          <p:cNvSpPr/>
          <p:nvPr>
            <p:ph idx="4" type="pic"/>
          </p:nvPr>
        </p:nvSpPr>
        <p:spPr>
          <a:xfrm>
            <a:off x="6629399" y="2667000"/>
            <a:ext cx="5013959" cy="3660775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42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Image_Top shape bar">
  <p:cSld name="Title Subtitle Content and Image_Top shape ba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" name="Google Shape;199;p43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3"/>
          <p:cNvSpPr txBox="1"/>
          <p:nvPr>
            <p:ph idx="1" type="body"/>
          </p:nvPr>
        </p:nvSpPr>
        <p:spPr>
          <a:xfrm>
            <a:off x="548641" y="2667000"/>
            <a:ext cx="5775960" cy="36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01" name="Google Shape;201;p43"/>
          <p:cNvSpPr txBox="1"/>
          <p:nvPr>
            <p:ph idx="2" type="body"/>
          </p:nvPr>
        </p:nvSpPr>
        <p:spPr>
          <a:xfrm>
            <a:off x="548640" y="1676400"/>
            <a:ext cx="1083733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02" name="Google Shape;202;p43"/>
          <p:cNvSpPr/>
          <p:nvPr>
            <p:ph idx="3" type="pic"/>
          </p:nvPr>
        </p:nvSpPr>
        <p:spPr>
          <a:xfrm>
            <a:off x="6629399" y="2667000"/>
            <a:ext cx="5013959" cy="3660775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43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Image_Top shape white bar">
  <p:cSld name="Title Subtitle Content and Image_Top shape white ba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/>
          <p:nvPr>
            <p:ph idx="2" type="pic"/>
          </p:nvPr>
        </p:nvSpPr>
        <p:spPr>
          <a:xfrm>
            <a:off x="5334001" y="112976"/>
            <a:ext cx="6858000" cy="6745024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44"/>
          <p:cNvSpPr txBox="1"/>
          <p:nvPr>
            <p:ph idx="1" type="body"/>
          </p:nvPr>
        </p:nvSpPr>
        <p:spPr>
          <a:xfrm rot="5400000">
            <a:off x="5238089" y="208890"/>
            <a:ext cx="6745024" cy="6553200"/>
          </a:xfrm>
          <a:prstGeom prst="rect">
            <a:avLst/>
          </a:prstGeom>
          <a:gradFill>
            <a:gsLst>
              <a:gs pos="0">
                <a:schemeClr val="lt1"/>
              </a:gs>
              <a:gs pos="8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07" name="Google Shape;207;p44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" name="Google Shape;208;p44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4"/>
          <p:cNvSpPr txBox="1"/>
          <p:nvPr>
            <p:ph idx="3" type="body"/>
          </p:nvPr>
        </p:nvSpPr>
        <p:spPr>
          <a:xfrm>
            <a:off x="548641" y="2667000"/>
            <a:ext cx="5775960" cy="36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10" name="Google Shape;210;p44"/>
          <p:cNvSpPr txBox="1"/>
          <p:nvPr>
            <p:ph idx="4" type="body"/>
          </p:nvPr>
        </p:nvSpPr>
        <p:spPr>
          <a:xfrm>
            <a:off x="548640" y="1676400"/>
            <a:ext cx="1083733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11" name="Google Shape;211;p44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half horizontal Image_Top shape bar">
  <p:cSld name="Title Subtitle Content and half horizontal Image_Top shape ba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/>
          <p:nvPr>
            <p:ph idx="2" type="pic"/>
          </p:nvPr>
        </p:nvSpPr>
        <p:spPr>
          <a:xfrm>
            <a:off x="548641" y="2667001"/>
            <a:ext cx="11094718" cy="1757126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45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" name="Google Shape;215;p45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5"/>
          <p:cNvSpPr txBox="1"/>
          <p:nvPr>
            <p:ph idx="1" type="body"/>
          </p:nvPr>
        </p:nvSpPr>
        <p:spPr>
          <a:xfrm>
            <a:off x="548640" y="4709677"/>
            <a:ext cx="11094717" cy="15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17" name="Google Shape;217;p45"/>
          <p:cNvSpPr txBox="1"/>
          <p:nvPr>
            <p:ph idx="3" type="body"/>
          </p:nvPr>
        </p:nvSpPr>
        <p:spPr>
          <a:xfrm>
            <a:off x="548640" y="1676400"/>
            <a:ext cx="1083733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18" name="Google Shape;218;p45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Content and half Image_Top shape bar">
  <p:cSld name="Title Subtitle Content and half Image_Top shape bar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/>
          <p:nvPr>
            <p:ph idx="2" type="pic"/>
          </p:nvPr>
        </p:nvSpPr>
        <p:spPr>
          <a:xfrm>
            <a:off x="548641" y="2667001"/>
            <a:ext cx="5775959" cy="3543552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6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46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6"/>
          <p:cNvSpPr txBox="1"/>
          <p:nvPr>
            <p:ph idx="1" type="body"/>
          </p:nvPr>
        </p:nvSpPr>
        <p:spPr>
          <a:xfrm>
            <a:off x="6553200" y="2667001"/>
            <a:ext cx="5090157" cy="3543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24" name="Google Shape;224;p46"/>
          <p:cNvSpPr txBox="1"/>
          <p:nvPr>
            <p:ph idx="3" type="body"/>
          </p:nvPr>
        </p:nvSpPr>
        <p:spPr>
          <a:xfrm>
            <a:off x="548640" y="1676400"/>
            <a:ext cx="1083733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25" name="Google Shape;225;p46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Title Content and Top shape bar">
  <p:cSld name="Half Image Title Content and Top shape ba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p47"/>
          <p:cNvSpPr txBox="1"/>
          <p:nvPr>
            <p:ph type="title"/>
          </p:nvPr>
        </p:nvSpPr>
        <p:spPr>
          <a:xfrm>
            <a:off x="548640" y="3735623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7"/>
          <p:cNvSpPr txBox="1"/>
          <p:nvPr>
            <p:ph idx="1" type="body"/>
          </p:nvPr>
        </p:nvSpPr>
        <p:spPr>
          <a:xfrm>
            <a:off x="548640" y="4617492"/>
            <a:ext cx="9890759" cy="15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30" name="Google Shape;230;p47"/>
          <p:cNvSpPr/>
          <p:nvPr>
            <p:ph idx="2" type="pic"/>
          </p:nvPr>
        </p:nvSpPr>
        <p:spPr>
          <a:xfrm>
            <a:off x="0" y="112976"/>
            <a:ext cx="12191999" cy="3278423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47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Title Two column Content and Top shape bar">
  <p:cSld name="Half Image Title Two column Content and Top shape ba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4" name="Google Shape;234;p48"/>
          <p:cNvSpPr txBox="1"/>
          <p:nvPr>
            <p:ph type="title"/>
          </p:nvPr>
        </p:nvSpPr>
        <p:spPr>
          <a:xfrm>
            <a:off x="548640" y="3735623"/>
            <a:ext cx="111099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8"/>
          <p:cNvSpPr txBox="1"/>
          <p:nvPr>
            <p:ph idx="1" type="body"/>
          </p:nvPr>
        </p:nvSpPr>
        <p:spPr>
          <a:xfrm>
            <a:off x="548641" y="4617492"/>
            <a:ext cx="521208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36" name="Google Shape;236;p48"/>
          <p:cNvSpPr/>
          <p:nvPr>
            <p:ph idx="2" type="pic"/>
          </p:nvPr>
        </p:nvSpPr>
        <p:spPr>
          <a:xfrm>
            <a:off x="0" y="112976"/>
            <a:ext cx="12191999" cy="3278423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8"/>
          <p:cNvSpPr txBox="1"/>
          <p:nvPr>
            <p:ph idx="3" type="body"/>
          </p:nvPr>
        </p:nvSpPr>
        <p:spPr>
          <a:xfrm>
            <a:off x="6446520" y="4617492"/>
            <a:ext cx="521208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38" name="Google Shape;238;p48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alf Image Title Two column Content and Top shape bar">
  <p:cSld name="1_Half Image Title Two column Content and Top shape ba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" name="Google Shape;27;p22"/>
          <p:cNvSpPr txBox="1"/>
          <p:nvPr>
            <p:ph type="title"/>
          </p:nvPr>
        </p:nvSpPr>
        <p:spPr>
          <a:xfrm>
            <a:off x="1721698" y="3735622"/>
            <a:ext cx="5013960" cy="2408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/>
          <p:nvPr>
            <p:ph idx="2" type="pic"/>
          </p:nvPr>
        </p:nvSpPr>
        <p:spPr>
          <a:xfrm>
            <a:off x="0" y="112976"/>
            <a:ext cx="12191999" cy="3278423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7239000" y="1981199"/>
            <a:ext cx="4389542" cy="416333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3" type="body"/>
          </p:nvPr>
        </p:nvSpPr>
        <p:spPr>
          <a:xfrm>
            <a:off x="7589520" y="2286000"/>
            <a:ext cx="368808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1" name="Google Shape;31;p22"/>
          <p:cNvSpPr/>
          <p:nvPr>
            <p:ph idx="4" type="pic"/>
          </p:nvPr>
        </p:nvSpPr>
        <p:spPr>
          <a:xfrm>
            <a:off x="548944" y="3717925"/>
            <a:ext cx="914400" cy="93027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Multiple images Title Two column Content and Top shape bar">
  <p:cSld name="Half Image Multiple images Title Two column Content and Top shape bar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49"/>
          <p:cNvSpPr txBox="1"/>
          <p:nvPr>
            <p:ph type="title"/>
          </p:nvPr>
        </p:nvSpPr>
        <p:spPr>
          <a:xfrm>
            <a:off x="7315200" y="4176259"/>
            <a:ext cx="4343400" cy="196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9"/>
          <p:cNvSpPr/>
          <p:nvPr>
            <p:ph idx="2" type="pic"/>
          </p:nvPr>
        </p:nvSpPr>
        <p:spPr>
          <a:xfrm>
            <a:off x="0" y="112976"/>
            <a:ext cx="12191999" cy="3278423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49"/>
          <p:cNvSpPr/>
          <p:nvPr>
            <p:ph idx="3" type="pic"/>
          </p:nvPr>
        </p:nvSpPr>
        <p:spPr>
          <a:xfrm>
            <a:off x="542834" y="1066801"/>
            <a:ext cx="3505199" cy="50777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244" name="Google Shape;244;p49"/>
          <p:cNvSpPr/>
          <p:nvPr>
            <p:ph idx="4" type="pic"/>
          </p:nvPr>
        </p:nvSpPr>
        <p:spPr>
          <a:xfrm>
            <a:off x="4191000" y="4343400"/>
            <a:ext cx="2743200" cy="18011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245" name="Google Shape;245;p49"/>
          <p:cNvSpPr/>
          <p:nvPr>
            <p:ph idx="5" type="pic"/>
          </p:nvPr>
        </p:nvSpPr>
        <p:spPr>
          <a:xfrm>
            <a:off x="4191000" y="1066801"/>
            <a:ext cx="2743200" cy="31260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246" name="Google Shape;246;p49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op bar">
  <p:cSld name="Full Image with Top ba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50"/>
          <p:cNvSpPr/>
          <p:nvPr>
            <p:ph idx="2" type="pic"/>
          </p:nvPr>
        </p:nvSpPr>
        <p:spPr>
          <a:xfrm>
            <a:off x="0" y="112976"/>
            <a:ext cx="12191999" cy="6745024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50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50"/>
          <p:cNvSpPr txBox="1"/>
          <p:nvPr>
            <p:ph type="title"/>
          </p:nvPr>
        </p:nvSpPr>
        <p:spPr>
          <a:xfrm>
            <a:off x="548640" y="548640"/>
            <a:ext cx="11106150" cy="51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1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51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51"/>
          <p:cNvSpPr txBox="1"/>
          <p:nvPr>
            <p:ph type="title"/>
          </p:nvPr>
        </p:nvSpPr>
        <p:spPr>
          <a:xfrm>
            <a:off x="548640" y="548640"/>
            <a:ext cx="11106150" cy="51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 Image">
  <p:cSld name="1_Full Image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2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52"/>
          <p:cNvSpPr txBox="1"/>
          <p:nvPr>
            <p:ph idx="1" type="body"/>
          </p:nvPr>
        </p:nvSpPr>
        <p:spPr>
          <a:xfrm>
            <a:off x="7261801" y="1189969"/>
            <a:ext cx="4389542" cy="4677431"/>
          </a:xfrm>
          <a:prstGeom prst="rect">
            <a:avLst/>
          </a:prstGeom>
          <a:solidFill>
            <a:schemeClr val="lt1">
              <a:alpha val="87843"/>
            </a:schemeClr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59" name="Google Shape;259;p52"/>
          <p:cNvSpPr txBox="1"/>
          <p:nvPr>
            <p:ph idx="3" type="body"/>
          </p:nvPr>
        </p:nvSpPr>
        <p:spPr>
          <a:xfrm>
            <a:off x="7612321" y="1494770"/>
            <a:ext cx="3688080" cy="3915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60" name="Google Shape;260;p52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52"/>
          <p:cNvSpPr txBox="1"/>
          <p:nvPr>
            <p:ph type="title"/>
          </p:nvPr>
        </p:nvSpPr>
        <p:spPr>
          <a:xfrm>
            <a:off x="548640" y="548640"/>
            <a:ext cx="11106150" cy="641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Image">
  <p:cSld name="2_Full Image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53"/>
          <p:cNvSpPr txBox="1"/>
          <p:nvPr>
            <p:ph idx="1" type="body"/>
          </p:nvPr>
        </p:nvSpPr>
        <p:spPr>
          <a:xfrm>
            <a:off x="552269" y="1189969"/>
            <a:ext cx="4389542" cy="4677431"/>
          </a:xfrm>
          <a:prstGeom prst="rect">
            <a:avLst/>
          </a:prstGeom>
          <a:solidFill>
            <a:schemeClr val="accent2">
              <a:alpha val="87843"/>
            </a:schemeClr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65" name="Google Shape;265;p53"/>
          <p:cNvSpPr txBox="1"/>
          <p:nvPr>
            <p:ph idx="3" type="body"/>
          </p:nvPr>
        </p:nvSpPr>
        <p:spPr>
          <a:xfrm>
            <a:off x="902789" y="1494770"/>
            <a:ext cx="3688080" cy="3915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66" name="Google Shape;266;p53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53"/>
          <p:cNvSpPr txBox="1"/>
          <p:nvPr>
            <p:ph type="title"/>
          </p:nvPr>
        </p:nvSpPr>
        <p:spPr>
          <a:xfrm>
            <a:off x="548640" y="548640"/>
            <a:ext cx="11106150" cy="44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ubtitle Content and half Image_Top shape bar">
  <p:cSld name="1_Title Subtitle Content and half Image_Top shape ba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0" name="Google Shape;270;p54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4"/>
          <p:cNvSpPr txBox="1"/>
          <p:nvPr>
            <p:ph idx="1" type="body"/>
          </p:nvPr>
        </p:nvSpPr>
        <p:spPr>
          <a:xfrm>
            <a:off x="548640" y="4021648"/>
            <a:ext cx="5090157" cy="1884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72" name="Google Shape;272;p54"/>
          <p:cNvSpPr txBox="1"/>
          <p:nvPr>
            <p:ph idx="2" type="body"/>
          </p:nvPr>
        </p:nvSpPr>
        <p:spPr>
          <a:xfrm>
            <a:off x="548640" y="3429000"/>
            <a:ext cx="5090157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73" name="Google Shape;273;p54"/>
          <p:cNvSpPr txBox="1"/>
          <p:nvPr>
            <p:ph idx="3" type="body"/>
          </p:nvPr>
        </p:nvSpPr>
        <p:spPr>
          <a:xfrm>
            <a:off x="6527803" y="4021648"/>
            <a:ext cx="5090157" cy="1884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74" name="Google Shape;274;p54"/>
          <p:cNvSpPr txBox="1"/>
          <p:nvPr>
            <p:ph idx="4" type="body"/>
          </p:nvPr>
        </p:nvSpPr>
        <p:spPr>
          <a:xfrm>
            <a:off x="6527803" y="3429000"/>
            <a:ext cx="5090157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75" name="Google Shape;275;p54"/>
          <p:cNvSpPr/>
          <p:nvPr>
            <p:ph idx="5" type="pic"/>
          </p:nvPr>
        </p:nvSpPr>
        <p:spPr>
          <a:xfrm>
            <a:off x="548944" y="2423061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54"/>
          <p:cNvSpPr/>
          <p:nvPr>
            <p:ph idx="6" type="pic"/>
          </p:nvPr>
        </p:nvSpPr>
        <p:spPr>
          <a:xfrm>
            <a:off x="6527803" y="2423061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ubtitle Content and half Image_Top shape bar">
  <p:cSld name="2_Title Subtitle Content and half Image_Top shape bar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0" name="Google Shape;280;p55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55"/>
          <p:cNvSpPr txBox="1"/>
          <p:nvPr>
            <p:ph idx="1" type="body"/>
          </p:nvPr>
        </p:nvSpPr>
        <p:spPr>
          <a:xfrm>
            <a:off x="548640" y="4021648"/>
            <a:ext cx="3474720" cy="1884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2" name="Google Shape;282;p55"/>
          <p:cNvSpPr txBox="1"/>
          <p:nvPr>
            <p:ph idx="2" type="body"/>
          </p:nvPr>
        </p:nvSpPr>
        <p:spPr>
          <a:xfrm>
            <a:off x="548640" y="3429000"/>
            <a:ext cx="347472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3" name="Google Shape;283;p55"/>
          <p:cNvSpPr txBox="1"/>
          <p:nvPr>
            <p:ph idx="3" type="body"/>
          </p:nvPr>
        </p:nvSpPr>
        <p:spPr>
          <a:xfrm>
            <a:off x="4358640" y="4021648"/>
            <a:ext cx="3474720" cy="1884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4" name="Google Shape;284;p55"/>
          <p:cNvSpPr txBox="1"/>
          <p:nvPr>
            <p:ph idx="4" type="body"/>
          </p:nvPr>
        </p:nvSpPr>
        <p:spPr>
          <a:xfrm>
            <a:off x="4358640" y="3429000"/>
            <a:ext cx="347472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5" name="Google Shape;285;p55"/>
          <p:cNvSpPr/>
          <p:nvPr>
            <p:ph idx="5" type="pic"/>
          </p:nvPr>
        </p:nvSpPr>
        <p:spPr>
          <a:xfrm>
            <a:off x="548944" y="2423061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5"/>
          <p:cNvSpPr/>
          <p:nvPr>
            <p:ph idx="6" type="pic"/>
          </p:nvPr>
        </p:nvSpPr>
        <p:spPr>
          <a:xfrm>
            <a:off x="4358640" y="2423061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55"/>
          <p:cNvSpPr txBox="1"/>
          <p:nvPr>
            <p:ph idx="7" type="body"/>
          </p:nvPr>
        </p:nvSpPr>
        <p:spPr>
          <a:xfrm>
            <a:off x="8168640" y="4021648"/>
            <a:ext cx="3474720" cy="1884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8" name="Google Shape;288;p55"/>
          <p:cNvSpPr txBox="1"/>
          <p:nvPr>
            <p:ph idx="8" type="body"/>
          </p:nvPr>
        </p:nvSpPr>
        <p:spPr>
          <a:xfrm>
            <a:off x="8168640" y="3429000"/>
            <a:ext cx="347472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9" name="Google Shape;289;p55"/>
          <p:cNvSpPr/>
          <p:nvPr>
            <p:ph idx="9" type="pic"/>
          </p:nvPr>
        </p:nvSpPr>
        <p:spPr>
          <a:xfrm>
            <a:off x="8168336" y="2423061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con Content 2 rows">
  <p:cSld name="Title Icon Content 2 rows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6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p56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56"/>
          <p:cNvSpPr txBox="1"/>
          <p:nvPr>
            <p:ph idx="1" type="body"/>
          </p:nvPr>
        </p:nvSpPr>
        <p:spPr>
          <a:xfrm>
            <a:off x="5562600" y="2438400"/>
            <a:ext cx="5901458" cy="9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5" name="Google Shape;295;p56"/>
          <p:cNvSpPr txBox="1"/>
          <p:nvPr>
            <p:ph idx="2" type="body"/>
          </p:nvPr>
        </p:nvSpPr>
        <p:spPr>
          <a:xfrm>
            <a:off x="1524000" y="2713664"/>
            <a:ext cx="347472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6" name="Google Shape;296;p56"/>
          <p:cNvSpPr/>
          <p:nvPr>
            <p:ph idx="3" type="pic"/>
          </p:nvPr>
        </p:nvSpPr>
        <p:spPr>
          <a:xfrm>
            <a:off x="548944" y="2564258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6"/>
          <p:cNvSpPr txBox="1"/>
          <p:nvPr>
            <p:ph idx="4" type="body"/>
          </p:nvPr>
        </p:nvSpPr>
        <p:spPr>
          <a:xfrm>
            <a:off x="5562600" y="4391622"/>
            <a:ext cx="5901458" cy="9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8" name="Google Shape;298;p56"/>
          <p:cNvSpPr txBox="1"/>
          <p:nvPr>
            <p:ph idx="5" type="body"/>
          </p:nvPr>
        </p:nvSpPr>
        <p:spPr>
          <a:xfrm>
            <a:off x="1524000" y="4666886"/>
            <a:ext cx="347472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9" name="Google Shape;299;p56"/>
          <p:cNvSpPr/>
          <p:nvPr>
            <p:ph idx="6" type="pic"/>
          </p:nvPr>
        </p:nvSpPr>
        <p:spPr>
          <a:xfrm>
            <a:off x="548944" y="4517480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con Content 3 rows">
  <p:cSld name="Title Icon Content 3 row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57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5562600" y="2423061"/>
            <a:ext cx="5901458" cy="1005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05" name="Google Shape;305;p57"/>
          <p:cNvSpPr txBox="1"/>
          <p:nvPr>
            <p:ph idx="2" type="body"/>
          </p:nvPr>
        </p:nvSpPr>
        <p:spPr>
          <a:xfrm>
            <a:off x="1524000" y="2713664"/>
            <a:ext cx="38100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06" name="Google Shape;306;p57"/>
          <p:cNvSpPr/>
          <p:nvPr>
            <p:ph idx="3" type="pic"/>
          </p:nvPr>
        </p:nvSpPr>
        <p:spPr>
          <a:xfrm>
            <a:off x="548944" y="2564258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57"/>
          <p:cNvSpPr txBox="1"/>
          <p:nvPr>
            <p:ph idx="4" type="body"/>
          </p:nvPr>
        </p:nvSpPr>
        <p:spPr>
          <a:xfrm>
            <a:off x="5562600" y="3556396"/>
            <a:ext cx="5901458" cy="1005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08" name="Google Shape;308;p57"/>
          <p:cNvSpPr txBox="1"/>
          <p:nvPr>
            <p:ph idx="5" type="body"/>
          </p:nvPr>
        </p:nvSpPr>
        <p:spPr>
          <a:xfrm>
            <a:off x="1524000" y="3846999"/>
            <a:ext cx="38100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09" name="Google Shape;309;p57"/>
          <p:cNvSpPr/>
          <p:nvPr>
            <p:ph idx="6" type="pic"/>
          </p:nvPr>
        </p:nvSpPr>
        <p:spPr>
          <a:xfrm>
            <a:off x="548944" y="3697593"/>
            <a:ext cx="711197" cy="723544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57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57"/>
          <p:cNvSpPr txBox="1"/>
          <p:nvPr>
            <p:ph idx="7" type="body"/>
          </p:nvPr>
        </p:nvSpPr>
        <p:spPr>
          <a:xfrm>
            <a:off x="5562600" y="4689732"/>
            <a:ext cx="5901458" cy="1005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12" name="Google Shape;312;p57"/>
          <p:cNvSpPr txBox="1"/>
          <p:nvPr>
            <p:ph idx="8" type="body"/>
          </p:nvPr>
        </p:nvSpPr>
        <p:spPr>
          <a:xfrm>
            <a:off x="1524000" y="4980335"/>
            <a:ext cx="38100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13" name="Google Shape;313;p57"/>
          <p:cNvSpPr/>
          <p:nvPr>
            <p:ph idx="9" type="pic"/>
          </p:nvPr>
        </p:nvSpPr>
        <p:spPr>
          <a:xfrm>
            <a:off x="548944" y="4830929"/>
            <a:ext cx="711197" cy="7235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de patch Title Only">
  <p:cSld name="Title Side patch Title 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/>
          <p:nvPr/>
        </p:nvSpPr>
        <p:spPr>
          <a:xfrm>
            <a:off x="-1" y="0"/>
            <a:ext cx="8329286" cy="6858000"/>
          </a:xfrm>
          <a:custGeom>
            <a:rect b="b" l="l" r="r" t="t"/>
            <a:pathLst>
              <a:path extrusionOk="0" h="6858000" w="8329286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6" name="Google Shape;316;p58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7" name="Google Shape;317;p58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8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58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20" name="Google Shape;320;p58"/>
          <p:cNvCxnSpPr/>
          <p:nvPr/>
        </p:nvCxnSpPr>
        <p:spPr>
          <a:xfrm>
            <a:off x="2018097" y="5181600"/>
            <a:ext cx="688207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58"/>
          <p:cNvCxnSpPr/>
          <p:nvPr/>
        </p:nvCxnSpPr>
        <p:spPr>
          <a:xfrm>
            <a:off x="5751896" y="5181600"/>
            <a:ext cx="688207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58"/>
          <p:cNvCxnSpPr/>
          <p:nvPr/>
        </p:nvCxnSpPr>
        <p:spPr>
          <a:xfrm>
            <a:off x="9485696" y="5181600"/>
            <a:ext cx="688207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58"/>
          <p:cNvSpPr/>
          <p:nvPr>
            <p:ph idx="2" type="pic"/>
          </p:nvPr>
        </p:nvSpPr>
        <p:spPr>
          <a:xfrm>
            <a:off x="533401" y="2057401"/>
            <a:ext cx="3657599" cy="276280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24" name="Google Shape;324;p58"/>
          <p:cNvSpPr/>
          <p:nvPr>
            <p:ph idx="3" type="pic"/>
          </p:nvPr>
        </p:nvSpPr>
        <p:spPr>
          <a:xfrm>
            <a:off x="4267200" y="2057401"/>
            <a:ext cx="3657599" cy="276280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25" name="Google Shape;325;p58"/>
          <p:cNvSpPr/>
          <p:nvPr>
            <p:ph idx="4" type="pic"/>
          </p:nvPr>
        </p:nvSpPr>
        <p:spPr>
          <a:xfrm>
            <a:off x="8001000" y="2057401"/>
            <a:ext cx="3657599" cy="276280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26" name="Google Shape;326;p58"/>
          <p:cNvSpPr txBox="1"/>
          <p:nvPr>
            <p:ph idx="1" type="body"/>
          </p:nvPr>
        </p:nvSpPr>
        <p:spPr>
          <a:xfrm>
            <a:off x="548640" y="5542992"/>
            <a:ext cx="364235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27" name="Google Shape;327;p58"/>
          <p:cNvSpPr txBox="1"/>
          <p:nvPr>
            <p:ph idx="5" type="body"/>
          </p:nvPr>
        </p:nvSpPr>
        <p:spPr>
          <a:xfrm>
            <a:off x="4267200" y="5542992"/>
            <a:ext cx="364235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28" name="Google Shape;328;p58"/>
          <p:cNvSpPr txBox="1"/>
          <p:nvPr>
            <p:ph idx="6" type="body"/>
          </p:nvPr>
        </p:nvSpPr>
        <p:spPr>
          <a:xfrm>
            <a:off x="8001000" y="5542992"/>
            <a:ext cx="364235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>
  <p:cSld name="Segu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/>
          <p:nvPr>
            <p:ph idx="1" type="body"/>
          </p:nvPr>
        </p:nvSpPr>
        <p:spPr>
          <a:xfrm>
            <a:off x="10104322" y="3587303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285750" y="0"/>
            <a:ext cx="11620500" cy="659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type="title"/>
          </p:nvPr>
        </p:nvSpPr>
        <p:spPr>
          <a:xfrm>
            <a:off x="1085850" y="2679192"/>
            <a:ext cx="996315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3" type="body"/>
          </p:nvPr>
        </p:nvSpPr>
        <p:spPr>
          <a:xfrm>
            <a:off x="0" y="2679192"/>
            <a:ext cx="533400" cy="149961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Org Chart">
  <p:cSld name="TITLE ONLY_Org Char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9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1" name="Google Shape;331;p59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9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59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4" name="Google Shape;334;p59"/>
          <p:cNvSpPr/>
          <p:nvPr>
            <p:ph idx="2" type="pic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35" name="Google Shape;335;p59"/>
          <p:cNvSpPr txBox="1"/>
          <p:nvPr>
            <p:ph idx="1" type="body"/>
          </p:nvPr>
        </p:nvSpPr>
        <p:spPr>
          <a:xfrm>
            <a:off x="5788864" y="2618469"/>
            <a:ext cx="3108959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36" name="Google Shape;336;p59"/>
          <p:cNvSpPr txBox="1"/>
          <p:nvPr>
            <p:ph idx="3" type="body"/>
          </p:nvPr>
        </p:nvSpPr>
        <p:spPr>
          <a:xfrm>
            <a:off x="5788864" y="2999470"/>
            <a:ext cx="3108959" cy="323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cxnSp>
        <p:nvCxnSpPr>
          <p:cNvPr id="337" name="Google Shape;337;p59"/>
          <p:cNvCxnSpPr/>
          <p:nvPr/>
        </p:nvCxnSpPr>
        <p:spPr>
          <a:xfrm rot="10800000">
            <a:off x="6146423" y="665228"/>
            <a:ext cx="0" cy="740664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59"/>
          <p:cNvSpPr/>
          <p:nvPr>
            <p:ph idx="4" type="pic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39" name="Google Shape;339;p59"/>
          <p:cNvSpPr txBox="1"/>
          <p:nvPr>
            <p:ph idx="5" type="body"/>
          </p:nvPr>
        </p:nvSpPr>
        <p:spPr>
          <a:xfrm>
            <a:off x="1520494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0" name="Google Shape;340;p59"/>
          <p:cNvSpPr txBox="1"/>
          <p:nvPr>
            <p:ph idx="6" type="body"/>
          </p:nvPr>
        </p:nvSpPr>
        <p:spPr>
          <a:xfrm>
            <a:off x="1520494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1" name="Google Shape;341;p59"/>
          <p:cNvSpPr/>
          <p:nvPr>
            <p:ph idx="7" type="pic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42" name="Google Shape;342;p59"/>
          <p:cNvSpPr txBox="1"/>
          <p:nvPr>
            <p:ph idx="8" type="body"/>
          </p:nvPr>
        </p:nvSpPr>
        <p:spPr>
          <a:xfrm>
            <a:off x="3349294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3" name="Google Shape;343;p59"/>
          <p:cNvSpPr txBox="1"/>
          <p:nvPr>
            <p:ph idx="9" type="body"/>
          </p:nvPr>
        </p:nvSpPr>
        <p:spPr>
          <a:xfrm>
            <a:off x="3349294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4" name="Google Shape;344;p59"/>
          <p:cNvSpPr/>
          <p:nvPr>
            <p:ph idx="13" type="pic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45" name="Google Shape;345;p59"/>
          <p:cNvSpPr txBox="1"/>
          <p:nvPr>
            <p:ph idx="14" type="body"/>
          </p:nvPr>
        </p:nvSpPr>
        <p:spPr>
          <a:xfrm>
            <a:off x="5159044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6" name="Google Shape;346;p59"/>
          <p:cNvSpPr txBox="1"/>
          <p:nvPr>
            <p:ph idx="15" type="body"/>
          </p:nvPr>
        </p:nvSpPr>
        <p:spPr>
          <a:xfrm>
            <a:off x="5159044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7" name="Google Shape;347;p59"/>
          <p:cNvSpPr/>
          <p:nvPr>
            <p:ph idx="16" type="pic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48" name="Google Shape;348;p59"/>
          <p:cNvSpPr txBox="1"/>
          <p:nvPr>
            <p:ph idx="17" type="body"/>
          </p:nvPr>
        </p:nvSpPr>
        <p:spPr>
          <a:xfrm>
            <a:off x="6968794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49" name="Google Shape;349;p59"/>
          <p:cNvSpPr txBox="1"/>
          <p:nvPr>
            <p:ph idx="18" type="body"/>
          </p:nvPr>
        </p:nvSpPr>
        <p:spPr>
          <a:xfrm>
            <a:off x="6968794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50" name="Google Shape;350;p59"/>
          <p:cNvSpPr/>
          <p:nvPr>
            <p:ph idx="19" type="pic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51" name="Google Shape;351;p59"/>
          <p:cNvSpPr txBox="1"/>
          <p:nvPr>
            <p:ph idx="20" type="body"/>
          </p:nvPr>
        </p:nvSpPr>
        <p:spPr>
          <a:xfrm>
            <a:off x="8775905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52" name="Google Shape;352;p59"/>
          <p:cNvSpPr txBox="1"/>
          <p:nvPr>
            <p:ph idx="21" type="body"/>
          </p:nvPr>
        </p:nvSpPr>
        <p:spPr>
          <a:xfrm>
            <a:off x="8775905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Org Chart 6">
  <p:cSld name="TITLE ONLY_Org Chart 6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5" name="Google Shape;355;p60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60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60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60"/>
          <p:cNvSpPr/>
          <p:nvPr>
            <p:ph idx="2" type="pic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59" name="Google Shape;359;p60"/>
          <p:cNvSpPr txBox="1"/>
          <p:nvPr>
            <p:ph idx="1" type="body"/>
          </p:nvPr>
        </p:nvSpPr>
        <p:spPr>
          <a:xfrm>
            <a:off x="5425441" y="2618469"/>
            <a:ext cx="3108959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0" name="Google Shape;360;p60"/>
          <p:cNvSpPr txBox="1"/>
          <p:nvPr>
            <p:ph idx="3" type="body"/>
          </p:nvPr>
        </p:nvSpPr>
        <p:spPr>
          <a:xfrm>
            <a:off x="5425441" y="2999470"/>
            <a:ext cx="3108959" cy="323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cxnSp>
        <p:nvCxnSpPr>
          <p:cNvPr id="361" name="Google Shape;361;p60"/>
          <p:cNvCxnSpPr/>
          <p:nvPr/>
        </p:nvCxnSpPr>
        <p:spPr>
          <a:xfrm rot="10800000">
            <a:off x="6165169" y="-112012"/>
            <a:ext cx="0" cy="896112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60"/>
          <p:cNvSpPr/>
          <p:nvPr>
            <p:ph idx="4" type="pic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63" name="Google Shape;363;p60"/>
          <p:cNvSpPr txBox="1"/>
          <p:nvPr>
            <p:ph idx="5" type="body"/>
          </p:nvPr>
        </p:nvSpPr>
        <p:spPr>
          <a:xfrm>
            <a:off x="762000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4" name="Google Shape;364;p60"/>
          <p:cNvSpPr txBox="1"/>
          <p:nvPr>
            <p:ph idx="6" type="body"/>
          </p:nvPr>
        </p:nvSpPr>
        <p:spPr>
          <a:xfrm>
            <a:off x="762000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5" name="Google Shape;365;p60"/>
          <p:cNvSpPr/>
          <p:nvPr>
            <p:ph idx="7" type="pic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66" name="Google Shape;366;p60"/>
          <p:cNvSpPr txBox="1"/>
          <p:nvPr>
            <p:ph idx="8" type="body"/>
          </p:nvPr>
        </p:nvSpPr>
        <p:spPr>
          <a:xfrm>
            <a:off x="2590800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7" name="Google Shape;367;p60"/>
          <p:cNvSpPr txBox="1"/>
          <p:nvPr>
            <p:ph idx="9" type="body"/>
          </p:nvPr>
        </p:nvSpPr>
        <p:spPr>
          <a:xfrm>
            <a:off x="2590800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8" name="Google Shape;368;p60"/>
          <p:cNvSpPr/>
          <p:nvPr>
            <p:ph idx="13" type="pic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69" name="Google Shape;369;p60"/>
          <p:cNvSpPr txBox="1"/>
          <p:nvPr>
            <p:ph idx="14" type="body"/>
          </p:nvPr>
        </p:nvSpPr>
        <p:spPr>
          <a:xfrm>
            <a:off x="4400550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0" name="Google Shape;370;p60"/>
          <p:cNvSpPr txBox="1"/>
          <p:nvPr>
            <p:ph idx="15" type="body"/>
          </p:nvPr>
        </p:nvSpPr>
        <p:spPr>
          <a:xfrm>
            <a:off x="4400550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1" name="Google Shape;371;p60"/>
          <p:cNvSpPr/>
          <p:nvPr>
            <p:ph idx="16" type="pic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72" name="Google Shape;372;p60"/>
          <p:cNvSpPr txBox="1"/>
          <p:nvPr>
            <p:ph idx="17" type="body"/>
          </p:nvPr>
        </p:nvSpPr>
        <p:spPr>
          <a:xfrm>
            <a:off x="6210300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3" name="Google Shape;373;p60"/>
          <p:cNvSpPr txBox="1"/>
          <p:nvPr>
            <p:ph idx="18" type="body"/>
          </p:nvPr>
        </p:nvSpPr>
        <p:spPr>
          <a:xfrm>
            <a:off x="6210300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4" name="Google Shape;374;p60"/>
          <p:cNvSpPr/>
          <p:nvPr>
            <p:ph idx="19" type="pic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75" name="Google Shape;375;p60"/>
          <p:cNvSpPr txBox="1"/>
          <p:nvPr>
            <p:ph idx="20" type="body"/>
          </p:nvPr>
        </p:nvSpPr>
        <p:spPr>
          <a:xfrm>
            <a:off x="8017411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6" name="Google Shape;376;p60"/>
          <p:cNvSpPr txBox="1"/>
          <p:nvPr>
            <p:ph idx="21" type="body"/>
          </p:nvPr>
        </p:nvSpPr>
        <p:spPr>
          <a:xfrm>
            <a:off x="8017411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7" name="Google Shape;377;p60"/>
          <p:cNvSpPr/>
          <p:nvPr>
            <p:ph idx="22" type="pic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78" name="Google Shape;378;p60"/>
          <p:cNvSpPr txBox="1"/>
          <p:nvPr>
            <p:ph idx="23" type="body"/>
          </p:nvPr>
        </p:nvSpPr>
        <p:spPr>
          <a:xfrm>
            <a:off x="9824522" y="5114385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9" name="Google Shape;379;p60"/>
          <p:cNvSpPr txBox="1"/>
          <p:nvPr>
            <p:ph idx="24" type="body"/>
          </p:nvPr>
        </p:nvSpPr>
        <p:spPr>
          <a:xfrm>
            <a:off x="9824522" y="5346798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Org Chart 12">
  <p:cSld name="TITLE ONLY_Org Chart 1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2" name="Google Shape;382;p61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61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61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5" name="Google Shape;385;p61"/>
          <p:cNvSpPr/>
          <p:nvPr>
            <p:ph idx="2" type="pic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86" name="Google Shape;386;p61"/>
          <p:cNvSpPr txBox="1"/>
          <p:nvPr>
            <p:ph idx="1" type="body"/>
          </p:nvPr>
        </p:nvSpPr>
        <p:spPr>
          <a:xfrm>
            <a:off x="5601136" y="2288331"/>
            <a:ext cx="3108959" cy="290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87" name="Google Shape;387;p61"/>
          <p:cNvSpPr txBox="1"/>
          <p:nvPr>
            <p:ph idx="3" type="body"/>
          </p:nvPr>
        </p:nvSpPr>
        <p:spPr>
          <a:xfrm>
            <a:off x="5601136" y="2566041"/>
            <a:ext cx="3108959" cy="221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cxnSp>
        <p:nvCxnSpPr>
          <p:cNvPr id="388" name="Google Shape;388;p61"/>
          <p:cNvCxnSpPr/>
          <p:nvPr/>
        </p:nvCxnSpPr>
        <p:spPr>
          <a:xfrm rot="10800000">
            <a:off x="6165169" y="-670561"/>
            <a:ext cx="0" cy="896112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p61"/>
          <p:cNvSpPr/>
          <p:nvPr>
            <p:ph idx="4" type="pic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90" name="Google Shape;390;p61"/>
          <p:cNvSpPr txBox="1"/>
          <p:nvPr>
            <p:ph idx="5" type="body"/>
          </p:nvPr>
        </p:nvSpPr>
        <p:spPr>
          <a:xfrm>
            <a:off x="762000" y="4327380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1" name="Google Shape;391;p61"/>
          <p:cNvSpPr txBox="1"/>
          <p:nvPr>
            <p:ph idx="6" type="body"/>
          </p:nvPr>
        </p:nvSpPr>
        <p:spPr>
          <a:xfrm>
            <a:off x="762000" y="4497392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2" name="Google Shape;392;p61"/>
          <p:cNvSpPr/>
          <p:nvPr>
            <p:ph idx="7" type="pic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93" name="Google Shape;393;p61"/>
          <p:cNvSpPr txBox="1"/>
          <p:nvPr>
            <p:ph idx="8" type="body"/>
          </p:nvPr>
        </p:nvSpPr>
        <p:spPr>
          <a:xfrm>
            <a:off x="2590800" y="4327380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4" name="Google Shape;394;p61"/>
          <p:cNvSpPr txBox="1"/>
          <p:nvPr>
            <p:ph idx="9" type="body"/>
          </p:nvPr>
        </p:nvSpPr>
        <p:spPr>
          <a:xfrm>
            <a:off x="2590800" y="4497392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5" name="Google Shape;395;p61"/>
          <p:cNvSpPr/>
          <p:nvPr>
            <p:ph idx="13" type="pic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96" name="Google Shape;396;p61"/>
          <p:cNvSpPr txBox="1"/>
          <p:nvPr>
            <p:ph idx="14" type="body"/>
          </p:nvPr>
        </p:nvSpPr>
        <p:spPr>
          <a:xfrm>
            <a:off x="4400550" y="4327380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7" name="Google Shape;397;p61"/>
          <p:cNvSpPr txBox="1"/>
          <p:nvPr>
            <p:ph idx="15" type="body"/>
          </p:nvPr>
        </p:nvSpPr>
        <p:spPr>
          <a:xfrm>
            <a:off x="4400550" y="4497392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8" name="Google Shape;398;p61"/>
          <p:cNvSpPr/>
          <p:nvPr>
            <p:ph idx="16" type="pic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399" name="Google Shape;399;p61"/>
          <p:cNvSpPr txBox="1"/>
          <p:nvPr>
            <p:ph idx="17" type="body"/>
          </p:nvPr>
        </p:nvSpPr>
        <p:spPr>
          <a:xfrm>
            <a:off x="6210300" y="4327380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0" name="Google Shape;400;p61"/>
          <p:cNvSpPr txBox="1"/>
          <p:nvPr>
            <p:ph idx="18" type="body"/>
          </p:nvPr>
        </p:nvSpPr>
        <p:spPr>
          <a:xfrm>
            <a:off x="6210300" y="4497392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1" name="Google Shape;401;p61"/>
          <p:cNvSpPr/>
          <p:nvPr>
            <p:ph idx="19" type="pic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02" name="Google Shape;402;p61"/>
          <p:cNvSpPr txBox="1"/>
          <p:nvPr>
            <p:ph idx="20" type="body"/>
          </p:nvPr>
        </p:nvSpPr>
        <p:spPr>
          <a:xfrm>
            <a:off x="8017411" y="4327380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3" name="Google Shape;403;p61"/>
          <p:cNvSpPr txBox="1"/>
          <p:nvPr>
            <p:ph idx="21" type="body"/>
          </p:nvPr>
        </p:nvSpPr>
        <p:spPr>
          <a:xfrm>
            <a:off x="8017411" y="4497392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4" name="Google Shape;404;p61"/>
          <p:cNvSpPr/>
          <p:nvPr>
            <p:ph idx="22" type="pic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05" name="Google Shape;405;p61"/>
          <p:cNvSpPr txBox="1"/>
          <p:nvPr>
            <p:ph idx="23" type="body"/>
          </p:nvPr>
        </p:nvSpPr>
        <p:spPr>
          <a:xfrm>
            <a:off x="9824522" y="4327380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6" name="Google Shape;406;p61"/>
          <p:cNvSpPr txBox="1"/>
          <p:nvPr>
            <p:ph idx="24" type="body"/>
          </p:nvPr>
        </p:nvSpPr>
        <p:spPr>
          <a:xfrm>
            <a:off x="9824522" y="4497392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cxnSp>
        <p:nvCxnSpPr>
          <p:cNvPr id="407" name="Google Shape;407;p61"/>
          <p:cNvCxnSpPr/>
          <p:nvPr/>
        </p:nvCxnSpPr>
        <p:spPr>
          <a:xfrm rot="10800000">
            <a:off x="6165169" y="2642433"/>
            <a:ext cx="0" cy="5564151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61"/>
          <p:cNvSpPr/>
          <p:nvPr>
            <p:ph idx="25" type="pic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09" name="Google Shape;409;p61"/>
          <p:cNvSpPr txBox="1"/>
          <p:nvPr>
            <p:ph idx="26" type="body"/>
          </p:nvPr>
        </p:nvSpPr>
        <p:spPr>
          <a:xfrm>
            <a:off x="2590800" y="5988389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0" name="Google Shape;410;p61"/>
          <p:cNvSpPr txBox="1"/>
          <p:nvPr>
            <p:ph idx="27" type="body"/>
          </p:nvPr>
        </p:nvSpPr>
        <p:spPr>
          <a:xfrm>
            <a:off x="2590800" y="6158401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1" name="Google Shape;411;p61"/>
          <p:cNvSpPr/>
          <p:nvPr>
            <p:ph idx="28" type="pic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12" name="Google Shape;412;p61"/>
          <p:cNvSpPr txBox="1"/>
          <p:nvPr>
            <p:ph idx="29" type="body"/>
          </p:nvPr>
        </p:nvSpPr>
        <p:spPr>
          <a:xfrm>
            <a:off x="4400550" y="5988389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3" name="Google Shape;413;p61"/>
          <p:cNvSpPr txBox="1"/>
          <p:nvPr>
            <p:ph idx="30" type="body"/>
          </p:nvPr>
        </p:nvSpPr>
        <p:spPr>
          <a:xfrm>
            <a:off x="4400550" y="6158401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4" name="Google Shape;414;p61"/>
          <p:cNvSpPr/>
          <p:nvPr>
            <p:ph idx="31" type="pic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15" name="Google Shape;415;p61"/>
          <p:cNvSpPr txBox="1"/>
          <p:nvPr>
            <p:ph idx="32" type="body"/>
          </p:nvPr>
        </p:nvSpPr>
        <p:spPr>
          <a:xfrm>
            <a:off x="6210300" y="5988389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6" name="Google Shape;416;p61"/>
          <p:cNvSpPr txBox="1"/>
          <p:nvPr>
            <p:ph idx="33" type="body"/>
          </p:nvPr>
        </p:nvSpPr>
        <p:spPr>
          <a:xfrm>
            <a:off x="6210300" y="6158401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7" name="Google Shape;417;p61"/>
          <p:cNvSpPr/>
          <p:nvPr>
            <p:ph idx="34" type="pic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18" name="Google Shape;418;p61"/>
          <p:cNvSpPr txBox="1"/>
          <p:nvPr>
            <p:ph idx="35" type="body"/>
          </p:nvPr>
        </p:nvSpPr>
        <p:spPr>
          <a:xfrm>
            <a:off x="8017411" y="5988389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9" name="Google Shape;419;p61"/>
          <p:cNvSpPr txBox="1"/>
          <p:nvPr>
            <p:ph idx="36" type="body"/>
          </p:nvPr>
        </p:nvSpPr>
        <p:spPr>
          <a:xfrm>
            <a:off x="8017411" y="6158401"/>
            <a:ext cx="1587295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ide patch Title Only">
  <p:cSld name="1_Title Side patch Title 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2"/>
          <p:cNvSpPr/>
          <p:nvPr/>
        </p:nvSpPr>
        <p:spPr>
          <a:xfrm>
            <a:off x="-1" y="0"/>
            <a:ext cx="8329286" cy="6858000"/>
          </a:xfrm>
          <a:custGeom>
            <a:rect b="b" l="l" r="r" t="t"/>
            <a:pathLst>
              <a:path extrusionOk="0" h="6858000" w="8329286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2" name="Google Shape;422;p62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3" name="Google Shape;423;p62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62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62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Caption Content_Orange" showMasterSp="0">
  <p:cSld name="Image Caption Content_Orange">
    <p:bg>
      <p:bgPr>
        <a:solidFill>
          <a:schemeClr val="accent2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/>
          <p:nvPr>
            <p:ph idx="2" type="pic"/>
          </p:nvPr>
        </p:nvSpPr>
        <p:spPr>
          <a:xfrm>
            <a:off x="0" y="0"/>
            <a:ext cx="8329286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l" dist="38100">
              <a:srgbClr val="000000">
                <a:alpha val="40000"/>
              </a:srgbClr>
            </a:outerShdw>
          </a:effectLst>
        </p:spPr>
      </p:sp>
      <p:sp>
        <p:nvSpPr>
          <p:cNvPr id="428" name="Google Shape;428;p63"/>
          <p:cNvSpPr txBox="1"/>
          <p:nvPr>
            <p:ph idx="1" type="body"/>
          </p:nvPr>
        </p:nvSpPr>
        <p:spPr>
          <a:xfrm>
            <a:off x="990600" y="609600"/>
            <a:ext cx="4648200" cy="62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29" name="Google Shape;429;p63"/>
          <p:cNvSpPr txBox="1"/>
          <p:nvPr>
            <p:ph type="ctrTitle"/>
          </p:nvPr>
        </p:nvSpPr>
        <p:spPr>
          <a:xfrm>
            <a:off x="1257300" y="3962400"/>
            <a:ext cx="4114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63"/>
          <p:cNvSpPr txBox="1"/>
          <p:nvPr>
            <p:ph idx="3" type="subTitle"/>
          </p:nvPr>
        </p:nvSpPr>
        <p:spPr>
          <a:xfrm>
            <a:off x="6057900" y="4114800"/>
            <a:ext cx="4876800" cy="1371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1" name="Google Shape;431;p63"/>
          <p:cNvSpPr txBox="1"/>
          <p:nvPr>
            <p:ph idx="4" type="body"/>
          </p:nvPr>
        </p:nvSpPr>
        <p:spPr>
          <a:xfrm rot="-5400000">
            <a:off x="381000" y="4840091"/>
            <a:ext cx="1219200" cy="22581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2" name="Google Shape;432;p63"/>
          <p:cNvSpPr txBox="1"/>
          <p:nvPr>
            <p:ph idx="5" type="body"/>
          </p:nvPr>
        </p:nvSpPr>
        <p:spPr>
          <a:xfrm rot="-5400000">
            <a:off x="5029200" y="4840092"/>
            <a:ext cx="1219200" cy="22581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gue">
  <p:cSld name="1_Segue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/>
          <p:nvPr>
            <p:ph idx="1" type="body"/>
          </p:nvPr>
        </p:nvSpPr>
        <p:spPr>
          <a:xfrm>
            <a:off x="10104322" y="3587303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5" name="Google Shape;435;p64"/>
          <p:cNvSpPr txBox="1"/>
          <p:nvPr>
            <p:ph idx="2" type="body"/>
          </p:nvPr>
        </p:nvSpPr>
        <p:spPr>
          <a:xfrm>
            <a:off x="285750" y="0"/>
            <a:ext cx="11620500" cy="6591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6" name="Google Shape;436;p64"/>
          <p:cNvSpPr txBox="1"/>
          <p:nvPr>
            <p:ph type="title"/>
          </p:nvPr>
        </p:nvSpPr>
        <p:spPr>
          <a:xfrm>
            <a:off x="1085850" y="2679192"/>
            <a:ext cx="996315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64"/>
          <p:cNvSpPr txBox="1"/>
          <p:nvPr>
            <p:ph idx="3" type="body"/>
          </p:nvPr>
        </p:nvSpPr>
        <p:spPr>
          <a:xfrm>
            <a:off x="0" y="2679192"/>
            <a:ext cx="533400" cy="1499616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gue">
  <p:cSld name="2_Segue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/>
          <p:cNvSpPr/>
          <p:nvPr>
            <p:ph idx="1" type="body"/>
          </p:nvPr>
        </p:nvSpPr>
        <p:spPr>
          <a:xfrm>
            <a:off x="10104322" y="3587303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0" name="Google Shape;440;p65"/>
          <p:cNvSpPr txBox="1"/>
          <p:nvPr>
            <p:ph idx="2" type="body"/>
          </p:nvPr>
        </p:nvSpPr>
        <p:spPr>
          <a:xfrm>
            <a:off x="285750" y="0"/>
            <a:ext cx="11620500" cy="65913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1" name="Google Shape;441;p65"/>
          <p:cNvSpPr txBox="1"/>
          <p:nvPr>
            <p:ph type="title"/>
          </p:nvPr>
        </p:nvSpPr>
        <p:spPr>
          <a:xfrm>
            <a:off x="1085850" y="2679192"/>
            <a:ext cx="996315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65"/>
          <p:cNvSpPr txBox="1"/>
          <p:nvPr>
            <p:ph idx="3" type="body"/>
          </p:nvPr>
        </p:nvSpPr>
        <p:spPr>
          <a:xfrm>
            <a:off x="0" y="2679192"/>
            <a:ext cx="533400" cy="149961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gue">
  <p:cSld name="3_Segue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6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66"/>
          <p:cNvSpPr txBox="1"/>
          <p:nvPr>
            <p:ph idx="1" type="body"/>
          </p:nvPr>
        </p:nvSpPr>
        <p:spPr>
          <a:xfrm>
            <a:off x="0" y="0"/>
            <a:ext cx="12192000" cy="5723182"/>
          </a:xfrm>
          <a:prstGeom prst="rect">
            <a:avLst/>
          </a:prstGeom>
          <a:solidFill>
            <a:schemeClr val="accent2">
              <a:alpha val="83921"/>
            </a:scheme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6" name="Google Shape;446;p66"/>
          <p:cNvSpPr txBox="1"/>
          <p:nvPr>
            <p:ph idx="3" type="body"/>
          </p:nvPr>
        </p:nvSpPr>
        <p:spPr>
          <a:xfrm>
            <a:off x="533400" y="0"/>
            <a:ext cx="6781800" cy="6324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7" name="Google Shape;447;p66"/>
          <p:cNvSpPr txBox="1"/>
          <p:nvPr>
            <p:ph type="title"/>
          </p:nvPr>
        </p:nvSpPr>
        <p:spPr>
          <a:xfrm>
            <a:off x="1266825" y="2265916"/>
            <a:ext cx="5314950" cy="3488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66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gue">
  <p:cSld name="4_Segue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7"/>
          <p:cNvSpPr/>
          <p:nvPr>
            <p:ph idx="2" type="pic"/>
          </p:nvPr>
        </p:nvSpPr>
        <p:spPr>
          <a:xfrm>
            <a:off x="0" y="5378958"/>
            <a:ext cx="12191999" cy="1479041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67"/>
          <p:cNvSpPr txBox="1"/>
          <p:nvPr>
            <p:ph idx="1" type="body"/>
          </p:nvPr>
        </p:nvSpPr>
        <p:spPr>
          <a:xfrm>
            <a:off x="0" y="0"/>
            <a:ext cx="12192000" cy="572318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2400" rotWithShape="0" algn="tl" dir="2700000" dist="38100">
              <a:srgbClr val="000000">
                <a:alpha val="65882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52" name="Google Shape;452;p67"/>
          <p:cNvSpPr txBox="1"/>
          <p:nvPr>
            <p:ph type="title"/>
          </p:nvPr>
        </p:nvSpPr>
        <p:spPr>
          <a:xfrm>
            <a:off x="781049" y="990600"/>
            <a:ext cx="9144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67"/>
          <p:cNvSpPr txBox="1"/>
          <p:nvPr>
            <p:ph idx="3" type="body"/>
          </p:nvPr>
        </p:nvSpPr>
        <p:spPr>
          <a:xfrm>
            <a:off x="0" y="633984"/>
            <a:ext cx="304800" cy="14996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54" name="Google Shape;454;p67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gue">
  <p:cSld name="5_Segue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8"/>
          <p:cNvSpPr/>
          <p:nvPr>
            <p:ph idx="2" type="pic"/>
          </p:nvPr>
        </p:nvSpPr>
        <p:spPr>
          <a:xfrm>
            <a:off x="0" y="5378958"/>
            <a:ext cx="12191999" cy="1479041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68"/>
          <p:cNvSpPr txBox="1"/>
          <p:nvPr>
            <p:ph idx="1" type="body"/>
          </p:nvPr>
        </p:nvSpPr>
        <p:spPr>
          <a:xfrm>
            <a:off x="0" y="0"/>
            <a:ext cx="12192000" cy="572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rotWithShape="0" algn="tl" dir="2700000" dist="38100">
              <a:srgbClr val="000000">
                <a:alpha val="65882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58" name="Google Shape;458;p68"/>
          <p:cNvSpPr txBox="1"/>
          <p:nvPr>
            <p:ph type="title"/>
          </p:nvPr>
        </p:nvSpPr>
        <p:spPr>
          <a:xfrm>
            <a:off x="781049" y="990600"/>
            <a:ext cx="9144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68"/>
          <p:cNvSpPr txBox="1"/>
          <p:nvPr>
            <p:ph idx="3" type="body"/>
          </p:nvPr>
        </p:nvSpPr>
        <p:spPr>
          <a:xfrm>
            <a:off x="0" y="633984"/>
            <a:ext cx="304800" cy="14996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60" name="Google Shape;460;p68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Orange">
  <p:cSld name="TITLE ONLY_Orang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" name="Google Shape;40;p24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4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egue">
  <p:cSld name="6_Segue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9"/>
          <p:cNvSpPr/>
          <p:nvPr>
            <p:ph idx="2" type="pic"/>
          </p:nvPr>
        </p:nvSpPr>
        <p:spPr>
          <a:xfrm>
            <a:off x="0" y="5378958"/>
            <a:ext cx="12191999" cy="1479041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69"/>
          <p:cNvSpPr txBox="1"/>
          <p:nvPr>
            <p:ph idx="1" type="body"/>
          </p:nvPr>
        </p:nvSpPr>
        <p:spPr>
          <a:xfrm>
            <a:off x="0" y="0"/>
            <a:ext cx="12192000" cy="572318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52400" rotWithShape="0" algn="tl" dir="2700000" dist="38100">
              <a:srgbClr val="000000">
                <a:alpha val="65882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64" name="Google Shape;464;p69"/>
          <p:cNvSpPr txBox="1"/>
          <p:nvPr>
            <p:ph type="title"/>
          </p:nvPr>
        </p:nvSpPr>
        <p:spPr>
          <a:xfrm>
            <a:off x="781049" y="990600"/>
            <a:ext cx="9144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69"/>
          <p:cNvSpPr txBox="1"/>
          <p:nvPr>
            <p:ph idx="3" type="body"/>
          </p:nvPr>
        </p:nvSpPr>
        <p:spPr>
          <a:xfrm>
            <a:off x="0" y="633984"/>
            <a:ext cx="304800" cy="14996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66" name="Google Shape;466;p69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Segue">
  <p:cSld name="7_Segue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0"/>
          <p:cNvSpPr/>
          <p:nvPr>
            <p:ph idx="2" type="pic"/>
          </p:nvPr>
        </p:nvSpPr>
        <p:spPr>
          <a:xfrm>
            <a:off x="0" y="5378958"/>
            <a:ext cx="12191999" cy="1479041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70"/>
          <p:cNvSpPr txBox="1"/>
          <p:nvPr>
            <p:ph idx="1" type="body"/>
          </p:nvPr>
        </p:nvSpPr>
        <p:spPr>
          <a:xfrm>
            <a:off x="0" y="0"/>
            <a:ext cx="12192000" cy="572318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52400" rotWithShape="0" algn="tl" dir="2700000" dist="38100">
              <a:srgbClr val="000000">
                <a:alpha val="65882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0" name="Google Shape;470;p70"/>
          <p:cNvSpPr txBox="1"/>
          <p:nvPr>
            <p:ph type="title"/>
          </p:nvPr>
        </p:nvSpPr>
        <p:spPr>
          <a:xfrm>
            <a:off x="781049" y="990600"/>
            <a:ext cx="9144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70"/>
          <p:cNvSpPr txBox="1"/>
          <p:nvPr>
            <p:ph idx="3" type="body"/>
          </p:nvPr>
        </p:nvSpPr>
        <p:spPr>
          <a:xfrm>
            <a:off x="0" y="633984"/>
            <a:ext cx="304800" cy="14996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2" name="Google Shape;472;p70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1" showMasterSp="0">
  <p:cSld name="Closing-Thank you 1">
    <p:bg>
      <p:bgPr>
        <a:solidFill>
          <a:srgbClr val="F2F2F2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1"/>
          <p:cNvSpPr txBox="1"/>
          <p:nvPr>
            <p:ph idx="1" type="body"/>
          </p:nvPr>
        </p:nvSpPr>
        <p:spPr>
          <a:xfrm>
            <a:off x="1181099" y="457200"/>
            <a:ext cx="8128343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5" name="Google Shape;475;p71"/>
          <p:cNvSpPr/>
          <p:nvPr/>
        </p:nvSpPr>
        <p:spPr>
          <a:xfrm rot="2232448">
            <a:off x="9455741" y="-926244"/>
            <a:ext cx="131438" cy="8710488"/>
          </a:xfrm>
          <a:custGeom>
            <a:rect b="b" l="l" r="r" t="t"/>
            <a:pathLst>
              <a:path extrusionOk="0" h="8710488" w="13143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6" name="Google Shape;476;p71"/>
          <p:cNvSpPr/>
          <p:nvPr/>
        </p:nvSpPr>
        <p:spPr>
          <a:xfrm rot="2232448">
            <a:off x="9332817" y="-941780"/>
            <a:ext cx="172357" cy="8741560"/>
          </a:xfrm>
          <a:custGeom>
            <a:rect b="b" l="l" r="r" t="t"/>
            <a:pathLst>
              <a:path extrusionOk="0" h="8741560" w="172357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7" name="Google Shape;477;p71"/>
          <p:cNvSpPr txBox="1"/>
          <p:nvPr>
            <p:ph idx="2" type="body"/>
          </p:nvPr>
        </p:nvSpPr>
        <p:spPr>
          <a:xfrm>
            <a:off x="990599" y="304800"/>
            <a:ext cx="8128343" cy="62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8" name="Google Shape;478;p71"/>
          <p:cNvSpPr txBox="1"/>
          <p:nvPr>
            <p:ph type="ctrTitle"/>
          </p:nvPr>
        </p:nvSpPr>
        <p:spPr>
          <a:xfrm>
            <a:off x="1378135" y="1219200"/>
            <a:ext cx="7232465" cy="9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E52"/>
              </a:buClr>
              <a:buSzPts val="5000"/>
              <a:buFont typeface="Twentieth Century"/>
              <a:buNone/>
              <a:defRPr sz="5000" cap="none">
                <a:solidFill>
                  <a:srgbClr val="2C2E5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71"/>
          <p:cNvSpPr/>
          <p:nvPr/>
        </p:nvSpPr>
        <p:spPr>
          <a:xfrm flipH="1" rot="-5400000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0" name="Google Shape;480;p71"/>
          <p:cNvSpPr/>
          <p:nvPr>
            <p:ph idx="3" type="pic"/>
          </p:nvPr>
        </p:nvSpPr>
        <p:spPr>
          <a:xfrm>
            <a:off x="7013448" y="34960"/>
            <a:ext cx="5178552" cy="68230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2" showMasterSp="0">
  <p:cSld name="Closing-Thank you 2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651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483" name="Google Shape;483;p72"/>
          <p:cNvSpPr/>
          <p:nvPr>
            <p:ph idx="1" type="body"/>
          </p:nvPr>
        </p:nvSpPr>
        <p:spPr>
          <a:xfrm>
            <a:off x="8074536" y="3124200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84" name="Google Shape;484;p72"/>
          <p:cNvSpPr txBox="1"/>
          <p:nvPr>
            <p:ph idx="3" type="body"/>
          </p:nvPr>
        </p:nvSpPr>
        <p:spPr>
          <a:xfrm>
            <a:off x="2190750" y="609600"/>
            <a:ext cx="7810500" cy="563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85" name="Google Shape;485;p72"/>
          <p:cNvSpPr txBox="1"/>
          <p:nvPr>
            <p:ph type="ctrTitle"/>
          </p:nvPr>
        </p:nvSpPr>
        <p:spPr>
          <a:xfrm>
            <a:off x="3163809" y="1905000"/>
            <a:ext cx="5864382" cy="2275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wentieth Century"/>
              <a:buNone/>
              <a:defRPr sz="5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3" showMasterSp="0">
  <p:cSld name="Closing-Thank you 3">
    <p:bg>
      <p:bgPr>
        <a:solidFill>
          <a:srgbClr val="F2F2F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88" name="Google Shape;488;p73"/>
          <p:cNvSpPr/>
          <p:nvPr>
            <p:ph idx="1" type="body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89" name="Google Shape;489;p73"/>
          <p:cNvSpPr/>
          <p:nvPr>
            <p:ph idx="3" type="body"/>
          </p:nvPr>
        </p:nvSpPr>
        <p:spPr>
          <a:xfrm>
            <a:off x="9067800" y="4648200"/>
            <a:ext cx="1143000" cy="17907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0" name="Google Shape;490;p73"/>
          <p:cNvSpPr txBox="1"/>
          <p:nvPr>
            <p:ph idx="4" type="body"/>
          </p:nvPr>
        </p:nvSpPr>
        <p:spPr>
          <a:xfrm>
            <a:off x="2190750" y="609600"/>
            <a:ext cx="7810500" cy="5638800"/>
          </a:xfrm>
          <a:prstGeom prst="rect">
            <a:avLst/>
          </a:prstGeom>
          <a:solidFill>
            <a:srgbClr val="32345C">
              <a:alpha val="91764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1" name="Google Shape;491;p73"/>
          <p:cNvSpPr txBox="1"/>
          <p:nvPr>
            <p:ph type="ctrTitle"/>
          </p:nvPr>
        </p:nvSpPr>
        <p:spPr>
          <a:xfrm>
            <a:off x="3163809" y="1905000"/>
            <a:ext cx="5864382" cy="2275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Twentieth Century"/>
              <a:buNone/>
              <a:defRPr sz="5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4" showMasterSp="0">
  <p:cSld name="Closing-Thank you 4">
    <p:bg>
      <p:bgPr>
        <a:solidFill>
          <a:srgbClr val="F2F2F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4"/>
          <p:cNvSpPr txBox="1"/>
          <p:nvPr>
            <p:ph idx="1" type="body"/>
          </p:nvPr>
        </p:nvSpPr>
        <p:spPr>
          <a:xfrm flipH="1" rot="-2005898">
            <a:off x="584131" y="-142449"/>
            <a:ext cx="1218268" cy="6177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4" name="Google Shape;494;p74"/>
          <p:cNvSpPr/>
          <p:nvPr>
            <p:ph idx="2" type="pic"/>
          </p:nvPr>
        </p:nvSpPr>
        <p:spPr>
          <a:xfrm>
            <a:off x="3124200" y="0"/>
            <a:ext cx="9067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95" name="Google Shape;495;p74"/>
          <p:cNvSpPr txBox="1"/>
          <p:nvPr>
            <p:ph idx="3" type="body"/>
          </p:nvPr>
        </p:nvSpPr>
        <p:spPr>
          <a:xfrm>
            <a:off x="533400" y="266700"/>
            <a:ext cx="510540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6" name="Google Shape;496;p74"/>
          <p:cNvSpPr txBox="1"/>
          <p:nvPr>
            <p:ph type="ctrTitle"/>
          </p:nvPr>
        </p:nvSpPr>
        <p:spPr>
          <a:xfrm>
            <a:off x="933450" y="762000"/>
            <a:ext cx="4381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74"/>
          <p:cNvSpPr/>
          <p:nvPr>
            <p:ph idx="4" type="body"/>
          </p:nvPr>
        </p:nvSpPr>
        <p:spPr>
          <a:xfrm flipH="1">
            <a:off x="314325" y="4953000"/>
            <a:ext cx="1143000" cy="17907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 you 5" showMasterSp="0">
  <p:cSld name="Closing-Thank you 5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5"/>
          <p:cNvSpPr/>
          <p:nvPr>
            <p:ph idx="2" type="pic"/>
          </p:nvPr>
        </p:nvSpPr>
        <p:spPr>
          <a:xfrm>
            <a:off x="0" y="0"/>
            <a:ext cx="8329286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l" dist="38100">
              <a:srgbClr val="000000">
                <a:alpha val="40000"/>
              </a:srgbClr>
            </a:outerShdw>
          </a:effectLst>
        </p:spPr>
      </p:sp>
      <p:sp>
        <p:nvSpPr>
          <p:cNvPr id="500" name="Google Shape;500;p75"/>
          <p:cNvSpPr txBox="1"/>
          <p:nvPr>
            <p:ph idx="1" type="body"/>
          </p:nvPr>
        </p:nvSpPr>
        <p:spPr>
          <a:xfrm>
            <a:off x="990600" y="609600"/>
            <a:ext cx="4648200" cy="563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01" name="Google Shape;501;p75"/>
          <p:cNvSpPr txBox="1"/>
          <p:nvPr>
            <p:ph type="ctrTitle"/>
          </p:nvPr>
        </p:nvSpPr>
        <p:spPr>
          <a:xfrm>
            <a:off x="1257300" y="1447800"/>
            <a:ext cx="411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75"/>
          <p:cNvSpPr txBox="1"/>
          <p:nvPr>
            <p:ph idx="3" type="body"/>
          </p:nvPr>
        </p:nvSpPr>
        <p:spPr>
          <a:xfrm>
            <a:off x="2705100" y="409575"/>
            <a:ext cx="12192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03" name="Google Shape;503;p75"/>
          <p:cNvSpPr txBox="1"/>
          <p:nvPr>
            <p:ph idx="4" type="body"/>
          </p:nvPr>
        </p:nvSpPr>
        <p:spPr>
          <a:xfrm>
            <a:off x="2705100" y="6076950"/>
            <a:ext cx="12192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Blue_Triangle patch BG">
  <p:cSld name="TITLE ONLY_Blue_Triangle patch BG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/>
          <p:nvPr/>
        </p:nvSpPr>
        <p:spPr>
          <a:xfrm>
            <a:off x="3175958" y="0"/>
            <a:ext cx="9016043" cy="6858000"/>
          </a:xfrm>
          <a:custGeom>
            <a:rect b="b" l="l" r="r" t="t"/>
            <a:pathLst>
              <a:path extrusionOk="0" h="6858000" w="9016043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" name="Google Shape;45;p25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" name="Google Shape;46;p25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5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de patch Icon Content 3 rows">
  <p:cSld name="Title Side patch Icon Content 3 row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/>
          <p:nvPr/>
        </p:nvSpPr>
        <p:spPr>
          <a:xfrm>
            <a:off x="-1" y="0"/>
            <a:ext cx="8329286" cy="6858000"/>
          </a:xfrm>
          <a:custGeom>
            <a:rect b="b" l="l" r="r" t="t"/>
            <a:pathLst>
              <a:path extrusionOk="0" h="6858000" w="8329286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" name="Google Shape;51;p26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" name="Google Shape;52;p26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7151214" y="2035302"/>
            <a:ext cx="4312844" cy="91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624840" y="2280181"/>
            <a:ext cx="493776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5" name="Google Shape;55;p26"/>
          <p:cNvSpPr/>
          <p:nvPr>
            <p:ph idx="3" type="pic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56" name="Google Shape;56;p26"/>
          <p:cNvSpPr txBox="1"/>
          <p:nvPr>
            <p:ph idx="4" type="body"/>
          </p:nvPr>
        </p:nvSpPr>
        <p:spPr>
          <a:xfrm>
            <a:off x="6071132" y="3576256"/>
            <a:ext cx="5392925" cy="91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5" type="body"/>
          </p:nvPr>
        </p:nvSpPr>
        <p:spPr>
          <a:xfrm>
            <a:off x="548640" y="3846999"/>
            <a:ext cx="402336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8" name="Google Shape;58;p26"/>
          <p:cNvSpPr/>
          <p:nvPr>
            <p:ph idx="6" type="pic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6"/>
          <p:cNvSpPr txBox="1"/>
          <p:nvPr>
            <p:ph idx="7" type="body"/>
          </p:nvPr>
        </p:nvSpPr>
        <p:spPr>
          <a:xfrm>
            <a:off x="4949699" y="5117210"/>
            <a:ext cx="6514359" cy="91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8" type="body"/>
          </p:nvPr>
        </p:nvSpPr>
        <p:spPr>
          <a:xfrm>
            <a:off x="548641" y="5362089"/>
            <a:ext cx="295656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2" name="Google Shape;62;p26"/>
          <p:cNvSpPr/>
          <p:nvPr>
            <p:ph idx="9" type="pic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63" name="Google Shape;63;p26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Caption Content_Blue" showMasterSp="0">
  <p:cSld name="Image Caption Content_Blue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/>
          <p:nvPr>
            <p:ph idx="2" type="pic"/>
          </p:nvPr>
        </p:nvSpPr>
        <p:spPr>
          <a:xfrm>
            <a:off x="0" y="0"/>
            <a:ext cx="8329286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l" dist="38100">
              <a:srgbClr val="000000">
                <a:alpha val="40000"/>
              </a:srgbClr>
            </a:outerShdw>
          </a:effectLst>
        </p:spPr>
      </p:sp>
      <p:sp>
        <p:nvSpPr>
          <p:cNvPr id="66" name="Google Shape;66;p27"/>
          <p:cNvSpPr txBox="1"/>
          <p:nvPr>
            <p:ph idx="1" type="body"/>
          </p:nvPr>
        </p:nvSpPr>
        <p:spPr>
          <a:xfrm>
            <a:off x="990600" y="609600"/>
            <a:ext cx="4648200" cy="62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type="ctrTitle"/>
          </p:nvPr>
        </p:nvSpPr>
        <p:spPr>
          <a:xfrm>
            <a:off x="1257300" y="3962400"/>
            <a:ext cx="4114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3" type="subTitle"/>
          </p:nvPr>
        </p:nvSpPr>
        <p:spPr>
          <a:xfrm>
            <a:off x="6057900" y="4114800"/>
            <a:ext cx="4876800" cy="1371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" name="Google Shape;69;p27"/>
          <p:cNvSpPr txBox="1"/>
          <p:nvPr>
            <p:ph idx="4" type="body"/>
          </p:nvPr>
        </p:nvSpPr>
        <p:spPr>
          <a:xfrm rot="-5400000">
            <a:off x="381000" y="4840091"/>
            <a:ext cx="1219200" cy="2258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5" type="body"/>
          </p:nvPr>
        </p:nvSpPr>
        <p:spPr>
          <a:xfrm rot="-5400000">
            <a:off x="5029200" y="4840092"/>
            <a:ext cx="1219200" cy="2258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">
  <p:cSld name="Team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/>
          <p:nvPr/>
        </p:nvSpPr>
        <p:spPr>
          <a:xfrm>
            <a:off x="-1" y="0"/>
            <a:ext cx="8329286" cy="6858000"/>
          </a:xfrm>
          <a:custGeom>
            <a:rect b="b" l="l" r="r" t="t"/>
            <a:pathLst>
              <a:path extrusionOk="0" h="6858000" w="8329286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" name="Google Shape;73;p28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" name="Google Shape;74;p28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b="0" sz="4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8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77" name="Google Shape;77;p28"/>
          <p:cNvCxnSpPr/>
          <p:nvPr/>
        </p:nvCxnSpPr>
        <p:spPr>
          <a:xfrm>
            <a:off x="1751397" y="5027659"/>
            <a:ext cx="688207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28"/>
          <p:cNvSpPr/>
          <p:nvPr>
            <p:ph idx="2" type="pic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79" name="Google Shape;79;p28"/>
          <p:cNvSpPr txBox="1"/>
          <p:nvPr>
            <p:ph idx="1" type="body"/>
          </p:nvPr>
        </p:nvSpPr>
        <p:spPr>
          <a:xfrm>
            <a:off x="541021" y="5307558"/>
            <a:ext cx="310895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3" type="body"/>
          </p:nvPr>
        </p:nvSpPr>
        <p:spPr>
          <a:xfrm>
            <a:off x="541021" y="5688559"/>
            <a:ext cx="3108959" cy="323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cxnSp>
        <p:nvCxnSpPr>
          <p:cNvPr id="81" name="Google Shape;81;p28"/>
          <p:cNvCxnSpPr/>
          <p:nvPr/>
        </p:nvCxnSpPr>
        <p:spPr>
          <a:xfrm flipH="1">
            <a:off x="3907846" y="2747071"/>
            <a:ext cx="2160050" cy="283607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28"/>
          <p:cNvCxnSpPr/>
          <p:nvPr/>
        </p:nvCxnSpPr>
        <p:spPr>
          <a:xfrm rot="10800000">
            <a:off x="5536511" y="3617080"/>
            <a:ext cx="0" cy="109728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" name="Google Shape;83;p28"/>
          <p:cNvGrpSpPr/>
          <p:nvPr/>
        </p:nvGrpSpPr>
        <p:grpSpPr>
          <a:xfrm>
            <a:off x="3906013" y="2754546"/>
            <a:ext cx="3254399" cy="2828600"/>
            <a:chOff x="4431265" y="2199060"/>
            <a:chExt cx="3363136" cy="2828600"/>
          </a:xfrm>
        </p:grpSpPr>
        <p:cxnSp>
          <p:nvCxnSpPr>
            <p:cNvPr id="84" name="Google Shape;84;p28"/>
            <p:cNvCxnSpPr/>
            <p:nvPr/>
          </p:nvCxnSpPr>
          <p:spPr>
            <a:xfrm rot="10800000">
              <a:off x="7227429" y="1632088"/>
              <a:ext cx="0" cy="113394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28"/>
            <p:cNvCxnSpPr/>
            <p:nvPr/>
          </p:nvCxnSpPr>
          <p:spPr>
            <a:xfrm rot="10800000">
              <a:off x="4950988" y="4507936"/>
              <a:ext cx="0" cy="1039447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" name="Google Shape;86;p28"/>
          <p:cNvSpPr/>
          <p:nvPr>
            <p:ph idx="4" type="pic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87" name="Google Shape;87;p28"/>
          <p:cNvSpPr/>
          <p:nvPr>
            <p:ph idx="5" type="pic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88" name="Google Shape;88;p28"/>
          <p:cNvSpPr/>
          <p:nvPr>
            <p:ph idx="6" type="pic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cxnSp>
        <p:nvCxnSpPr>
          <p:cNvPr id="89" name="Google Shape;89;p28"/>
          <p:cNvCxnSpPr/>
          <p:nvPr/>
        </p:nvCxnSpPr>
        <p:spPr>
          <a:xfrm flipH="1">
            <a:off x="7036660" y="2747071"/>
            <a:ext cx="2160050" cy="283607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28"/>
          <p:cNvCxnSpPr/>
          <p:nvPr/>
        </p:nvCxnSpPr>
        <p:spPr>
          <a:xfrm rot="10800000">
            <a:off x="8665325" y="3617080"/>
            <a:ext cx="0" cy="109728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" name="Google Shape;91;p28"/>
          <p:cNvGrpSpPr/>
          <p:nvPr/>
        </p:nvGrpSpPr>
        <p:grpSpPr>
          <a:xfrm>
            <a:off x="7034827" y="2754546"/>
            <a:ext cx="3254399" cy="2828600"/>
            <a:chOff x="4431265" y="2199060"/>
            <a:chExt cx="3363136" cy="2828600"/>
          </a:xfrm>
        </p:grpSpPr>
        <p:cxnSp>
          <p:nvCxnSpPr>
            <p:cNvPr id="92" name="Google Shape;92;p28"/>
            <p:cNvCxnSpPr/>
            <p:nvPr/>
          </p:nvCxnSpPr>
          <p:spPr>
            <a:xfrm rot="10800000">
              <a:off x="7227429" y="1632088"/>
              <a:ext cx="0" cy="113394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28"/>
            <p:cNvCxnSpPr/>
            <p:nvPr/>
          </p:nvCxnSpPr>
          <p:spPr>
            <a:xfrm rot="10800000">
              <a:off x="4950988" y="4507936"/>
              <a:ext cx="0" cy="1039447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4" name="Google Shape;94;p28"/>
          <p:cNvSpPr/>
          <p:nvPr>
            <p:ph idx="7" type="pic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95" name="Google Shape;95;p28"/>
          <p:cNvSpPr/>
          <p:nvPr>
            <p:ph idx="8" type="pic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96" name="Google Shape;96;p28"/>
          <p:cNvSpPr/>
          <p:nvPr>
            <p:ph idx="9" type="pic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97" name="Google Shape;97;p28"/>
          <p:cNvSpPr txBox="1"/>
          <p:nvPr>
            <p:ph idx="13" type="body"/>
          </p:nvPr>
        </p:nvSpPr>
        <p:spPr>
          <a:xfrm>
            <a:off x="7595850" y="2643605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4" type="body"/>
          </p:nvPr>
        </p:nvSpPr>
        <p:spPr>
          <a:xfrm>
            <a:off x="6557415" y="4083115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5" type="body"/>
          </p:nvPr>
        </p:nvSpPr>
        <p:spPr>
          <a:xfrm>
            <a:off x="5564282" y="5509983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6" type="body"/>
          </p:nvPr>
        </p:nvSpPr>
        <p:spPr>
          <a:xfrm>
            <a:off x="10727786" y="2643605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7" type="body"/>
          </p:nvPr>
        </p:nvSpPr>
        <p:spPr>
          <a:xfrm>
            <a:off x="9689351" y="4083115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8" type="body"/>
          </p:nvPr>
        </p:nvSpPr>
        <p:spPr>
          <a:xfrm>
            <a:off x="8696218" y="5509983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200"/>
              <a:buFont typeface="Twentieth Century"/>
              <a:buNone/>
              <a:defRPr b="0" i="0" sz="42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Relationship Id="rId6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651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510" name="Google Shape;510;p1"/>
          <p:cNvSpPr/>
          <p:nvPr>
            <p:ph idx="1" type="body"/>
          </p:nvPr>
        </p:nvSpPr>
        <p:spPr>
          <a:xfrm>
            <a:off x="8074536" y="3124200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11" name="Google Shape;511;p1"/>
          <p:cNvSpPr txBox="1"/>
          <p:nvPr>
            <p:ph idx="3" type="body"/>
          </p:nvPr>
        </p:nvSpPr>
        <p:spPr>
          <a:xfrm>
            <a:off x="2190750" y="609600"/>
            <a:ext cx="7810500" cy="563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12" name="Google Shape;512;p1"/>
          <p:cNvSpPr txBox="1"/>
          <p:nvPr>
            <p:ph type="ctrTitle"/>
          </p:nvPr>
        </p:nvSpPr>
        <p:spPr>
          <a:xfrm>
            <a:off x="3163809" y="1577753"/>
            <a:ext cx="58644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FINAL PROJECT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5172"/>
              <a:buFont typeface="Twentieth Century"/>
              <a:buNone/>
            </a:pPr>
            <a:r>
              <a:rPr lang="en-US" sz="3222"/>
              <a:t>BAN200ZAA </a:t>
            </a:r>
            <a:endParaRPr sz="3222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5172"/>
              <a:buFont typeface="Twentieth Century"/>
              <a:buNone/>
            </a:pPr>
            <a:r>
              <a:rPr lang="en-US" sz="3222"/>
              <a:t>SENTIMENT ANALYSIS</a:t>
            </a:r>
            <a:endParaRPr sz="3222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5172"/>
              <a:buFont typeface="Twentieth Century"/>
              <a:buNone/>
            </a:pPr>
            <a:r>
              <a:rPr lang="en-US" sz="3222"/>
              <a:t>AND TEXT MINING</a:t>
            </a:r>
            <a:br>
              <a:rPr lang="en-US" sz="3777"/>
            </a:br>
            <a:br>
              <a:rPr lang="en-US"/>
            </a:br>
            <a:endParaRPr/>
          </a:p>
        </p:txBody>
      </p:sp>
      <p:sp>
        <p:nvSpPr>
          <p:cNvPr id="513" name="Google Shape;513;p1"/>
          <p:cNvSpPr txBox="1"/>
          <p:nvPr>
            <p:ph idx="4" type="subTitle"/>
          </p:nvPr>
        </p:nvSpPr>
        <p:spPr>
          <a:xfrm>
            <a:off x="3624300" y="4297675"/>
            <a:ext cx="5135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8"/>
              <a:t>Group 3</a:t>
            </a:r>
            <a:endParaRPr sz="2608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8"/>
              <a:t>Sukanya | James | Chin | Matt</a:t>
            </a:r>
            <a:endParaRPr sz="2608"/>
          </a:p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0d0c9b035_1_10"/>
          <p:cNvSpPr txBox="1"/>
          <p:nvPr>
            <p:ph type="title"/>
          </p:nvPr>
        </p:nvSpPr>
        <p:spPr>
          <a:xfrm>
            <a:off x="474296" y="789000"/>
            <a:ext cx="6854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  - Concordance</a:t>
            </a:r>
            <a:endParaRPr/>
          </a:p>
        </p:txBody>
      </p:sp>
      <p:sp>
        <p:nvSpPr>
          <p:cNvPr id="609" name="Google Shape;609;g120d0c9b035_1_10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0" name="Google Shape;610;g120d0c9b035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75" y="1858325"/>
            <a:ext cx="6309525" cy="48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g120d0c9b035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000" y="1452700"/>
            <a:ext cx="5537599" cy="533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20d0c9b035_1_19"/>
          <p:cNvSpPr txBox="1"/>
          <p:nvPr>
            <p:ph type="title"/>
          </p:nvPr>
        </p:nvSpPr>
        <p:spPr>
          <a:xfrm>
            <a:off x="548640" y="990600"/>
            <a:ext cx="10805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 - Bigrams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120d0c9b035_1_19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9" name="Google Shape;619;g120d0c9b035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98" y="1528800"/>
            <a:ext cx="7016375" cy="28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g120d0c9b035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3902" y="2671451"/>
            <a:ext cx="3117000" cy="39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20d0c9b035_1_28"/>
          <p:cNvSpPr txBox="1"/>
          <p:nvPr>
            <p:ph type="title"/>
          </p:nvPr>
        </p:nvSpPr>
        <p:spPr>
          <a:xfrm>
            <a:off x="548640" y="990600"/>
            <a:ext cx="10805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 Exploration - Word Frequencies</a:t>
            </a:r>
            <a:endParaRPr/>
          </a:p>
        </p:txBody>
      </p:sp>
      <p:sp>
        <p:nvSpPr>
          <p:cNvPr id="627" name="Google Shape;627;g120d0c9b035_1_28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8" name="Google Shape;628;g120d0c9b035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00" y="1735525"/>
            <a:ext cx="10578776" cy="10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g120d0c9b035_1_28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g120d0c9b035_1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725" y="2886525"/>
            <a:ext cx="6747876" cy="397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g120d0c9b035_1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25" y="2838175"/>
            <a:ext cx="5307501" cy="4239924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g120d0c9b035_1_46"/>
          <p:cNvSpPr txBox="1"/>
          <p:nvPr>
            <p:ph type="title"/>
          </p:nvPr>
        </p:nvSpPr>
        <p:spPr>
          <a:xfrm>
            <a:off x="119071" y="691425"/>
            <a:ext cx="60537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 - WordClouds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120d0c9b035_1_46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9" name="Google Shape;639;g120d0c9b035_1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75" y="1452075"/>
            <a:ext cx="6229132" cy="14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g120d0c9b035_1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550" y="1270275"/>
            <a:ext cx="6656450" cy="15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g120d0c9b035_1_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7425" y="2754900"/>
            <a:ext cx="5671425" cy="43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20d0c9b035_1_69"/>
          <p:cNvSpPr txBox="1"/>
          <p:nvPr>
            <p:ph type="title"/>
          </p:nvPr>
        </p:nvSpPr>
        <p:spPr>
          <a:xfrm>
            <a:off x="548640" y="990600"/>
            <a:ext cx="10805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Slide - Why ‘great’ shows in the first WC</a:t>
            </a:r>
            <a:endParaRPr/>
          </a:p>
        </p:txBody>
      </p:sp>
      <p:sp>
        <p:nvSpPr>
          <p:cNvPr id="648" name="Google Shape;648;g120d0c9b035_1_69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9" name="Google Shape;649;g120d0c9b035_1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1000"/>
            <a:ext cx="11887199" cy="420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20d0c9b035_1_57"/>
          <p:cNvSpPr txBox="1"/>
          <p:nvPr>
            <p:ph type="title"/>
          </p:nvPr>
        </p:nvSpPr>
        <p:spPr>
          <a:xfrm>
            <a:off x="548640" y="990600"/>
            <a:ext cx="10805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Vectorizing and DTM</a:t>
            </a:r>
            <a:endParaRPr/>
          </a:p>
        </p:txBody>
      </p:sp>
      <p:sp>
        <p:nvSpPr>
          <p:cNvPr id="656" name="Google Shape;656;g120d0c9b035_1_57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7" name="Google Shape;657;g120d0c9b035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38" y="1850950"/>
            <a:ext cx="9759921" cy="485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"/>
          <p:cNvSpPr/>
          <p:nvPr>
            <p:ph idx="1" type="body"/>
          </p:nvPr>
        </p:nvSpPr>
        <p:spPr>
          <a:xfrm>
            <a:off x="10104322" y="3587303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64" name="Google Shape;664;p8"/>
          <p:cNvSpPr txBox="1"/>
          <p:nvPr>
            <p:ph idx="2" type="body"/>
          </p:nvPr>
        </p:nvSpPr>
        <p:spPr>
          <a:xfrm>
            <a:off x="285750" y="0"/>
            <a:ext cx="11620500" cy="659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65" name="Google Shape;665;p8"/>
          <p:cNvSpPr txBox="1"/>
          <p:nvPr>
            <p:ph type="title"/>
          </p:nvPr>
        </p:nvSpPr>
        <p:spPr>
          <a:xfrm>
            <a:off x="1085850" y="2679192"/>
            <a:ext cx="996315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SENTIMENT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(Sukanya)</a:t>
            </a:r>
            <a:endParaRPr/>
          </a:p>
        </p:txBody>
      </p:sp>
      <p:sp>
        <p:nvSpPr>
          <p:cNvPr id="666" name="Google Shape;666;p8"/>
          <p:cNvSpPr txBox="1"/>
          <p:nvPr>
            <p:ph idx="3" type="body"/>
          </p:nvPr>
        </p:nvSpPr>
        <p:spPr>
          <a:xfrm>
            <a:off x="0" y="2679192"/>
            <a:ext cx="533400" cy="149961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"/>
          <p:cNvSpPr txBox="1"/>
          <p:nvPr>
            <p:ph type="title"/>
          </p:nvPr>
        </p:nvSpPr>
        <p:spPr>
          <a:xfrm>
            <a:off x="533390" y="533400"/>
            <a:ext cx="10805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‘Score’ distribution</a:t>
            </a:r>
            <a:endParaRPr/>
          </a:p>
        </p:txBody>
      </p:sp>
      <p:sp>
        <p:nvSpPr>
          <p:cNvPr id="673" name="Google Shape;673;p9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9"/>
          <p:cNvSpPr txBox="1"/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5" name="Google Shape;675;p9"/>
          <p:cNvSpPr txBox="1"/>
          <p:nvPr/>
        </p:nvSpPr>
        <p:spPr>
          <a:xfrm>
            <a:off x="858050" y="1808300"/>
            <a:ext cx="928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76" name="Google Shape;67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00" y="1484394"/>
            <a:ext cx="4717851" cy="4596257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9"/>
          <p:cNvSpPr txBox="1"/>
          <p:nvPr/>
        </p:nvSpPr>
        <p:spPr>
          <a:xfrm>
            <a:off x="5842750" y="533400"/>
            <a:ext cx="5387100" cy="6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Initially, we can see the percentage of distribution of the star rating at </a:t>
            </a:r>
            <a:r>
              <a:rPr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Amazon</a:t>
            </a:r>
            <a:r>
              <a:rPr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 by users, this </a:t>
            </a:r>
            <a:r>
              <a:rPr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indicates</a:t>
            </a:r>
            <a:r>
              <a:rPr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 how much each score was given to </a:t>
            </a:r>
            <a:r>
              <a:rPr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products. </a:t>
            </a:r>
            <a:endParaRPr sz="23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But this can be seen in the other way, due to cultural differences/misunderstanding or lack of information on what rating indicates what, user may give rating the opposite way. </a:t>
            </a:r>
            <a:endParaRPr sz="23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For example: in races/competitions, Number 1 has the highest significance while Number 5 has the least significance, based on this thought process, users may rate 1 star on a good product which we want to compare with the “Textual” review, to equalize/standardize and provide with the accurate Scoring accordingly.</a:t>
            </a:r>
            <a:endParaRPr sz="23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1aa0b6ef4e_0_2"/>
          <p:cNvSpPr txBox="1"/>
          <p:nvPr>
            <p:ph type="title"/>
          </p:nvPr>
        </p:nvSpPr>
        <p:spPr>
          <a:xfrm>
            <a:off x="533390" y="533400"/>
            <a:ext cx="10805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Using Vader</a:t>
            </a:r>
            <a:endParaRPr/>
          </a:p>
        </p:txBody>
      </p:sp>
      <p:sp>
        <p:nvSpPr>
          <p:cNvPr id="684" name="Google Shape;684;g11aa0b6ef4e_0_2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5" name="Google Shape;685;g11aa0b6ef4e_0_2"/>
          <p:cNvSpPr txBox="1"/>
          <p:nvPr/>
        </p:nvSpPr>
        <p:spPr>
          <a:xfrm>
            <a:off x="693060" y="6641305"/>
            <a:ext cx="1737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 fontScale="2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86" name="Google Shape;686;g11aa0b6ef4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00" y="1404600"/>
            <a:ext cx="7023750" cy="11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g11aa0b6ef4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925" y="1241400"/>
            <a:ext cx="4531950" cy="36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g11aa0b6ef4e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2275"/>
            <a:ext cx="7182125" cy="2409339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g11aa0b6ef4e_0_2"/>
          <p:cNvSpPr txBox="1"/>
          <p:nvPr/>
        </p:nvSpPr>
        <p:spPr>
          <a:xfrm>
            <a:off x="248625" y="5096875"/>
            <a:ext cx="1174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We use Vader to extract Scores (sia column) from “Text” field and divide it to extremes where positive is (0 to 1) and negative is (0 to -1) and 0 is excluded as it is neutral.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1aa0b6ef4e_0_15"/>
          <p:cNvSpPr txBox="1"/>
          <p:nvPr>
            <p:ph type="title"/>
          </p:nvPr>
        </p:nvSpPr>
        <p:spPr>
          <a:xfrm>
            <a:off x="400890" y="623250"/>
            <a:ext cx="10805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Vader</a:t>
            </a:r>
            <a:endParaRPr/>
          </a:p>
        </p:txBody>
      </p:sp>
      <p:sp>
        <p:nvSpPr>
          <p:cNvPr id="696" name="Google Shape;696;g11aa0b6ef4e_0_15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7" name="Google Shape;697;g11aa0b6ef4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50" y="1483650"/>
            <a:ext cx="6925450" cy="52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g11aa0b6ef4e_0_15"/>
          <p:cNvSpPr txBox="1"/>
          <p:nvPr/>
        </p:nvSpPr>
        <p:spPr>
          <a:xfrm>
            <a:off x="7189500" y="2465575"/>
            <a:ext cx="4786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we merge the “Score”  column in two sections - positives (4,5) and negatives (1,2) and exclude 3 to be neutral and plot graph against Actual Scores v/s Predicted Scores (more accurate taken from the “Text”)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ABOUT THE DATASET</a:t>
            </a:r>
            <a:endParaRPr/>
          </a:p>
        </p:txBody>
      </p:sp>
      <p:sp>
        <p:nvSpPr>
          <p:cNvPr id="520" name="Google Shape;520;p2"/>
          <p:cNvSpPr txBox="1"/>
          <p:nvPr>
            <p:ph idx="1" type="body"/>
          </p:nvPr>
        </p:nvSpPr>
        <p:spPr>
          <a:xfrm>
            <a:off x="548640" y="2667000"/>
            <a:ext cx="10288693" cy="36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900"/>
              <a:t>Sourced from kaggle</a:t>
            </a:r>
            <a:endParaRPr sz="2900"/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900"/>
              <a:t>Amazon customer product reviews</a:t>
            </a:r>
            <a:endParaRPr sz="2900"/>
          </a:p>
          <a:p>
            <a:pPr indent="-412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File Type: </a:t>
            </a:r>
            <a:r>
              <a:rPr b="1" lang="en-US" sz="2900"/>
              <a:t>Text in CSV</a:t>
            </a:r>
            <a:r>
              <a:rPr lang="en-US" sz="2900"/>
              <a:t> format</a:t>
            </a:r>
            <a:endParaRPr sz="29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900"/>
              <a:t>File Size: </a:t>
            </a:r>
            <a:r>
              <a:rPr b="1" lang="en-US" sz="2900"/>
              <a:t>286 MB</a:t>
            </a:r>
            <a:endParaRPr sz="2900"/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900"/>
              <a:t>Size of the data:</a:t>
            </a:r>
            <a:endParaRPr sz="2900"/>
          </a:p>
          <a:p>
            <a:pPr indent="-4127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b="1" lang="en-US" sz="2900"/>
              <a:t>568,454</a:t>
            </a:r>
            <a:r>
              <a:rPr lang="en-US" sz="2900"/>
              <a:t> rows</a:t>
            </a:r>
            <a:endParaRPr sz="2900"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b="1" lang="en-US" sz="2900"/>
              <a:t>10</a:t>
            </a:r>
            <a:r>
              <a:rPr lang="en-US" sz="2900"/>
              <a:t> columns</a:t>
            </a:r>
            <a:endParaRPr sz="29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900"/>
              <a:t>Our primary focus variables</a:t>
            </a:r>
            <a:endParaRPr sz="2900"/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b="1" lang="en-US" sz="2700"/>
              <a:t>Text </a:t>
            </a:r>
            <a:r>
              <a:rPr lang="en-US" sz="2700"/>
              <a:t>and </a:t>
            </a:r>
            <a:r>
              <a:rPr b="1" lang="en-US" sz="2700"/>
              <a:t>Score </a:t>
            </a:r>
            <a:r>
              <a:rPr lang="en-US" sz="2700"/>
              <a:t>(star rating of product)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"/>
          <p:cNvSpPr txBox="1"/>
          <p:nvPr>
            <p:ph idx="3" type="body"/>
          </p:nvPr>
        </p:nvSpPr>
        <p:spPr>
          <a:xfrm>
            <a:off x="-1" y="1676400"/>
            <a:ext cx="10837333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64007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Amazon Product Review</a:t>
            </a:r>
            <a:endParaRPr/>
          </a:p>
        </p:txBody>
      </p:sp>
      <p:sp>
        <p:nvSpPr>
          <p:cNvPr id="522" name="Google Shape;522;p2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2"/>
          <p:cNvSpPr txBox="1"/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24" name="Google Shape;524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8" l="0" r="0" t="88"/>
          <a:stretch/>
        </p:blipFill>
        <p:spPr>
          <a:xfrm>
            <a:off x="0" y="0"/>
            <a:ext cx="8329613" cy="457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1aa0b6ef4e_0_27"/>
          <p:cNvSpPr txBox="1"/>
          <p:nvPr>
            <p:ph type="title"/>
          </p:nvPr>
        </p:nvSpPr>
        <p:spPr>
          <a:xfrm>
            <a:off x="5635570" y="623250"/>
            <a:ext cx="53454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Vader</a:t>
            </a:r>
            <a:endParaRPr/>
          </a:p>
        </p:txBody>
      </p:sp>
      <p:sp>
        <p:nvSpPr>
          <p:cNvPr id="705" name="Google Shape;705;g11aa0b6ef4e_0_27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6" name="Google Shape;706;g11aa0b6ef4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525" y="1331250"/>
            <a:ext cx="5943600" cy="51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g11aa0b6ef4e_0_27"/>
          <p:cNvSpPr txBox="1"/>
          <p:nvPr/>
        </p:nvSpPr>
        <p:spPr>
          <a:xfrm>
            <a:off x="269350" y="623250"/>
            <a:ext cx="50970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The Blue indicates “Scores” from the dataset and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the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Orange indicates “Text(sia)” from the dataset. Left hand side indicates 0 (Negatives) and Right hand side indicates 1 (Positives).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We can infer that if we compare “Scores” to “Text” (Actual v/s Predicted), we can see that there are a lot lesser negative reviews than indicated by Scores and there are a lot more positive reviews than indicated by Scores, which means this algorithm can help benefit Amazon in better product ratings and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enhance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customer’s trust on products.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The accuracy rate is 80.5%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1aa0b6ef4e_0_35"/>
          <p:cNvSpPr txBox="1"/>
          <p:nvPr>
            <p:ph type="title"/>
          </p:nvPr>
        </p:nvSpPr>
        <p:spPr>
          <a:xfrm>
            <a:off x="196415" y="679825"/>
            <a:ext cx="108051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Naive Bayes (additionally)</a:t>
            </a:r>
            <a:endParaRPr/>
          </a:p>
        </p:txBody>
      </p:sp>
      <p:sp>
        <p:nvSpPr>
          <p:cNvPr id="714" name="Google Shape;714;g11aa0b6ef4e_0_35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5" name="Google Shape;715;g11aa0b6ef4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0225"/>
            <a:ext cx="7472200" cy="4661349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g11aa0b6ef4e_0_35"/>
          <p:cNvSpPr txBox="1"/>
          <p:nvPr/>
        </p:nvSpPr>
        <p:spPr>
          <a:xfrm>
            <a:off x="8018250" y="815050"/>
            <a:ext cx="4049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Naive Bayes classifier gives an accuracy rate of 84.92% which is 4.42% higher than Vader.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Choosing the correct algorithm for the model is very important to the company.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17" name="Google Shape;717;g11aa0b6ef4e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000" y="3631300"/>
            <a:ext cx="4290650" cy="30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"/>
          <p:cNvSpPr/>
          <p:nvPr>
            <p:ph idx="1" type="body"/>
          </p:nvPr>
        </p:nvSpPr>
        <p:spPr>
          <a:xfrm>
            <a:off x="10104322" y="3587303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24" name="Google Shape;724;p10"/>
          <p:cNvSpPr txBox="1"/>
          <p:nvPr>
            <p:ph idx="2" type="body"/>
          </p:nvPr>
        </p:nvSpPr>
        <p:spPr>
          <a:xfrm>
            <a:off x="285750" y="0"/>
            <a:ext cx="11620500" cy="659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725" name="Google Shape;725;p10"/>
          <p:cNvSpPr txBox="1"/>
          <p:nvPr>
            <p:ph type="title"/>
          </p:nvPr>
        </p:nvSpPr>
        <p:spPr>
          <a:xfrm>
            <a:off x="1085850" y="2679192"/>
            <a:ext cx="996315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FINDING AND CONCLUSIONS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(Matt)</a:t>
            </a:r>
            <a:endParaRPr/>
          </a:p>
        </p:txBody>
      </p:sp>
      <p:sp>
        <p:nvSpPr>
          <p:cNvPr id="726" name="Google Shape;726;p10"/>
          <p:cNvSpPr txBox="1"/>
          <p:nvPr>
            <p:ph idx="3" type="body"/>
          </p:nvPr>
        </p:nvSpPr>
        <p:spPr>
          <a:xfrm>
            <a:off x="0" y="2679192"/>
            <a:ext cx="533400" cy="1499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Findings and Conclusions</a:t>
            </a:r>
            <a:endParaRPr/>
          </a:p>
        </p:txBody>
      </p:sp>
      <p:sp>
        <p:nvSpPr>
          <p:cNvPr id="733" name="Google Shape;733;p11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4" name="Google Shape;734;p11"/>
          <p:cNvSpPr txBox="1"/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5" name="Google Shape;735;p11"/>
          <p:cNvSpPr txBox="1"/>
          <p:nvPr/>
        </p:nvSpPr>
        <p:spPr>
          <a:xfrm>
            <a:off x="858050" y="1808300"/>
            <a:ext cx="9285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Char char="●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1 in 5 product scoring could be better scored (Using Vader)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Recommendations: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Char char="●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Use of Legend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Char char="●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Do a real-time scoring of the product review text being submitted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Char char="●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Compare with customer star scoring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Char char="●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Flag inconsistency to the customer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Result: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Char char="●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Cleaner, more accurate data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Char char="●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Better product review scoring = Better Trust = Happier Customer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2090d9cdd1_3_8"/>
          <p:cNvSpPr/>
          <p:nvPr>
            <p:ph idx="1" type="body"/>
          </p:nvPr>
        </p:nvSpPr>
        <p:spPr>
          <a:xfrm>
            <a:off x="10104322" y="3587303"/>
            <a:ext cx="2087700" cy="32706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42" name="Google Shape;742;g12090d9cdd1_3_8"/>
          <p:cNvSpPr txBox="1"/>
          <p:nvPr>
            <p:ph idx="2" type="body"/>
          </p:nvPr>
        </p:nvSpPr>
        <p:spPr>
          <a:xfrm>
            <a:off x="285750" y="0"/>
            <a:ext cx="11620500" cy="659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743" name="Google Shape;743;g12090d9cdd1_3_8"/>
          <p:cNvSpPr txBox="1"/>
          <p:nvPr>
            <p:ph type="title"/>
          </p:nvPr>
        </p:nvSpPr>
        <p:spPr>
          <a:xfrm>
            <a:off x="1085850" y="2679192"/>
            <a:ext cx="99633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744" name="Google Shape;744;g12090d9cdd1_3_8"/>
          <p:cNvSpPr txBox="1"/>
          <p:nvPr>
            <p:ph idx="3" type="body"/>
          </p:nvPr>
        </p:nvSpPr>
        <p:spPr>
          <a:xfrm>
            <a:off x="0" y="2679192"/>
            <a:ext cx="533400" cy="1499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976"/>
            <a:ext cx="12191999" cy="32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"/>
          <p:cNvSpPr txBox="1"/>
          <p:nvPr>
            <p:ph type="title"/>
          </p:nvPr>
        </p:nvSpPr>
        <p:spPr>
          <a:xfrm>
            <a:off x="1721698" y="3735622"/>
            <a:ext cx="5013960" cy="2408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BUSINESS PROBLEM (Matt)</a:t>
            </a:r>
            <a:endParaRPr/>
          </a:p>
        </p:txBody>
      </p:sp>
      <p:sp>
        <p:nvSpPr>
          <p:cNvPr id="532" name="Google Shape;532;p3"/>
          <p:cNvSpPr txBox="1"/>
          <p:nvPr>
            <p:ph idx="1" type="body"/>
          </p:nvPr>
        </p:nvSpPr>
        <p:spPr>
          <a:xfrm>
            <a:off x="7239000" y="1981199"/>
            <a:ext cx="4389542" cy="416333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33" name="Google Shape;533;p3"/>
          <p:cNvSpPr txBox="1"/>
          <p:nvPr>
            <p:ph idx="3" type="body"/>
          </p:nvPr>
        </p:nvSpPr>
        <p:spPr>
          <a:xfrm>
            <a:off x="7589520" y="2286000"/>
            <a:ext cx="368808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Amazon is customer centric. If the product ratings from customers are inaccurate, customers do not receive accurate pre-purchase information.</a:t>
            </a:r>
            <a:endParaRPr/>
          </a:p>
        </p:txBody>
      </p:sp>
      <p:pic>
        <p:nvPicPr>
          <p:cNvPr id="534" name="Google Shape;534;p3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853" r="853" t="0"/>
          <a:stretch/>
        </p:blipFill>
        <p:spPr>
          <a:xfrm>
            <a:off x="548944" y="3717925"/>
            <a:ext cx="914400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6" name="Google Shape;536;p3"/>
          <p:cNvSpPr txBox="1"/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7" name="Google Shape;537;p3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"/>
          <p:cNvSpPr/>
          <p:nvPr>
            <p:ph idx="1" type="body"/>
          </p:nvPr>
        </p:nvSpPr>
        <p:spPr>
          <a:xfrm>
            <a:off x="10104322" y="3587303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44" name="Google Shape;544;p4"/>
          <p:cNvSpPr txBox="1"/>
          <p:nvPr>
            <p:ph idx="2" type="body"/>
          </p:nvPr>
        </p:nvSpPr>
        <p:spPr>
          <a:xfrm>
            <a:off x="285750" y="0"/>
            <a:ext cx="11620500" cy="659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45" name="Google Shape;545;p4"/>
          <p:cNvSpPr txBox="1"/>
          <p:nvPr>
            <p:ph type="title"/>
          </p:nvPr>
        </p:nvSpPr>
        <p:spPr>
          <a:xfrm>
            <a:off x="1085850" y="2679192"/>
            <a:ext cx="996315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DATA CLEANING AND PREPARATION (Chin)</a:t>
            </a:r>
            <a:endParaRPr/>
          </a:p>
        </p:txBody>
      </p:sp>
      <p:sp>
        <p:nvSpPr>
          <p:cNvPr id="546" name="Google Shape;546;p4"/>
          <p:cNvSpPr txBox="1"/>
          <p:nvPr>
            <p:ph idx="3" type="body"/>
          </p:nvPr>
        </p:nvSpPr>
        <p:spPr>
          <a:xfrm>
            <a:off x="0" y="2679192"/>
            <a:ext cx="533400" cy="149961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553" name="Google Shape;553;p5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5"/>
          <p:cNvSpPr txBox="1"/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5" name="Google Shape;555;p5"/>
          <p:cNvSpPr txBox="1"/>
          <p:nvPr/>
        </p:nvSpPr>
        <p:spPr>
          <a:xfrm>
            <a:off x="2106550" y="2598075"/>
            <a:ext cx="97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6" name="Google Shape;556;p5"/>
          <p:cNvSpPr txBox="1"/>
          <p:nvPr/>
        </p:nvSpPr>
        <p:spPr>
          <a:xfrm>
            <a:off x="608550" y="2106550"/>
            <a:ext cx="9793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-"/>
            </a:pPr>
            <a:r>
              <a:rPr lang="en-US" sz="1600">
                <a:latin typeface="Twentieth Century"/>
                <a:ea typeface="Twentieth Century"/>
                <a:cs typeface="Twentieth Century"/>
                <a:sym typeface="Twentieth Century"/>
              </a:rPr>
              <a:t>No missing values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-"/>
            </a:pPr>
            <a:r>
              <a:rPr lang="en-US" sz="1600">
                <a:latin typeface="Twentieth Century"/>
                <a:ea typeface="Twentieth Century"/>
                <a:cs typeface="Twentieth Century"/>
                <a:sym typeface="Twentieth Century"/>
              </a:rPr>
              <a:t>No duplicated records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-"/>
            </a:pPr>
            <a:r>
              <a:rPr lang="en-US" sz="1600">
                <a:latin typeface="Twentieth Century"/>
                <a:ea typeface="Twentieth Century"/>
                <a:cs typeface="Twentieth Century"/>
                <a:sym typeface="Twentieth Century"/>
              </a:rPr>
              <a:t>Checking on the main columns (Text, Score)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57" name="Google Shape;55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200" y="1991266"/>
            <a:ext cx="1340400" cy="14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203" y="3768875"/>
            <a:ext cx="1984280" cy="7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5950" y="4476725"/>
            <a:ext cx="3372576" cy="17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090d9cdd1_2_0"/>
          <p:cNvSpPr txBox="1"/>
          <p:nvPr>
            <p:ph type="title"/>
          </p:nvPr>
        </p:nvSpPr>
        <p:spPr>
          <a:xfrm>
            <a:off x="548640" y="990600"/>
            <a:ext cx="10805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566" name="Google Shape;566;g12090d9cdd1_2_0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g12090d9cdd1_2_0"/>
          <p:cNvSpPr txBox="1"/>
          <p:nvPr/>
        </p:nvSpPr>
        <p:spPr>
          <a:xfrm>
            <a:off x="693060" y="6641305"/>
            <a:ext cx="1737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 fontScale="2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8" name="Google Shape;568;g12090d9cdd1_2_0"/>
          <p:cNvSpPr txBox="1"/>
          <p:nvPr/>
        </p:nvSpPr>
        <p:spPr>
          <a:xfrm>
            <a:off x="631975" y="2200175"/>
            <a:ext cx="9793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Lower case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Remove stopwords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Remove punctuations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69" name="Google Shape;569;g12090d9cdd1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202" y="2200175"/>
            <a:ext cx="4227773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g12090d9cdd1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200" y="3031478"/>
            <a:ext cx="7996401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12090d9cdd1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2200" y="4516861"/>
            <a:ext cx="8377401" cy="92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2090d9cdd1_2_27"/>
          <p:cNvSpPr txBox="1"/>
          <p:nvPr>
            <p:ph type="title"/>
          </p:nvPr>
        </p:nvSpPr>
        <p:spPr>
          <a:xfrm>
            <a:off x="548640" y="990600"/>
            <a:ext cx="10805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578" name="Google Shape;578;g12090d9cdd1_2_27"/>
          <p:cNvSpPr txBox="1"/>
          <p:nvPr>
            <p:ph idx="12" type="sldNum"/>
          </p:nvPr>
        </p:nvSpPr>
        <p:spPr>
          <a:xfrm>
            <a:off x="628788" y="6339840"/>
            <a:ext cx="302400" cy="36570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9" name="Google Shape;579;g12090d9cdd1_2_27"/>
          <p:cNvSpPr txBox="1"/>
          <p:nvPr/>
        </p:nvSpPr>
        <p:spPr>
          <a:xfrm>
            <a:off x="693060" y="6641305"/>
            <a:ext cx="1737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 fontScale="2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0" name="Google Shape;580;g12090d9cdd1_2_27"/>
          <p:cNvSpPr txBox="1"/>
          <p:nvPr/>
        </p:nvSpPr>
        <p:spPr>
          <a:xfrm>
            <a:off x="631975" y="2200175"/>
            <a:ext cx="9793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Remove URL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Remove numeric numbers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Apply stemming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81" name="Google Shape;581;g12090d9cdd1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925" y="2106875"/>
            <a:ext cx="4976149" cy="8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g12090d9cdd1_2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200" y="3097625"/>
            <a:ext cx="5161926" cy="10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g12090d9cdd1_2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2200" y="4530750"/>
            <a:ext cx="5325750" cy="1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"/>
          <p:cNvSpPr/>
          <p:nvPr>
            <p:ph idx="1" type="body"/>
          </p:nvPr>
        </p:nvSpPr>
        <p:spPr>
          <a:xfrm>
            <a:off x="10104322" y="3587303"/>
            <a:ext cx="2087678" cy="3270696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90" name="Google Shape;590;p6"/>
          <p:cNvSpPr txBox="1"/>
          <p:nvPr>
            <p:ph idx="2" type="body"/>
          </p:nvPr>
        </p:nvSpPr>
        <p:spPr>
          <a:xfrm>
            <a:off x="285750" y="0"/>
            <a:ext cx="11620500" cy="659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91" name="Google Shape;591;p6"/>
          <p:cNvSpPr txBox="1"/>
          <p:nvPr>
            <p:ph type="title"/>
          </p:nvPr>
        </p:nvSpPr>
        <p:spPr>
          <a:xfrm>
            <a:off x="1085850" y="2679192"/>
            <a:ext cx="996315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DATA EXPLORATION &amp; FEATURE VECTORIZING (James)</a:t>
            </a:r>
            <a:endParaRPr/>
          </a:p>
        </p:txBody>
      </p:sp>
      <p:sp>
        <p:nvSpPr>
          <p:cNvPr id="592" name="Google Shape;592;p6"/>
          <p:cNvSpPr txBox="1"/>
          <p:nvPr>
            <p:ph idx="3" type="body"/>
          </p:nvPr>
        </p:nvSpPr>
        <p:spPr>
          <a:xfrm>
            <a:off x="0" y="2679192"/>
            <a:ext cx="533400" cy="149961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"/>
          <p:cNvSpPr txBox="1"/>
          <p:nvPr>
            <p:ph type="title"/>
          </p:nvPr>
        </p:nvSpPr>
        <p:spPr>
          <a:xfrm>
            <a:off x="548640" y="990600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/>
              <a:t>Tokenizing </a:t>
            </a:r>
            <a:endParaRPr/>
          </a:p>
        </p:txBody>
      </p:sp>
      <p:sp>
        <p:nvSpPr>
          <p:cNvPr id="599" name="Google Shape;599;p7"/>
          <p:cNvSpPr txBox="1"/>
          <p:nvPr>
            <p:ph idx="12" type="sldNum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lt1">
              <a:alpha val="81960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0" name="Google Shape;600;p7"/>
          <p:cNvSpPr txBox="1"/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01" name="Google Shape;60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75" y="3618550"/>
            <a:ext cx="8253651" cy="32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25" y="1698476"/>
            <a:ext cx="8495250" cy="23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ClassicBlock-3">
  <a:themeElements>
    <a:clrScheme name="MSFT_ELT_ModernClassicBlock_03">
      <a:dk1>
        <a:srgbClr val="000000"/>
      </a:dk1>
      <a:lt1>
        <a:srgbClr val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2022-03-23T04:14:47Z</dcterms:created>
  <dc:creator>Sukanya Mukherjee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