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Birds</a:t>
            </a:r>
          </a:p>
        </p:txBody>
      </p:sp>
      <p:sp>
        <p:nvSpPr>
          <p:cNvPr id="3" name="Subtitle 2"/>
          <p:cNvSpPr>
            <a:spLocks noGrp="1"/>
          </p:cNvSpPr>
          <p:nvPr>
            <p:ph type="subTitle" idx="1"/>
          </p:nvPr>
        </p:nvSpPr>
        <p:spPr/>
        <p:txBody>
          <a:bodyPr/>
          <a:lstStyle/>
          <a:p>
            <a:r>
              <a:t>An Overview of the Avian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Birds</a:t>
            </a:r>
          </a:p>
        </p:txBody>
      </p:sp>
      <p:sp>
        <p:nvSpPr>
          <p:cNvPr id="3" name="Content Placeholder 2"/>
          <p:cNvSpPr>
            <a:spLocks noGrp="1"/>
          </p:cNvSpPr>
          <p:nvPr>
            <p:ph idx="1"/>
          </p:nvPr>
        </p:nvSpPr>
        <p:spPr/>
        <p:txBody>
          <a:bodyPr/>
          <a:lstStyle/>
          <a:p>
            <a:r>
              <a:t>Birds are warm-blooded vertebrates characterized by feathers, beaks, and the ability to lay eggs. They are found all over the world, from the icy poles to tropical rainforests.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Main Characteristics of Birds</a:t>
            </a:r>
          </a:p>
        </p:txBody>
      </p:sp>
      <p:sp>
        <p:nvSpPr>
          <p:cNvPr id="3" name="Content Placeholder 2"/>
          <p:cNvSpPr>
            <a:spLocks noGrp="1"/>
          </p:cNvSpPr>
          <p:nvPr>
            <p:ph idx="1"/>
          </p:nvPr>
        </p:nvSpPr>
        <p:spPr/>
        <p:txBody>
          <a:bodyPr/>
          <a:lstStyle/>
          <a:p>
            <a:r>
              <a:t>- Covered with feathers</a:t>
            </a:r>
          </a:p>
          <a:p>
            <a:r>
              <a:t>- Have lightweight, hollow bones</a:t>
            </a:r>
          </a:p>
          <a:p>
            <a:r>
              <a:t>- Lay hard-shelled eggs</a:t>
            </a:r>
          </a:p>
          <a:p>
            <a:r>
              <a:t>- Possess beaks instead of teeth</a:t>
            </a:r>
          </a:p>
          <a:p>
            <a:r>
              <a:t>- Most species are capable of flight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Types of Birds</a:t>
            </a:r>
          </a:p>
        </p:txBody>
      </p:sp>
      <p:sp>
        <p:nvSpPr>
          <p:cNvPr id="3" name="Content Placeholder 2"/>
          <p:cNvSpPr>
            <a:spLocks noGrp="1"/>
          </p:cNvSpPr>
          <p:nvPr>
            <p:ph idx="1"/>
          </p:nvPr>
        </p:nvSpPr>
        <p:spPr/>
        <p:txBody>
          <a:bodyPr/>
          <a:lstStyle/>
          <a:p>
            <a:r>
              <a:t>1. Flightless Birds – e.g., Ostrich, Penguin</a:t>
            </a:r>
          </a:p>
          <a:p>
            <a:r>
              <a:t>2. Water Birds – e.g., Duck, Swan</a:t>
            </a:r>
          </a:p>
          <a:p>
            <a:r>
              <a:t>3. Birds of Prey – e.g., Eagle, Hawk</a:t>
            </a:r>
          </a:p>
          <a:p>
            <a:r>
              <a:t>4. Songbirds – e.g., Sparrow, Nightingale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Importance of Birds</a:t>
            </a:r>
          </a:p>
        </p:txBody>
      </p:sp>
      <p:sp>
        <p:nvSpPr>
          <p:cNvPr id="3" name="Content Placeholder 2"/>
          <p:cNvSpPr>
            <a:spLocks noGrp="1"/>
          </p:cNvSpPr>
          <p:nvPr>
            <p:ph idx="1"/>
          </p:nvPr>
        </p:nvSpPr>
        <p:spPr/>
        <p:txBody>
          <a:bodyPr/>
          <a:lstStyle/>
          <a:p>
            <a:r>
              <a:t>- Pollination and seed dispersal</a:t>
            </a:r>
          </a:p>
          <a:p>
            <a:r>
              <a:t>- Pest control</a:t>
            </a:r>
          </a:p>
          <a:p>
            <a:r>
              <a:t>- Ecological indicators</a:t>
            </a:r>
          </a:p>
          <a:p>
            <a:r>
              <a:t>- Cultural and aesthetic value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Conservation of Birds</a:t>
            </a:r>
          </a:p>
        </p:txBody>
      </p:sp>
      <p:sp>
        <p:nvSpPr>
          <p:cNvPr id="3" name="Content Placeholder 2"/>
          <p:cNvSpPr>
            <a:spLocks noGrp="1"/>
          </p:cNvSpPr>
          <p:nvPr>
            <p:ph idx="1"/>
          </p:nvPr>
        </p:nvSpPr>
        <p:spPr/>
        <p:txBody>
          <a:bodyPr/>
          <a:lstStyle/>
          <a:p>
            <a:r>
              <a:t>Bird populations are declining due to habitat loss, pollution, and climate change. Conservation measures such as protecting habitats, reducing pesticide use, and establishing bird sanctuaries are crucial to ensure their survival.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184</Words>
  <Application>Microsoft Office PowerPoint</Application>
  <PresentationFormat>On-screen Show (4:3)</PresentationFormat>
  <Paragraphs>22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Birds</vt:lpstr>
      <vt:lpstr>Introduction to Birds</vt:lpstr>
      <vt:lpstr>Main Characteristics of Birds</vt:lpstr>
      <vt:lpstr>Types of Birds</vt:lpstr>
      <vt:lpstr>Importance of Birds</vt:lpstr>
      <vt:lpstr>Conservation of Birds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Sukanya Das</cp:lastModifiedBy>
  <cp:revision>2</cp:revision>
  <dcterms:created xsi:type="dcterms:W3CDTF">2013-01-27T09:14:16Z</dcterms:created>
  <dcterms:modified xsi:type="dcterms:W3CDTF">2025-10-30T12:15:42Z</dcterms:modified>
  <cp:category/>
</cp:coreProperties>
</file>